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820EEB-CBF8-4A44-90BD-BF290E2ADE3B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756DC500-1D32-4463-B78F-5BF69B932974}">
      <dgm:prSet phldrT="[Текст]" custT="1"/>
      <dgm:spPr/>
      <dgm:t>
        <a:bodyPr/>
        <a:lstStyle/>
        <a:p>
          <a:r>
            <a:rPr lang="uk-UA" sz="1400" dirty="0" smtClean="0"/>
            <a:t>просторова </a:t>
          </a:r>
          <a:r>
            <a:rPr lang="uk-UA" sz="1400" dirty="0" err="1" smtClean="0"/>
            <a:t>детермінантність</a:t>
          </a:r>
          <a:endParaRPr lang="uk-UA" sz="1400" dirty="0"/>
        </a:p>
      </dgm:t>
    </dgm:pt>
    <dgm:pt modelId="{D66C44A0-1AD5-41C6-9B8D-E39D8E16DF99}" type="parTrans" cxnId="{84AFF0DF-21F5-4B47-AEB6-CAFB70FFAEE2}">
      <dgm:prSet/>
      <dgm:spPr/>
      <dgm:t>
        <a:bodyPr/>
        <a:lstStyle/>
        <a:p>
          <a:endParaRPr lang="uk-UA" sz="1400"/>
        </a:p>
      </dgm:t>
    </dgm:pt>
    <dgm:pt modelId="{EFEF99BD-6F70-4B4F-8B04-EAFD22E5E946}" type="sibTrans" cxnId="{84AFF0DF-21F5-4B47-AEB6-CAFB70FFAEE2}">
      <dgm:prSet/>
      <dgm:spPr/>
      <dgm:t>
        <a:bodyPr/>
        <a:lstStyle/>
        <a:p>
          <a:endParaRPr lang="uk-UA" sz="1400"/>
        </a:p>
      </dgm:t>
    </dgm:pt>
    <dgm:pt modelId="{764ABD0E-F502-4FCF-984E-5874A4085CBE}">
      <dgm:prSet phldrT="[Текст]" custT="1"/>
      <dgm:spPr/>
      <dgm:t>
        <a:bodyPr/>
        <a:lstStyle/>
        <a:p>
          <a:r>
            <a:rPr lang="uk-UA" sz="1400" dirty="0" smtClean="0"/>
            <a:t>складність</a:t>
          </a:r>
          <a:endParaRPr lang="uk-UA" sz="1400" dirty="0"/>
        </a:p>
      </dgm:t>
    </dgm:pt>
    <dgm:pt modelId="{613C4EDA-D537-4200-A363-30721EDF0FAC}" type="parTrans" cxnId="{DF0E03BB-2F27-4F11-81CB-C3C03F1E4566}">
      <dgm:prSet/>
      <dgm:spPr/>
      <dgm:t>
        <a:bodyPr/>
        <a:lstStyle/>
        <a:p>
          <a:endParaRPr lang="uk-UA" sz="1400"/>
        </a:p>
      </dgm:t>
    </dgm:pt>
    <dgm:pt modelId="{5459A12E-D18F-4192-9B5F-0FBBF26FF5BA}" type="sibTrans" cxnId="{DF0E03BB-2F27-4F11-81CB-C3C03F1E4566}">
      <dgm:prSet/>
      <dgm:spPr/>
      <dgm:t>
        <a:bodyPr/>
        <a:lstStyle/>
        <a:p>
          <a:endParaRPr lang="uk-UA" sz="1400"/>
        </a:p>
      </dgm:t>
    </dgm:pt>
    <dgm:pt modelId="{D9B1BF1C-9472-4106-8BFC-2812ED2992D3}">
      <dgm:prSet phldrT="[Текст]" custT="1"/>
      <dgm:spPr/>
      <dgm:t>
        <a:bodyPr/>
        <a:lstStyle/>
        <a:p>
          <a:r>
            <a:rPr lang="uk-UA" sz="1400" dirty="0" smtClean="0"/>
            <a:t>наявність кількох виробників</a:t>
          </a:r>
          <a:endParaRPr lang="uk-UA" sz="1400" dirty="0"/>
        </a:p>
      </dgm:t>
    </dgm:pt>
    <dgm:pt modelId="{28D46237-904E-43F2-831F-01943870083A}" type="parTrans" cxnId="{A5A8E1AB-F179-46C6-B1EF-0AB4C1D57462}">
      <dgm:prSet/>
      <dgm:spPr/>
      <dgm:t>
        <a:bodyPr/>
        <a:lstStyle/>
        <a:p>
          <a:endParaRPr lang="uk-UA" sz="1400"/>
        </a:p>
      </dgm:t>
    </dgm:pt>
    <dgm:pt modelId="{DA55174E-8F40-49F0-8C32-892A564E2F4B}" type="sibTrans" cxnId="{A5A8E1AB-F179-46C6-B1EF-0AB4C1D57462}">
      <dgm:prSet/>
      <dgm:spPr/>
      <dgm:t>
        <a:bodyPr/>
        <a:lstStyle/>
        <a:p>
          <a:endParaRPr lang="uk-UA" sz="1400"/>
        </a:p>
      </dgm:t>
    </dgm:pt>
    <dgm:pt modelId="{234052E0-6994-4B12-92C9-73ECD987FF91}">
      <dgm:prSet phldrT="[Текст]" custT="1"/>
      <dgm:spPr/>
      <dgm:t>
        <a:bodyPr/>
        <a:lstStyle/>
        <a:p>
          <a:r>
            <a:rPr lang="uk-UA" sz="1400" dirty="0" smtClean="0"/>
            <a:t>компліментарність</a:t>
          </a:r>
          <a:endParaRPr lang="uk-UA" sz="1400" dirty="0"/>
        </a:p>
      </dgm:t>
    </dgm:pt>
    <dgm:pt modelId="{059CDFFB-1FD5-41E6-A434-20F6FD741D61}" type="parTrans" cxnId="{13B9F160-F179-410E-B458-A06DDD95A815}">
      <dgm:prSet/>
      <dgm:spPr/>
      <dgm:t>
        <a:bodyPr/>
        <a:lstStyle/>
        <a:p>
          <a:endParaRPr lang="uk-UA" sz="1400"/>
        </a:p>
      </dgm:t>
    </dgm:pt>
    <dgm:pt modelId="{5187CF7E-E914-4A21-97F2-4F69A8122B46}" type="sibTrans" cxnId="{13B9F160-F179-410E-B458-A06DDD95A815}">
      <dgm:prSet/>
      <dgm:spPr/>
      <dgm:t>
        <a:bodyPr/>
        <a:lstStyle/>
        <a:p>
          <a:endParaRPr lang="uk-UA" sz="1400"/>
        </a:p>
      </dgm:t>
    </dgm:pt>
    <dgm:pt modelId="{AD4C5C32-B78C-46A3-9A22-5450BD7D6B32}">
      <dgm:prSet phldrT="[Текст]" custT="1"/>
      <dgm:spPr/>
      <dgm:t>
        <a:bodyPr/>
        <a:lstStyle/>
        <a:p>
          <a:r>
            <a:rPr lang="uk-UA" sz="1400" dirty="0" smtClean="0"/>
            <a:t>системність</a:t>
          </a:r>
          <a:endParaRPr lang="uk-UA" sz="1400" dirty="0"/>
        </a:p>
      </dgm:t>
    </dgm:pt>
    <dgm:pt modelId="{265258C1-8ECF-4841-8658-3EA23D7A7CE3}" type="parTrans" cxnId="{4DFF21FE-D4E7-4C03-A506-FB50DD12D59D}">
      <dgm:prSet/>
      <dgm:spPr/>
      <dgm:t>
        <a:bodyPr/>
        <a:lstStyle/>
        <a:p>
          <a:endParaRPr lang="uk-UA" sz="1400"/>
        </a:p>
      </dgm:t>
    </dgm:pt>
    <dgm:pt modelId="{256B0230-77AF-4370-8D97-A80EE3A8464E}" type="sibTrans" cxnId="{4DFF21FE-D4E7-4C03-A506-FB50DD12D59D}">
      <dgm:prSet/>
      <dgm:spPr/>
      <dgm:t>
        <a:bodyPr/>
        <a:lstStyle/>
        <a:p>
          <a:endParaRPr lang="uk-UA" sz="1400"/>
        </a:p>
      </dgm:t>
    </dgm:pt>
    <dgm:pt modelId="{D056978D-0B98-4AC6-8E3B-EECCAF02EEB9}">
      <dgm:prSet phldrT="[Текст]" custT="1"/>
      <dgm:spPr/>
      <dgm:t>
        <a:bodyPr/>
        <a:lstStyle/>
        <a:p>
          <a:r>
            <a:rPr lang="uk-UA" sz="1400" dirty="0" smtClean="0"/>
            <a:t>синергія</a:t>
          </a:r>
          <a:endParaRPr lang="uk-UA" sz="1400" dirty="0"/>
        </a:p>
      </dgm:t>
    </dgm:pt>
    <dgm:pt modelId="{C5B2130D-F198-4E6A-93B4-C59B83BAB0F8}" type="parTrans" cxnId="{F3414179-3401-46A7-BEB6-1BE4B51ADA01}">
      <dgm:prSet/>
      <dgm:spPr/>
      <dgm:t>
        <a:bodyPr/>
        <a:lstStyle/>
        <a:p>
          <a:endParaRPr lang="uk-UA" sz="1400"/>
        </a:p>
      </dgm:t>
    </dgm:pt>
    <dgm:pt modelId="{6485777C-A083-4AC1-8477-A26BA4FEBBC5}" type="sibTrans" cxnId="{F3414179-3401-46A7-BEB6-1BE4B51ADA01}">
      <dgm:prSet/>
      <dgm:spPr/>
      <dgm:t>
        <a:bodyPr/>
        <a:lstStyle/>
        <a:p>
          <a:endParaRPr lang="uk-UA" sz="1400"/>
        </a:p>
      </dgm:t>
    </dgm:pt>
    <dgm:pt modelId="{3D1DDCCA-CB7C-4489-BD8E-5845EF397438}">
      <dgm:prSet phldrT="[Текст]" custT="1"/>
      <dgm:spPr/>
      <dgm:t>
        <a:bodyPr/>
        <a:lstStyle/>
        <a:p>
          <a:r>
            <a:rPr lang="ru-RU" sz="1400" dirty="0" err="1" smtClean="0"/>
            <a:t>залежність</a:t>
          </a:r>
          <a:r>
            <a:rPr lang="ru-RU" sz="1400" dirty="0" smtClean="0"/>
            <a:t> </a:t>
          </a:r>
          <a:r>
            <a:rPr lang="ru-RU" sz="1400" dirty="0" err="1" smtClean="0"/>
            <a:t>від</a:t>
          </a:r>
          <a:r>
            <a:rPr lang="ru-RU" sz="1400" dirty="0" smtClean="0"/>
            <a:t> </a:t>
          </a:r>
          <a:r>
            <a:rPr lang="ru-RU" sz="1400" dirty="0" err="1" smtClean="0"/>
            <a:t>важко</a:t>
          </a:r>
          <a:r>
            <a:rPr lang="ru-RU" sz="1400" dirty="0" smtClean="0"/>
            <a:t> </a:t>
          </a:r>
          <a:r>
            <a:rPr lang="ru-RU" sz="1400" dirty="0" err="1" smtClean="0"/>
            <a:t>прогнозованих</a:t>
          </a:r>
          <a:r>
            <a:rPr lang="ru-RU" sz="1400" dirty="0" smtClean="0"/>
            <a:t> </a:t>
          </a:r>
          <a:r>
            <a:rPr lang="ru-RU" sz="1400" dirty="0" err="1" smtClean="0"/>
            <a:t>психосоціальних</a:t>
          </a:r>
          <a:r>
            <a:rPr lang="ru-RU" sz="1400" dirty="0" smtClean="0"/>
            <a:t> </a:t>
          </a:r>
          <a:r>
            <a:rPr lang="ru-RU" sz="1400" dirty="0" err="1" smtClean="0"/>
            <a:t>факторів</a:t>
          </a:r>
          <a:endParaRPr lang="uk-UA" sz="1400" dirty="0"/>
        </a:p>
      </dgm:t>
    </dgm:pt>
    <dgm:pt modelId="{033462BB-25D4-4DCA-AF8B-5EA1AB6B5D64}" type="parTrans" cxnId="{ACECB762-6165-41DB-BA4F-B58F5083E3B4}">
      <dgm:prSet/>
      <dgm:spPr/>
      <dgm:t>
        <a:bodyPr/>
        <a:lstStyle/>
        <a:p>
          <a:endParaRPr lang="uk-UA" sz="1400"/>
        </a:p>
      </dgm:t>
    </dgm:pt>
    <dgm:pt modelId="{7EC42FA8-4161-468D-9F86-6900507EFB17}" type="sibTrans" cxnId="{ACECB762-6165-41DB-BA4F-B58F5083E3B4}">
      <dgm:prSet/>
      <dgm:spPr/>
      <dgm:t>
        <a:bodyPr/>
        <a:lstStyle/>
        <a:p>
          <a:endParaRPr lang="uk-UA" sz="1400"/>
        </a:p>
      </dgm:t>
    </dgm:pt>
    <dgm:pt modelId="{CB53009A-6787-4EE9-A5B4-CB7C53212FA2}" type="pres">
      <dgm:prSet presAssocID="{5D820EEB-CBF8-4A44-90BD-BF290E2ADE3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52699280-11E1-417E-BF01-C41E60290696}" type="pres">
      <dgm:prSet presAssocID="{756DC500-1D32-4463-B78F-5BF69B932974}" presName="parentLin" presStyleCnt="0"/>
      <dgm:spPr/>
    </dgm:pt>
    <dgm:pt modelId="{F6F6FB7F-49F4-42A3-B9EB-E109C03CDC82}" type="pres">
      <dgm:prSet presAssocID="{756DC500-1D32-4463-B78F-5BF69B932974}" presName="parentLeftMargin" presStyleLbl="node1" presStyleIdx="0" presStyleCnt="7"/>
      <dgm:spPr/>
      <dgm:t>
        <a:bodyPr/>
        <a:lstStyle/>
        <a:p>
          <a:endParaRPr lang="uk-UA"/>
        </a:p>
      </dgm:t>
    </dgm:pt>
    <dgm:pt modelId="{BCB32FB3-FE4C-4ADD-8722-D5FE4A184609}" type="pres">
      <dgm:prSet presAssocID="{756DC500-1D32-4463-B78F-5BF69B932974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71FDC59-EB71-4532-9753-CD40F85BE897}" type="pres">
      <dgm:prSet presAssocID="{756DC500-1D32-4463-B78F-5BF69B932974}" presName="negativeSpace" presStyleCnt="0"/>
      <dgm:spPr/>
    </dgm:pt>
    <dgm:pt modelId="{18D762EF-7F7C-4521-A914-0574C5D47540}" type="pres">
      <dgm:prSet presAssocID="{756DC500-1D32-4463-B78F-5BF69B932974}" presName="childText" presStyleLbl="conFgAcc1" presStyleIdx="0" presStyleCnt="7">
        <dgm:presLayoutVars>
          <dgm:bulletEnabled val="1"/>
        </dgm:presLayoutVars>
      </dgm:prSet>
      <dgm:spPr/>
    </dgm:pt>
    <dgm:pt modelId="{D1163466-4587-4107-B3BD-36A7B1BABC55}" type="pres">
      <dgm:prSet presAssocID="{EFEF99BD-6F70-4B4F-8B04-EAFD22E5E946}" presName="spaceBetweenRectangles" presStyleCnt="0"/>
      <dgm:spPr/>
    </dgm:pt>
    <dgm:pt modelId="{A34AC537-4B26-4E60-A95A-D5E9ED40ED07}" type="pres">
      <dgm:prSet presAssocID="{764ABD0E-F502-4FCF-984E-5874A4085CBE}" presName="parentLin" presStyleCnt="0"/>
      <dgm:spPr/>
    </dgm:pt>
    <dgm:pt modelId="{8FE78255-64BC-41CF-8688-C7CEBF2D3796}" type="pres">
      <dgm:prSet presAssocID="{764ABD0E-F502-4FCF-984E-5874A4085CBE}" presName="parentLeftMargin" presStyleLbl="node1" presStyleIdx="0" presStyleCnt="7"/>
      <dgm:spPr/>
      <dgm:t>
        <a:bodyPr/>
        <a:lstStyle/>
        <a:p>
          <a:endParaRPr lang="uk-UA"/>
        </a:p>
      </dgm:t>
    </dgm:pt>
    <dgm:pt modelId="{ACB3E6E1-93D8-420A-8A51-4B3F4727CB39}" type="pres">
      <dgm:prSet presAssocID="{764ABD0E-F502-4FCF-984E-5874A4085CBE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79E34EE-FBB4-4682-B565-4DC22E7992D8}" type="pres">
      <dgm:prSet presAssocID="{764ABD0E-F502-4FCF-984E-5874A4085CBE}" presName="negativeSpace" presStyleCnt="0"/>
      <dgm:spPr/>
    </dgm:pt>
    <dgm:pt modelId="{F57592BF-2910-40DC-804C-2A0E6868559E}" type="pres">
      <dgm:prSet presAssocID="{764ABD0E-F502-4FCF-984E-5874A4085CBE}" presName="childText" presStyleLbl="conFgAcc1" presStyleIdx="1" presStyleCnt="7">
        <dgm:presLayoutVars>
          <dgm:bulletEnabled val="1"/>
        </dgm:presLayoutVars>
      </dgm:prSet>
      <dgm:spPr/>
    </dgm:pt>
    <dgm:pt modelId="{0E0D9CF5-647A-4BDE-A1CC-20942F5D4CD9}" type="pres">
      <dgm:prSet presAssocID="{5459A12E-D18F-4192-9B5F-0FBBF26FF5BA}" presName="spaceBetweenRectangles" presStyleCnt="0"/>
      <dgm:spPr/>
    </dgm:pt>
    <dgm:pt modelId="{69B571CC-1576-4865-8FA3-AC7BB4FF376C}" type="pres">
      <dgm:prSet presAssocID="{D9B1BF1C-9472-4106-8BFC-2812ED2992D3}" presName="parentLin" presStyleCnt="0"/>
      <dgm:spPr/>
    </dgm:pt>
    <dgm:pt modelId="{E811EBC6-3AA9-4F39-9083-975A9E9FF4CB}" type="pres">
      <dgm:prSet presAssocID="{D9B1BF1C-9472-4106-8BFC-2812ED2992D3}" presName="parentLeftMargin" presStyleLbl="node1" presStyleIdx="1" presStyleCnt="7"/>
      <dgm:spPr/>
      <dgm:t>
        <a:bodyPr/>
        <a:lstStyle/>
        <a:p>
          <a:endParaRPr lang="uk-UA"/>
        </a:p>
      </dgm:t>
    </dgm:pt>
    <dgm:pt modelId="{5E16B0E8-20FC-4283-AA9B-8292007C5FA7}" type="pres">
      <dgm:prSet presAssocID="{D9B1BF1C-9472-4106-8BFC-2812ED2992D3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D8B953A-2D87-457D-929D-8F9D9A885DF0}" type="pres">
      <dgm:prSet presAssocID="{D9B1BF1C-9472-4106-8BFC-2812ED2992D3}" presName="negativeSpace" presStyleCnt="0"/>
      <dgm:spPr/>
    </dgm:pt>
    <dgm:pt modelId="{960DD440-E53C-4F8D-95DD-35324E6FC01D}" type="pres">
      <dgm:prSet presAssocID="{D9B1BF1C-9472-4106-8BFC-2812ED2992D3}" presName="childText" presStyleLbl="conFgAcc1" presStyleIdx="2" presStyleCnt="7">
        <dgm:presLayoutVars>
          <dgm:bulletEnabled val="1"/>
        </dgm:presLayoutVars>
      </dgm:prSet>
      <dgm:spPr/>
    </dgm:pt>
    <dgm:pt modelId="{9DEFEE96-F0BC-43CD-9115-11A32CE9E601}" type="pres">
      <dgm:prSet presAssocID="{DA55174E-8F40-49F0-8C32-892A564E2F4B}" presName="spaceBetweenRectangles" presStyleCnt="0"/>
      <dgm:spPr/>
    </dgm:pt>
    <dgm:pt modelId="{BB86592B-2F78-4341-977D-E5963208414D}" type="pres">
      <dgm:prSet presAssocID="{234052E0-6994-4B12-92C9-73ECD987FF91}" presName="parentLin" presStyleCnt="0"/>
      <dgm:spPr/>
    </dgm:pt>
    <dgm:pt modelId="{63438390-3005-4EAA-924B-F4BEB04977CE}" type="pres">
      <dgm:prSet presAssocID="{234052E0-6994-4B12-92C9-73ECD987FF91}" presName="parentLeftMargin" presStyleLbl="node1" presStyleIdx="2" presStyleCnt="7"/>
      <dgm:spPr/>
      <dgm:t>
        <a:bodyPr/>
        <a:lstStyle/>
        <a:p>
          <a:endParaRPr lang="uk-UA"/>
        </a:p>
      </dgm:t>
    </dgm:pt>
    <dgm:pt modelId="{9338F3A7-0ABC-46C6-851D-945B022F73AD}" type="pres">
      <dgm:prSet presAssocID="{234052E0-6994-4B12-92C9-73ECD987FF91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221C5A4-DCDD-4CF0-A3A6-7FC0B388E14F}" type="pres">
      <dgm:prSet presAssocID="{234052E0-6994-4B12-92C9-73ECD987FF91}" presName="negativeSpace" presStyleCnt="0"/>
      <dgm:spPr/>
    </dgm:pt>
    <dgm:pt modelId="{6ED687C6-1D30-40F4-A973-B2D977DDD636}" type="pres">
      <dgm:prSet presAssocID="{234052E0-6994-4B12-92C9-73ECD987FF91}" presName="childText" presStyleLbl="conFgAcc1" presStyleIdx="3" presStyleCnt="7">
        <dgm:presLayoutVars>
          <dgm:bulletEnabled val="1"/>
        </dgm:presLayoutVars>
      </dgm:prSet>
      <dgm:spPr/>
    </dgm:pt>
    <dgm:pt modelId="{F732ECF8-29D9-49E5-81EC-54480C8E19CD}" type="pres">
      <dgm:prSet presAssocID="{5187CF7E-E914-4A21-97F2-4F69A8122B46}" presName="spaceBetweenRectangles" presStyleCnt="0"/>
      <dgm:spPr/>
    </dgm:pt>
    <dgm:pt modelId="{A937AE81-E1D3-4677-827B-F44A7CCA2FA7}" type="pres">
      <dgm:prSet presAssocID="{AD4C5C32-B78C-46A3-9A22-5450BD7D6B32}" presName="parentLin" presStyleCnt="0"/>
      <dgm:spPr/>
    </dgm:pt>
    <dgm:pt modelId="{21E28571-1E5B-4646-8CF0-3B39BB8FB18F}" type="pres">
      <dgm:prSet presAssocID="{AD4C5C32-B78C-46A3-9A22-5450BD7D6B32}" presName="parentLeftMargin" presStyleLbl="node1" presStyleIdx="3" presStyleCnt="7"/>
      <dgm:spPr/>
      <dgm:t>
        <a:bodyPr/>
        <a:lstStyle/>
        <a:p>
          <a:endParaRPr lang="uk-UA"/>
        </a:p>
      </dgm:t>
    </dgm:pt>
    <dgm:pt modelId="{18E14238-0936-4DCA-BC11-FD0925C3495A}" type="pres">
      <dgm:prSet presAssocID="{AD4C5C32-B78C-46A3-9A22-5450BD7D6B32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4A305B8-21C1-4C86-9533-D66A8E0E7295}" type="pres">
      <dgm:prSet presAssocID="{AD4C5C32-B78C-46A3-9A22-5450BD7D6B32}" presName="negativeSpace" presStyleCnt="0"/>
      <dgm:spPr/>
    </dgm:pt>
    <dgm:pt modelId="{24A45E64-49D8-4CDA-A87C-636EB71FA5C5}" type="pres">
      <dgm:prSet presAssocID="{AD4C5C32-B78C-46A3-9A22-5450BD7D6B32}" presName="childText" presStyleLbl="conFgAcc1" presStyleIdx="4" presStyleCnt="7">
        <dgm:presLayoutVars>
          <dgm:bulletEnabled val="1"/>
        </dgm:presLayoutVars>
      </dgm:prSet>
      <dgm:spPr/>
    </dgm:pt>
    <dgm:pt modelId="{66C4EA0F-C173-406E-A30F-560EBBD171A8}" type="pres">
      <dgm:prSet presAssocID="{256B0230-77AF-4370-8D97-A80EE3A8464E}" presName="spaceBetweenRectangles" presStyleCnt="0"/>
      <dgm:spPr/>
    </dgm:pt>
    <dgm:pt modelId="{17208EE0-F087-4DFE-A429-4AE0203852F4}" type="pres">
      <dgm:prSet presAssocID="{D056978D-0B98-4AC6-8E3B-EECCAF02EEB9}" presName="parentLin" presStyleCnt="0"/>
      <dgm:spPr/>
    </dgm:pt>
    <dgm:pt modelId="{65C99E72-F238-447F-AD50-F20804FECCAF}" type="pres">
      <dgm:prSet presAssocID="{D056978D-0B98-4AC6-8E3B-EECCAF02EEB9}" presName="parentLeftMargin" presStyleLbl="node1" presStyleIdx="4" presStyleCnt="7"/>
      <dgm:spPr/>
      <dgm:t>
        <a:bodyPr/>
        <a:lstStyle/>
        <a:p>
          <a:endParaRPr lang="uk-UA"/>
        </a:p>
      </dgm:t>
    </dgm:pt>
    <dgm:pt modelId="{4BB7203A-70B1-4D66-86D6-0F73116084E0}" type="pres">
      <dgm:prSet presAssocID="{D056978D-0B98-4AC6-8E3B-EECCAF02EEB9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742D444-93C7-4E3E-B0AD-74450AE24D13}" type="pres">
      <dgm:prSet presAssocID="{D056978D-0B98-4AC6-8E3B-EECCAF02EEB9}" presName="negativeSpace" presStyleCnt="0"/>
      <dgm:spPr/>
    </dgm:pt>
    <dgm:pt modelId="{BB5E862A-7D9B-4822-953A-F92DBDEFBF37}" type="pres">
      <dgm:prSet presAssocID="{D056978D-0B98-4AC6-8E3B-EECCAF02EEB9}" presName="childText" presStyleLbl="conFgAcc1" presStyleIdx="5" presStyleCnt="7">
        <dgm:presLayoutVars>
          <dgm:bulletEnabled val="1"/>
        </dgm:presLayoutVars>
      </dgm:prSet>
      <dgm:spPr/>
    </dgm:pt>
    <dgm:pt modelId="{2AEE1626-1312-4888-98EF-F8E5C7227E1B}" type="pres">
      <dgm:prSet presAssocID="{6485777C-A083-4AC1-8477-A26BA4FEBBC5}" presName="spaceBetweenRectangles" presStyleCnt="0"/>
      <dgm:spPr/>
    </dgm:pt>
    <dgm:pt modelId="{410D9B02-327E-4D46-8401-D21F75379D90}" type="pres">
      <dgm:prSet presAssocID="{3D1DDCCA-CB7C-4489-BD8E-5845EF397438}" presName="parentLin" presStyleCnt="0"/>
      <dgm:spPr/>
    </dgm:pt>
    <dgm:pt modelId="{1A7DFA54-2B09-4C04-942C-BC6B8FAF8BD7}" type="pres">
      <dgm:prSet presAssocID="{3D1DDCCA-CB7C-4489-BD8E-5845EF397438}" presName="parentLeftMargin" presStyleLbl="node1" presStyleIdx="5" presStyleCnt="7"/>
      <dgm:spPr/>
      <dgm:t>
        <a:bodyPr/>
        <a:lstStyle/>
        <a:p>
          <a:endParaRPr lang="uk-UA"/>
        </a:p>
      </dgm:t>
    </dgm:pt>
    <dgm:pt modelId="{1F318D9C-1538-450C-8B75-68D9E26D5C63}" type="pres">
      <dgm:prSet presAssocID="{3D1DDCCA-CB7C-4489-BD8E-5845EF397438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8612DF1-8DDC-45D1-A87D-250794B011F9}" type="pres">
      <dgm:prSet presAssocID="{3D1DDCCA-CB7C-4489-BD8E-5845EF397438}" presName="negativeSpace" presStyleCnt="0"/>
      <dgm:spPr/>
    </dgm:pt>
    <dgm:pt modelId="{BCA867C4-C7CA-43AD-8EAE-6E2D470D1BBE}" type="pres">
      <dgm:prSet presAssocID="{3D1DDCCA-CB7C-4489-BD8E-5845EF397438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14113E20-1C1F-403B-8A72-769D6070C008}" type="presOf" srcId="{5D820EEB-CBF8-4A44-90BD-BF290E2ADE3B}" destId="{CB53009A-6787-4EE9-A5B4-CB7C53212FA2}" srcOrd="0" destOrd="0" presId="urn:microsoft.com/office/officeart/2005/8/layout/list1"/>
    <dgm:cxn modelId="{369DC123-55A3-475C-825F-23930B2A2B36}" type="presOf" srcId="{764ABD0E-F502-4FCF-984E-5874A4085CBE}" destId="{8FE78255-64BC-41CF-8688-C7CEBF2D3796}" srcOrd="0" destOrd="0" presId="urn:microsoft.com/office/officeart/2005/8/layout/list1"/>
    <dgm:cxn modelId="{DF0E03BB-2F27-4F11-81CB-C3C03F1E4566}" srcId="{5D820EEB-CBF8-4A44-90BD-BF290E2ADE3B}" destId="{764ABD0E-F502-4FCF-984E-5874A4085CBE}" srcOrd="1" destOrd="0" parTransId="{613C4EDA-D537-4200-A363-30721EDF0FAC}" sibTransId="{5459A12E-D18F-4192-9B5F-0FBBF26FF5BA}"/>
    <dgm:cxn modelId="{4DFF21FE-D4E7-4C03-A506-FB50DD12D59D}" srcId="{5D820EEB-CBF8-4A44-90BD-BF290E2ADE3B}" destId="{AD4C5C32-B78C-46A3-9A22-5450BD7D6B32}" srcOrd="4" destOrd="0" parTransId="{265258C1-8ECF-4841-8658-3EA23D7A7CE3}" sibTransId="{256B0230-77AF-4370-8D97-A80EE3A8464E}"/>
    <dgm:cxn modelId="{F3414179-3401-46A7-BEB6-1BE4B51ADA01}" srcId="{5D820EEB-CBF8-4A44-90BD-BF290E2ADE3B}" destId="{D056978D-0B98-4AC6-8E3B-EECCAF02EEB9}" srcOrd="5" destOrd="0" parTransId="{C5B2130D-F198-4E6A-93B4-C59B83BAB0F8}" sibTransId="{6485777C-A083-4AC1-8477-A26BA4FEBBC5}"/>
    <dgm:cxn modelId="{C032EFC2-4D82-4408-B1E4-AE665AB3669B}" type="presOf" srcId="{764ABD0E-F502-4FCF-984E-5874A4085CBE}" destId="{ACB3E6E1-93D8-420A-8A51-4B3F4727CB39}" srcOrd="1" destOrd="0" presId="urn:microsoft.com/office/officeart/2005/8/layout/list1"/>
    <dgm:cxn modelId="{C7BF0845-6C64-4E82-8C32-199140350753}" type="presOf" srcId="{D056978D-0B98-4AC6-8E3B-EECCAF02EEB9}" destId="{65C99E72-F238-447F-AD50-F20804FECCAF}" srcOrd="0" destOrd="0" presId="urn:microsoft.com/office/officeart/2005/8/layout/list1"/>
    <dgm:cxn modelId="{ADFFF928-A03D-47A0-BE32-392C3226680D}" type="presOf" srcId="{D056978D-0B98-4AC6-8E3B-EECCAF02EEB9}" destId="{4BB7203A-70B1-4D66-86D6-0F73116084E0}" srcOrd="1" destOrd="0" presId="urn:microsoft.com/office/officeart/2005/8/layout/list1"/>
    <dgm:cxn modelId="{12DED67F-49F7-4EB6-AE14-A026937D5CCD}" type="presOf" srcId="{234052E0-6994-4B12-92C9-73ECD987FF91}" destId="{9338F3A7-0ABC-46C6-851D-945B022F73AD}" srcOrd="1" destOrd="0" presId="urn:microsoft.com/office/officeart/2005/8/layout/list1"/>
    <dgm:cxn modelId="{0F60B145-1C03-4FCA-B1A3-E8B02784294A}" type="presOf" srcId="{756DC500-1D32-4463-B78F-5BF69B932974}" destId="{BCB32FB3-FE4C-4ADD-8722-D5FE4A184609}" srcOrd="1" destOrd="0" presId="urn:microsoft.com/office/officeart/2005/8/layout/list1"/>
    <dgm:cxn modelId="{5656CD6A-9B9E-4514-98F4-994D777AA8AF}" type="presOf" srcId="{D9B1BF1C-9472-4106-8BFC-2812ED2992D3}" destId="{E811EBC6-3AA9-4F39-9083-975A9E9FF4CB}" srcOrd="0" destOrd="0" presId="urn:microsoft.com/office/officeart/2005/8/layout/list1"/>
    <dgm:cxn modelId="{A5A8E1AB-F179-46C6-B1EF-0AB4C1D57462}" srcId="{5D820EEB-CBF8-4A44-90BD-BF290E2ADE3B}" destId="{D9B1BF1C-9472-4106-8BFC-2812ED2992D3}" srcOrd="2" destOrd="0" parTransId="{28D46237-904E-43F2-831F-01943870083A}" sibTransId="{DA55174E-8F40-49F0-8C32-892A564E2F4B}"/>
    <dgm:cxn modelId="{CF5DE421-81C0-477A-B501-8CC3E29155EE}" type="presOf" srcId="{D9B1BF1C-9472-4106-8BFC-2812ED2992D3}" destId="{5E16B0E8-20FC-4283-AA9B-8292007C5FA7}" srcOrd="1" destOrd="0" presId="urn:microsoft.com/office/officeart/2005/8/layout/list1"/>
    <dgm:cxn modelId="{13B9F160-F179-410E-B458-A06DDD95A815}" srcId="{5D820EEB-CBF8-4A44-90BD-BF290E2ADE3B}" destId="{234052E0-6994-4B12-92C9-73ECD987FF91}" srcOrd="3" destOrd="0" parTransId="{059CDFFB-1FD5-41E6-A434-20F6FD741D61}" sibTransId="{5187CF7E-E914-4A21-97F2-4F69A8122B46}"/>
    <dgm:cxn modelId="{D0F6E4A1-C984-4C93-A6E3-32C09658AE69}" type="presOf" srcId="{756DC500-1D32-4463-B78F-5BF69B932974}" destId="{F6F6FB7F-49F4-42A3-B9EB-E109C03CDC82}" srcOrd="0" destOrd="0" presId="urn:microsoft.com/office/officeart/2005/8/layout/list1"/>
    <dgm:cxn modelId="{ACECB762-6165-41DB-BA4F-B58F5083E3B4}" srcId="{5D820EEB-CBF8-4A44-90BD-BF290E2ADE3B}" destId="{3D1DDCCA-CB7C-4489-BD8E-5845EF397438}" srcOrd="6" destOrd="0" parTransId="{033462BB-25D4-4DCA-AF8B-5EA1AB6B5D64}" sibTransId="{7EC42FA8-4161-468D-9F86-6900507EFB17}"/>
    <dgm:cxn modelId="{84AFF0DF-21F5-4B47-AEB6-CAFB70FFAEE2}" srcId="{5D820EEB-CBF8-4A44-90BD-BF290E2ADE3B}" destId="{756DC500-1D32-4463-B78F-5BF69B932974}" srcOrd="0" destOrd="0" parTransId="{D66C44A0-1AD5-41C6-9B8D-E39D8E16DF99}" sibTransId="{EFEF99BD-6F70-4B4F-8B04-EAFD22E5E946}"/>
    <dgm:cxn modelId="{4932F265-9CEE-4A67-8B89-38B51B5ADA17}" type="presOf" srcId="{234052E0-6994-4B12-92C9-73ECD987FF91}" destId="{63438390-3005-4EAA-924B-F4BEB04977CE}" srcOrd="0" destOrd="0" presId="urn:microsoft.com/office/officeart/2005/8/layout/list1"/>
    <dgm:cxn modelId="{2457FC49-F770-4E9A-A2F5-B61604CD6D72}" type="presOf" srcId="{3D1DDCCA-CB7C-4489-BD8E-5845EF397438}" destId="{1F318D9C-1538-450C-8B75-68D9E26D5C63}" srcOrd="1" destOrd="0" presId="urn:microsoft.com/office/officeart/2005/8/layout/list1"/>
    <dgm:cxn modelId="{45C685FB-2385-43F1-948B-AC7E48F61BA5}" type="presOf" srcId="{3D1DDCCA-CB7C-4489-BD8E-5845EF397438}" destId="{1A7DFA54-2B09-4C04-942C-BC6B8FAF8BD7}" srcOrd="0" destOrd="0" presId="urn:microsoft.com/office/officeart/2005/8/layout/list1"/>
    <dgm:cxn modelId="{4DF860A8-64E5-468D-8016-4F30C51C27A5}" type="presOf" srcId="{AD4C5C32-B78C-46A3-9A22-5450BD7D6B32}" destId="{18E14238-0936-4DCA-BC11-FD0925C3495A}" srcOrd="1" destOrd="0" presId="urn:microsoft.com/office/officeart/2005/8/layout/list1"/>
    <dgm:cxn modelId="{9B9D85DC-C33C-49E5-8279-71767E9C4CAC}" type="presOf" srcId="{AD4C5C32-B78C-46A3-9A22-5450BD7D6B32}" destId="{21E28571-1E5B-4646-8CF0-3B39BB8FB18F}" srcOrd="0" destOrd="0" presId="urn:microsoft.com/office/officeart/2005/8/layout/list1"/>
    <dgm:cxn modelId="{54B49CE4-974D-4754-A788-9C527A5201D0}" type="presParOf" srcId="{CB53009A-6787-4EE9-A5B4-CB7C53212FA2}" destId="{52699280-11E1-417E-BF01-C41E60290696}" srcOrd="0" destOrd="0" presId="urn:microsoft.com/office/officeart/2005/8/layout/list1"/>
    <dgm:cxn modelId="{3E2490D9-D129-4C93-AE56-C310C91E7864}" type="presParOf" srcId="{52699280-11E1-417E-BF01-C41E60290696}" destId="{F6F6FB7F-49F4-42A3-B9EB-E109C03CDC82}" srcOrd="0" destOrd="0" presId="urn:microsoft.com/office/officeart/2005/8/layout/list1"/>
    <dgm:cxn modelId="{090C5F65-00AF-4A8C-8964-DA25C6502BD1}" type="presParOf" srcId="{52699280-11E1-417E-BF01-C41E60290696}" destId="{BCB32FB3-FE4C-4ADD-8722-D5FE4A184609}" srcOrd="1" destOrd="0" presId="urn:microsoft.com/office/officeart/2005/8/layout/list1"/>
    <dgm:cxn modelId="{ADB702CB-B54E-4E47-B2EE-5E70C2C315F6}" type="presParOf" srcId="{CB53009A-6787-4EE9-A5B4-CB7C53212FA2}" destId="{171FDC59-EB71-4532-9753-CD40F85BE897}" srcOrd="1" destOrd="0" presId="urn:microsoft.com/office/officeart/2005/8/layout/list1"/>
    <dgm:cxn modelId="{EE63067C-F7A2-4872-9952-6F21F5E44377}" type="presParOf" srcId="{CB53009A-6787-4EE9-A5B4-CB7C53212FA2}" destId="{18D762EF-7F7C-4521-A914-0574C5D47540}" srcOrd="2" destOrd="0" presId="urn:microsoft.com/office/officeart/2005/8/layout/list1"/>
    <dgm:cxn modelId="{C726AD42-4B9C-4F54-8860-E3C31DE9F6CA}" type="presParOf" srcId="{CB53009A-6787-4EE9-A5B4-CB7C53212FA2}" destId="{D1163466-4587-4107-B3BD-36A7B1BABC55}" srcOrd="3" destOrd="0" presId="urn:microsoft.com/office/officeart/2005/8/layout/list1"/>
    <dgm:cxn modelId="{27E09F34-29CA-40A1-A6DF-A1C62366207F}" type="presParOf" srcId="{CB53009A-6787-4EE9-A5B4-CB7C53212FA2}" destId="{A34AC537-4B26-4E60-A95A-D5E9ED40ED07}" srcOrd="4" destOrd="0" presId="urn:microsoft.com/office/officeart/2005/8/layout/list1"/>
    <dgm:cxn modelId="{193F546C-46FE-4163-904C-9A300D54CD00}" type="presParOf" srcId="{A34AC537-4B26-4E60-A95A-D5E9ED40ED07}" destId="{8FE78255-64BC-41CF-8688-C7CEBF2D3796}" srcOrd="0" destOrd="0" presId="urn:microsoft.com/office/officeart/2005/8/layout/list1"/>
    <dgm:cxn modelId="{49395F41-C958-4515-9A71-B41728010A7D}" type="presParOf" srcId="{A34AC537-4B26-4E60-A95A-D5E9ED40ED07}" destId="{ACB3E6E1-93D8-420A-8A51-4B3F4727CB39}" srcOrd="1" destOrd="0" presId="urn:microsoft.com/office/officeart/2005/8/layout/list1"/>
    <dgm:cxn modelId="{97F6FCA5-E387-4F20-9E02-A0AB6463223D}" type="presParOf" srcId="{CB53009A-6787-4EE9-A5B4-CB7C53212FA2}" destId="{579E34EE-FBB4-4682-B565-4DC22E7992D8}" srcOrd="5" destOrd="0" presId="urn:microsoft.com/office/officeart/2005/8/layout/list1"/>
    <dgm:cxn modelId="{CF83DF59-D157-4F7A-B81D-AD149AEAC7A9}" type="presParOf" srcId="{CB53009A-6787-4EE9-A5B4-CB7C53212FA2}" destId="{F57592BF-2910-40DC-804C-2A0E6868559E}" srcOrd="6" destOrd="0" presId="urn:microsoft.com/office/officeart/2005/8/layout/list1"/>
    <dgm:cxn modelId="{6876B4D1-4D24-4468-A760-6543C3226E34}" type="presParOf" srcId="{CB53009A-6787-4EE9-A5B4-CB7C53212FA2}" destId="{0E0D9CF5-647A-4BDE-A1CC-20942F5D4CD9}" srcOrd="7" destOrd="0" presId="urn:microsoft.com/office/officeart/2005/8/layout/list1"/>
    <dgm:cxn modelId="{858315C7-A3D7-471F-845F-6FCD40F5E005}" type="presParOf" srcId="{CB53009A-6787-4EE9-A5B4-CB7C53212FA2}" destId="{69B571CC-1576-4865-8FA3-AC7BB4FF376C}" srcOrd="8" destOrd="0" presId="urn:microsoft.com/office/officeart/2005/8/layout/list1"/>
    <dgm:cxn modelId="{DBE277A6-FC8A-416C-8D4F-A0359C87692A}" type="presParOf" srcId="{69B571CC-1576-4865-8FA3-AC7BB4FF376C}" destId="{E811EBC6-3AA9-4F39-9083-975A9E9FF4CB}" srcOrd="0" destOrd="0" presId="urn:microsoft.com/office/officeart/2005/8/layout/list1"/>
    <dgm:cxn modelId="{174EB2E9-5435-4CED-8613-77AB6E06C798}" type="presParOf" srcId="{69B571CC-1576-4865-8FA3-AC7BB4FF376C}" destId="{5E16B0E8-20FC-4283-AA9B-8292007C5FA7}" srcOrd="1" destOrd="0" presId="urn:microsoft.com/office/officeart/2005/8/layout/list1"/>
    <dgm:cxn modelId="{DC1DAAB8-56A9-489E-A817-9EB35378960D}" type="presParOf" srcId="{CB53009A-6787-4EE9-A5B4-CB7C53212FA2}" destId="{2D8B953A-2D87-457D-929D-8F9D9A885DF0}" srcOrd="9" destOrd="0" presId="urn:microsoft.com/office/officeart/2005/8/layout/list1"/>
    <dgm:cxn modelId="{F08953B8-C5DB-447B-BC63-0F6257FBD20E}" type="presParOf" srcId="{CB53009A-6787-4EE9-A5B4-CB7C53212FA2}" destId="{960DD440-E53C-4F8D-95DD-35324E6FC01D}" srcOrd="10" destOrd="0" presId="urn:microsoft.com/office/officeart/2005/8/layout/list1"/>
    <dgm:cxn modelId="{9B23EA03-056F-4DC5-AF77-E818B44D35E9}" type="presParOf" srcId="{CB53009A-6787-4EE9-A5B4-CB7C53212FA2}" destId="{9DEFEE96-F0BC-43CD-9115-11A32CE9E601}" srcOrd="11" destOrd="0" presId="urn:microsoft.com/office/officeart/2005/8/layout/list1"/>
    <dgm:cxn modelId="{E489509E-C592-4BA8-AF84-0DEA674E0DE1}" type="presParOf" srcId="{CB53009A-6787-4EE9-A5B4-CB7C53212FA2}" destId="{BB86592B-2F78-4341-977D-E5963208414D}" srcOrd="12" destOrd="0" presId="urn:microsoft.com/office/officeart/2005/8/layout/list1"/>
    <dgm:cxn modelId="{50649ED4-AC24-4B94-945F-E8450F703299}" type="presParOf" srcId="{BB86592B-2F78-4341-977D-E5963208414D}" destId="{63438390-3005-4EAA-924B-F4BEB04977CE}" srcOrd="0" destOrd="0" presId="urn:microsoft.com/office/officeart/2005/8/layout/list1"/>
    <dgm:cxn modelId="{74A3DAEA-148D-4DE2-B671-918424D19549}" type="presParOf" srcId="{BB86592B-2F78-4341-977D-E5963208414D}" destId="{9338F3A7-0ABC-46C6-851D-945B022F73AD}" srcOrd="1" destOrd="0" presId="urn:microsoft.com/office/officeart/2005/8/layout/list1"/>
    <dgm:cxn modelId="{7BC901CF-3C96-4CCC-910E-3170F6A9426F}" type="presParOf" srcId="{CB53009A-6787-4EE9-A5B4-CB7C53212FA2}" destId="{B221C5A4-DCDD-4CF0-A3A6-7FC0B388E14F}" srcOrd="13" destOrd="0" presId="urn:microsoft.com/office/officeart/2005/8/layout/list1"/>
    <dgm:cxn modelId="{DB92EC76-7A46-4553-BEA6-B1D0E83B645D}" type="presParOf" srcId="{CB53009A-6787-4EE9-A5B4-CB7C53212FA2}" destId="{6ED687C6-1D30-40F4-A973-B2D977DDD636}" srcOrd="14" destOrd="0" presId="urn:microsoft.com/office/officeart/2005/8/layout/list1"/>
    <dgm:cxn modelId="{0B467443-0583-48EB-A18B-66CE940484AC}" type="presParOf" srcId="{CB53009A-6787-4EE9-A5B4-CB7C53212FA2}" destId="{F732ECF8-29D9-49E5-81EC-54480C8E19CD}" srcOrd="15" destOrd="0" presId="urn:microsoft.com/office/officeart/2005/8/layout/list1"/>
    <dgm:cxn modelId="{D4711627-F62A-4040-B373-192336F1E563}" type="presParOf" srcId="{CB53009A-6787-4EE9-A5B4-CB7C53212FA2}" destId="{A937AE81-E1D3-4677-827B-F44A7CCA2FA7}" srcOrd="16" destOrd="0" presId="urn:microsoft.com/office/officeart/2005/8/layout/list1"/>
    <dgm:cxn modelId="{3CA7AE0B-51F5-4217-8F5D-6CD53A4BCD8A}" type="presParOf" srcId="{A937AE81-E1D3-4677-827B-F44A7CCA2FA7}" destId="{21E28571-1E5B-4646-8CF0-3B39BB8FB18F}" srcOrd="0" destOrd="0" presId="urn:microsoft.com/office/officeart/2005/8/layout/list1"/>
    <dgm:cxn modelId="{6F2FF163-1C18-48B7-AEF1-ADB8111A1F3D}" type="presParOf" srcId="{A937AE81-E1D3-4677-827B-F44A7CCA2FA7}" destId="{18E14238-0936-4DCA-BC11-FD0925C3495A}" srcOrd="1" destOrd="0" presId="urn:microsoft.com/office/officeart/2005/8/layout/list1"/>
    <dgm:cxn modelId="{86C26F12-6552-4694-8A9E-E3331804BAB4}" type="presParOf" srcId="{CB53009A-6787-4EE9-A5B4-CB7C53212FA2}" destId="{84A305B8-21C1-4C86-9533-D66A8E0E7295}" srcOrd="17" destOrd="0" presId="urn:microsoft.com/office/officeart/2005/8/layout/list1"/>
    <dgm:cxn modelId="{E2608283-03F0-4BD7-A440-DE9931D7F801}" type="presParOf" srcId="{CB53009A-6787-4EE9-A5B4-CB7C53212FA2}" destId="{24A45E64-49D8-4CDA-A87C-636EB71FA5C5}" srcOrd="18" destOrd="0" presId="urn:microsoft.com/office/officeart/2005/8/layout/list1"/>
    <dgm:cxn modelId="{F6F6C6D7-EC21-4E13-B39C-5FA1689A93C2}" type="presParOf" srcId="{CB53009A-6787-4EE9-A5B4-CB7C53212FA2}" destId="{66C4EA0F-C173-406E-A30F-560EBBD171A8}" srcOrd="19" destOrd="0" presId="urn:microsoft.com/office/officeart/2005/8/layout/list1"/>
    <dgm:cxn modelId="{5537DBE6-380B-4617-BCB1-4D159430A910}" type="presParOf" srcId="{CB53009A-6787-4EE9-A5B4-CB7C53212FA2}" destId="{17208EE0-F087-4DFE-A429-4AE0203852F4}" srcOrd="20" destOrd="0" presId="urn:microsoft.com/office/officeart/2005/8/layout/list1"/>
    <dgm:cxn modelId="{49E4B776-6E79-450C-A9A7-B06AFAD14CF7}" type="presParOf" srcId="{17208EE0-F087-4DFE-A429-4AE0203852F4}" destId="{65C99E72-F238-447F-AD50-F20804FECCAF}" srcOrd="0" destOrd="0" presId="urn:microsoft.com/office/officeart/2005/8/layout/list1"/>
    <dgm:cxn modelId="{7827060B-0063-4F4F-8715-FB38382689BD}" type="presParOf" srcId="{17208EE0-F087-4DFE-A429-4AE0203852F4}" destId="{4BB7203A-70B1-4D66-86D6-0F73116084E0}" srcOrd="1" destOrd="0" presId="urn:microsoft.com/office/officeart/2005/8/layout/list1"/>
    <dgm:cxn modelId="{3EE5F62E-C0F2-4B0C-A3ED-53C6B6516805}" type="presParOf" srcId="{CB53009A-6787-4EE9-A5B4-CB7C53212FA2}" destId="{2742D444-93C7-4E3E-B0AD-74450AE24D13}" srcOrd="21" destOrd="0" presId="urn:microsoft.com/office/officeart/2005/8/layout/list1"/>
    <dgm:cxn modelId="{39ACC291-D7A2-4578-B36F-9FCB945CB5BE}" type="presParOf" srcId="{CB53009A-6787-4EE9-A5B4-CB7C53212FA2}" destId="{BB5E862A-7D9B-4822-953A-F92DBDEFBF37}" srcOrd="22" destOrd="0" presId="urn:microsoft.com/office/officeart/2005/8/layout/list1"/>
    <dgm:cxn modelId="{41B68F57-5813-437B-9373-548C2DDF43D0}" type="presParOf" srcId="{CB53009A-6787-4EE9-A5B4-CB7C53212FA2}" destId="{2AEE1626-1312-4888-98EF-F8E5C7227E1B}" srcOrd="23" destOrd="0" presId="urn:microsoft.com/office/officeart/2005/8/layout/list1"/>
    <dgm:cxn modelId="{025B132E-FCEB-400A-9A26-900452ABC536}" type="presParOf" srcId="{CB53009A-6787-4EE9-A5B4-CB7C53212FA2}" destId="{410D9B02-327E-4D46-8401-D21F75379D90}" srcOrd="24" destOrd="0" presId="urn:microsoft.com/office/officeart/2005/8/layout/list1"/>
    <dgm:cxn modelId="{30A33689-BA69-4D93-BBB3-ACA809DCFC5D}" type="presParOf" srcId="{410D9B02-327E-4D46-8401-D21F75379D90}" destId="{1A7DFA54-2B09-4C04-942C-BC6B8FAF8BD7}" srcOrd="0" destOrd="0" presId="urn:microsoft.com/office/officeart/2005/8/layout/list1"/>
    <dgm:cxn modelId="{166EBFCE-6B30-4D77-89CA-5DCCFCABB9B4}" type="presParOf" srcId="{410D9B02-327E-4D46-8401-D21F75379D90}" destId="{1F318D9C-1538-450C-8B75-68D9E26D5C63}" srcOrd="1" destOrd="0" presId="urn:microsoft.com/office/officeart/2005/8/layout/list1"/>
    <dgm:cxn modelId="{0615560E-590A-4981-9A23-8FE42B6A11B5}" type="presParOf" srcId="{CB53009A-6787-4EE9-A5B4-CB7C53212FA2}" destId="{18612DF1-8DDC-45D1-A87D-250794B011F9}" srcOrd="25" destOrd="0" presId="urn:microsoft.com/office/officeart/2005/8/layout/list1"/>
    <dgm:cxn modelId="{372D51EE-8A98-46C5-92F1-5003048EBDCC}" type="presParOf" srcId="{CB53009A-6787-4EE9-A5B4-CB7C53212FA2}" destId="{BCA867C4-C7CA-43AD-8EAE-6E2D470D1BBE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3D13A56-4F94-4D79-95A7-3E12F9A4A0CA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</dgm:pt>
    <dgm:pt modelId="{A9DAFEF1-A069-499E-965D-FCACEE20CD1D}">
      <dgm:prSet phldrT="[Текст]" custT="1"/>
      <dgm:spPr/>
      <dgm:t>
        <a:bodyPr/>
        <a:lstStyle/>
        <a:p>
          <a:r>
            <a:rPr lang="ru-RU" sz="1400" dirty="0" smtClean="0"/>
            <a:t>- </a:t>
          </a:r>
          <a:r>
            <a:rPr lang="ru-RU" sz="1400" dirty="0" err="1" smtClean="0"/>
            <a:t>розробку</a:t>
          </a:r>
          <a:r>
            <a:rPr lang="ru-RU" sz="1400" dirty="0" smtClean="0"/>
            <a:t> </a:t>
          </a:r>
          <a:r>
            <a:rPr lang="ru-RU" sz="1400" dirty="0" err="1" smtClean="0"/>
            <a:t>регіональних</a:t>
          </a:r>
          <a:r>
            <a:rPr lang="ru-RU" sz="1400" dirty="0" smtClean="0"/>
            <a:t> і </a:t>
          </a:r>
          <a:r>
            <a:rPr lang="ru-RU" sz="1400" dirty="0" err="1" smtClean="0"/>
            <a:t>місцевих</a:t>
          </a:r>
          <a:r>
            <a:rPr lang="ru-RU" sz="1400" dirty="0" smtClean="0"/>
            <a:t> </a:t>
          </a:r>
          <a:r>
            <a:rPr lang="ru-RU" sz="1400" dirty="0" err="1" smtClean="0"/>
            <a:t>програм</a:t>
          </a:r>
          <a:r>
            <a:rPr lang="ru-RU" sz="1400" dirty="0" smtClean="0"/>
            <a:t> </a:t>
          </a:r>
          <a:r>
            <a:rPr lang="ru-RU" sz="1400" dirty="0" err="1" smtClean="0"/>
            <a:t>розвитку</a:t>
          </a:r>
          <a:r>
            <a:rPr lang="ru-RU" sz="1400" dirty="0" smtClean="0"/>
            <a:t> туризму;</a:t>
          </a:r>
          <a:endParaRPr lang="uk-UA" sz="1400" dirty="0"/>
        </a:p>
      </dgm:t>
    </dgm:pt>
    <dgm:pt modelId="{209251C7-8DB7-4191-B1D0-B252FCC5E919}" type="parTrans" cxnId="{E68688BB-5C97-4EBD-AE22-F0518EA9F040}">
      <dgm:prSet/>
      <dgm:spPr/>
      <dgm:t>
        <a:bodyPr/>
        <a:lstStyle/>
        <a:p>
          <a:endParaRPr lang="uk-UA" sz="1400"/>
        </a:p>
      </dgm:t>
    </dgm:pt>
    <dgm:pt modelId="{BE748F26-D0CC-4E73-9431-D08696F3C4A1}" type="sibTrans" cxnId="{E68688BB-5C97-4EBD-AE22-F0518EA9F040}">
      <dgm:prSet/>
      <dgm:spPr/>
      <dgm:t>
        <a:bodyPr/>
        <a:lstStyle/>
        <a:p>
          <a:endParaRPr lang="uk-UA" sz="1400"/>
        </a:p>
      </dgm:t>
    </dgm:pt>
    <dgm:pt modelId="{33CD3E87-5ADF-4D2C-80D6-9CB73DDB7AAE}">
      <dgm:prSet custT="1"/>
      <dgm:spPr/>
      <dgm:t>
        <a:bodyPr/>
        <a:lstStyle/>
        <a:p>
          <a:r>
            <a:rPr lang="ru-RU" sz="1400" dirty="0" smtClean="0"/>
            <a:t>- </a:t>
          </a:r>
          <a:r>
            <a:rPr lang="ru-RU" sz="1400" dirty="0" err="1" smtClean="0"/>
            <a:t>формування</a:t>
          </a:r>
          <a:r>
            <a:rPr lang="ru-RU" sz="1400" dirty="0" smtClean="0"/>
            <a:t> та </a:t>
          </a:r>
          <a:r>
            <a:rPr lang="ru-RU" sz="1400" dirty="0" err="1" smtClean="0"/>
            <a:t>поширення</a:t>
          </a:r>
          <a:r>
            <a:rPr lang="ru-RU" sz="1400" dirty="0" smtClean="0"/>
            <a:t> </a:t>
          </a:r>
          <a:r>
            <a:rPr lang="ru-RU" sz="1400" dirty="0" err="1" smtClean="0"/>
            <a:t>інформації</a:t>
          </a:r>
          <a:r>
            <a:rPr lang="ru-RU" sz="1400" dirty="0" smtClean="0"/>
            <a:t> про </a:t>
          </a:r>
          <a:r>
            <a:rPr lang="ru-RU" sz="1400" dirty="0" err="1" smtClean="0"/>
            <a:t>туристичні</a:t>
          </a:r>
          <a:r>
            <a:rPr lang="ru-RU" sz="1400" dirty="0" smtClean="0"/>
            <a:t> </a:t>
          </a:r>
          <a:r>
            <a:rPr lang="ru-RU" sz="1400" dirty="0" err="1" smtClean="0"/>
            <a:t>ресурси</a:t>
          </a:r>
          <a:r>
            <a:rPr lang="ru-RU" sz="1400" dirty="0" smtClean="0"/>
            <a:t> </a:t>
          </a:r>
          <a:r>
            <a:rPr lang="ru-RU" sz="1400" dirty="0" err="1" smtClean="0"/>
            <a:t>відповідної</a:t>
          </a:r>
          <a:r>
            <a:rPr lang="ru-RU" sz="1400" dirty="0" smtClean="0"/>
            <a:t> </a:t>
          </a:r>
          <a:r>
            <a:rPr lang="uk-UA" sz="1400" dirty="0" smtClean="0"/>
            <a:t>території;</a:t>
          </a:r>
          <a:endParaRPr lang="uk-UA" sz="1400" dirty="0"/>
        </a:p>
      </dgm:t>
    </dgm:pt>
    <dgm:pt modelId="{E8C1B22C-EECC-471E-AC3F-FD21F267029B}" type="parTrans" cxnId="{C37931EA-56B0-4B1A-93C0-4CC6A3B6229A}">
      <dgm:prSet/>
      <dgm:spPr/>
      <dgm:t>
        <a:bodyPr/>
        <a:lstStyle/>
        <a:p>
          <a:endParaRPr lang="uk-UA" sz="1400"/>
        </a:p>
      </dgm:t>
    </dgm:pt>
    <dgm:pt modelId="{1B272816-5BD5-4FD1-BC05-88FEBCC8CC05}" type="sibTrans" cxnId="{C37931EA-56B0-4B1A-93C0-4CC6A3B6229A}">
      <dgm:prSet/>
      <dgm:spPr/>
      <dgm:t>
        <a:bodyPr/>
        <a:lstStyle/>
        <a:p>
          <a:endParaRPr lang="uk-UA" sz="1400"/>
        </a:p>
      </dgm:t>
    </dgm:pt>
    <dgm:pt modelId="{DA04BF8E-9E6C-484A-A665-76AAE0F20410}">
      <dgm:prSet custT="1"/>
      <dgm:spPr/>
      <dgm:t>
        <a:bodyPr/>
        <a:lstStyle/>
        <a:p>
          <a:r>
            <a:rPr lang="ru-RU" sz="1400" dirty="0" smtClean="0"/>
            <a:t>- </a:t>
          </a:r>
          <a:r>
            <a:rPr lang="ru-RU" sz="1400" dirty="0" err="1" smtClean="0"/>
            <a:t>ініціювання</a:t>
          </a:r>
          <a:r>
            <a:rPr lang="ru-RU" sz="1400" dirty="0" smtClean="0"/>
            <a:t> і </a:t>
          </a:r>
          <a:r>
            <a:rPr lang="ru-RU" sz="1400" dirty="0" err="1" smtClean="0"/>
            <a:t>підтримку</a:t>
          </a:r>
          <a:r>
            <a:rPr lang="ru-RU" sz="1400" dirty="0" smtClean="0"/>
            <a:t> </a:t>
          </a:r>
          <a:r>
            <a:rPr lang="ru-RU" sz="1400" dirty="0" err="1" smtClean="0"/>
            <a:t>місцевих</a:t>
          </a:r>
          <a:r>
            <a:rPr lang="ru-RU" sz="1400" dirty="0" smtClean="0"/>
            <a:t> </a:t>
          </a:r>
          <a:r>
            <a:rPr lang="ru-RU" sz="1400" dirty="0" err="1" smtClean="0"/>
            <a:t>програм</a:t>
          </a:r>
          <a:r>
            <a:rPr lang="ru-RU" sz="1400" dirty="0" smtClean="0"/>
            <a:t> </a:t>
          </a:r>
          <a:r>
            <a:rPr lang="ru-RU" sz="1400" dirty="0" err="1" smtClean="0"/>
            <a:t>розвитку</a:t>
          </a:r>
          <a:r>
            <a:rPr lang="ru-RU" sz="1400" dirty="0" smtClean="0"/>
            <a:t> туризму та </a:t>
          </a:r>
          <a:r>
            <a:rPr lang="ru-RU" sz="1400" dirty="0" err="1" smtClean="0"/>
            <a:t>модернізації</a:t>
          </a:r>
          <a:r>
            <a:rPr lang="ru-RU" sz="1400" dirty="0" smtClean="0"/>
            <a:t> </a:t>
          </a:r>
          <a:r>
            <a:rPr lang="uk-UA" sz="1400" dirty="0" smtClean="0"/>
            <a:t>туристичної інфраструктури;</a:t>
          </a:r>
          <a:endParaRPr lang="uk-UA" sz="1400" dirty="0"/>
        </a:p>
      </dgm:t>
    </dgm:pt>
    <dgm:pt modelId="{C136A828-D085-4104-A16F-52C6B3FF6A8A}" type="parTrans" cxnId="{1C602B1F-FA61-4B75-8EFA-94085EEAA582}">
      <dgm:prSet/>
      <dgm:spPr/>
      <dgm:t>
        <a:bodyPr/>
        <a:lstStyle/>
        <a:p>
          <a:endParaRPr lang="uk-UA" sz="1400"/>
        </a:p>
      </dgm:t>
    </dgm:pt>
    <dgm:pt modelId="{73A20D89-20FE-476A-AF10-1A4BABC677C5}" type="sibTrans" cxnId="{1C602B1F-FA61-4B75-8EFA-94085EEAA582}">
      <dgm:prSet/>
      <dgm:spPr/>
      <dgm:t>
        <a:bodyPr/>
        <a:lstStyle/>
        <a:p>
          <a:endParaRPr lang="uk-UA" sz="1400"/>
        </a:p>
      </dgm:t>
    </dgm:pt>
    <dgm:pt modelId="{0C246AEE-D6B4-42D9-8850-7E62D88291A4}">
      <dgm:prSet custT="1"/>
      <dgm:spPr/>
      <dgm:t>
        <a:bodyPr/>
        <a:lstStyle/>
        <a:p>
          <a:r>
            <a:rPr lang="ru-RU" sz="1400" dirty="0" smtClean="0"/>
            <a:t>- </a:t>
          </a:r>
          <a:r>
            <a:rPr lang="ru-RU" sz="1400" dirty="0" err="1" smtClean="0"/>
            <a:t>підготовку</a:t>
          </a:r>
          <a:r>
            <a:rPr lang="ru-RU" sz="1400" dirty="0" smtClean="0"/>
            <a:t> </a:t>
          </a:r>
          <a:r>
            <a:rPr lang="ru-RU" sz="1400" dirty="0" err="1" smtClean="0"/>
            <a:t>пропозицій</a:t>
          </a:r>
          <a:r>
            <a:rPr lang="ru-RU" sz="1400" dirty="0" smtClean="0"/>
            <a:t> </a:t>
          </a:r>
          <a:r>
            <a:rPr lang="ru-RU" sz="1400" dirty="0" err="1" smtClean="0"/>
            <a:t>щодо</a:t>
          </a:r>
          <a:r>
            <a:rPr lang="ru-RU" sz="1400" dirty="0" smtClean="0"/>
            <a:t> </a:t>
          </a:r>
          <a:r>
            <a:rPr lang="ru-RU" sz="1400" dirty="0" err="1" smtClean="0"/>
            <a:t>охорони</a:t>
          </a:r>
          <a:r>
            <a:rPr lang="ru-RU" sz="1400" dirty="0" smtClean="0"/>
            <a:t> </a:t>
          </a:r>
          <a:r>
            <a:rPr lang="ru-RU" sz="1400" dirty="0" err="1" smtClean="0"/>
            <a:t>місцевих</a:t>
          </a:r>
          <a:r>
            <a:rPr lang="ru-RU" sz="1400" dirty="0" smtClean="0"/>
            <a:t> </a:t>
          </a:r>
          <a:r>
            <a:rPr lang="ru-RU" sz="1400" dirty="0" err="1" smtClean="0"/>
            <a:t>туристичних</a:t>
          </a:r>
          <a:r>
            <a:rPr lang="ru-RU" sz="1400" dirty="0" smtClean="0"/>
            <a:t> </a:t>
          </a:r>
          <a:r>
            <a:rPr lang="ru-RU" sz="1400" dirty="0" err="1" smtClean="0"/>
            <a:t>ресурсів</a:t>
          </a:r>
          <a:r>
            <a:rPr lang="ru-RU" sz="1400" dirty="0" smtClean="0"/>
            <a:t>, </a:t>
          </a:r>
          <a:r>
            <a:rPr lang="ru-RU" sz="1400" dirty="0" err="1" smtClean="0"/>
            <a:t>їх</a:t>
          </a:r>
          <a:r>
            <a:rPr lang="ru-RU" sz="1400" dirty="0" smtClean="0"/>
            <a:t> </a:t>
          </a:r>
          <a:r>
            <a:rPr lang="ru-RU" sz="1400" dirty="0" err="1" smtClean="0"/>
            <a:t>збереження</a:t>
          </a:r>
          <a:r>
            <a:rPr lang="ru-RU" sz="1400" dirty="0" smtClean="0"/>
            <a:t> та </a:t>
          </a:r>
          <a:r>
            <a:rPr lang="ru-RU" sz="1400" dirty="0" err="1" smtClean="0"/>
            <a:t>відновлення</a:t>
          </a:r>
          <a:r>
            <a:rPr lang="ru-RU" sz="1400" dirty="0" smtClean="0"/>
            <a:t>, порядок </a:t>
          </a:r>
          <a:r>
            <a:rPr lang="ru-RU" sz="1400" dirty="0" err="1" smtClean="0"/>
            <a:t>використання</a:t>
          </a:r>
          <a:r>
            <a:rPr lang="ru-RU" sz="1400" dirty="0" smtClean="0"/>
            <a:t>;</a:t>
          </a:r>
          <a:endParaRPr lang="uk-UA" sz="1400" dirty="0"/>
        </a:p>
      </dgm:t>
    </dgm:pt>
    <dgm:pt modelId="{DB4C336D-F158-47E7-A3BB-E2E678CD63D9}" type="parTrans" cxnId="{5E7F2FAF-6E15-46AA-9874-52B893D177D7}">
      <dgm:prSet/>
      <dgm:spPr/>
      <dgm:t>
        <a:bodyPr/>
        <a:lstStyle/>
        <a:p>
          <a:endParaRPr lang="uk-UA" sz="1400"/>
        </a:p>
      </dgm:t>
    </dgm:pt>
    <dgm:pt modelId="{29CA2F5F-2587-43FF-9736-C60A10818F01}" type="sibTrans" cxnId="{5E7F2FAF-6E15-46AA-9874-52B893D177D7}">
      <dgm:prSet/>
      <dgm:spPr/>
      <dgm:t>
        <a:bodyPr/>
        <a:lstStyle/>
        <a:p>
          <a:endParaRPr lang="uk-UA" sz="1400"/>
        </a:p>
      </dgm:t>
    </dgm:pt>
    <dgm:pt modelId="{382B159E-AE53-46A2-AAA5-779E8526F3E5}">
      <dgm:prSet custT="1"/>
      <dgm:spPr/>
      <dgm:t>
        <a:bodyPr/>
        <a:lstStyle/>
        <a:p>
          <a:r>
            <a:rPr lang="ru-RU" sz="1400" dirty="0" smtClean="0"/>
            <a:t>- </a:t>
          </a:r>
          <a:r>
            <a:rPr lang="ru-RU" sz="1400" dirty="0" err="1" smtClean="0"/>
            <a:t>формування</a:t>
          </a:r>
          <a:r>
            <a:rPr lang="ru-RU" sz="1400" dirty="0" smtClean="0"/>
            <a:t> та </a:t>
          </a:r>
          <a:r>
            <a:rPr lang="ru-RU" sz="1400" dirty="0" err="1" smtClean="0"/>
            <a:t>просування</a:t>
          </a:r>
          <a:r>
            <a:rPr lang="ru-RU" sz="1400" dirty="0" smtClean="0"/>
            <a:t> </a:t>
          </a:r>
          <a:r>
            <a:rPr lang="ru-RU" sz="1400" dirty="0" err="1" smtClean="0"/>
            <a:t>регіональних</a:t>
          </a:r>
          <a:r>
            <a:rPr lang="ru-RU" sz="1400" dirty="0" smtClean="0"/>
            <a:t> і </a:t>
          </a:r>
          <a:r>
            <a:rPr lang="ru-RU" sz="1400" dirty="0" err="1" smtClean="0"/>
            <a:t>місцевих</a:t>
          </a:r>
          <a:r>
            <a:rPr lang="ru-RU" sz="1400" dirty="0" smtClean="0"/>
            <a:t> </a:t>
          </a:r>
          <a:r>
            <a:rPr lang="ru-RU" sz="1400" dirty="0" err="1" smtClean="0"/>
            <a:t>туристичних</a:t>
          </a:r>
          <a:r>
            <a:rPr lang="ru-RU" sz="1400" dirty="0" smtClean="0"/>
            <a:t> </a:t>
          </a:r>
          <a:r>
            <a:rPr lang="ru-RU" sz="1400" dirty="0" err="1" smtClean="0"/>
            <a:t>продуктів</a:t>
          </a:r>
          <a:r>
            <a:rPr lang="ru-RU" sz="1400" dirty="0" smtClean="0"/>
            <a:t> на </a:t>
          </a:r>
          <a:r>
            <a:rPr lang="uk-UA" sz="1400" dirty="0" smtClean="0"/>
            <a:t>внутрішньому ринку;</a:t>
          </a:r>
          <a:endParaRPr lang="uk-UA" sz="1400" dirty="0"/>
        </a:p>
      </dgm:t>
    </dgm:pt>
    <dgm:pt modelId="{B17D8353-DF66-4BA2-85D2-2754BC72AF03}" type="parTrans" cxnId="{FF8301B8-01FA-4230-9D6E-86450A3C3892}">
      <dgm:prSet/>
      <dgm:spPr/>
      <dgm:t>
        <a:bodyPr/>
        <a:lstStyle/>
        <a:p>
          <a:endParaRPr lang="uk-UA" sz="1400"/>
        </a:p>
      </dgm:t>
    </dgm:pt>
    <dgm:pt modelId="{F7A2868D-989F-4102-A4C5-5687C01E6F34}" type="sibTrans" cxnId="{FF8301B8-01FA-4230-9D6E-86450A3C3892}">
      <dgm:prSet/>
      <dgm:spPr/>
      <dgm:t>
        <a:bodyPr/>
        <a:lstStyle/>
        <a:p>
          <a:endParaRPr lang="uk-UA" sz="1400"/>
        </a:p>
      </dgm:t>
    </dgm:pt>
    <dgm:pt modelId="{C100CFFA-C428-44B3-9C76-28FBBC7091E9}">
      <dgm:prSet custT="1"/>
      <dgm:spPr/>
      <dgm:t>
        <a:bodyPr/>
        <a:lstStyle/>
        <a:p>
          <a:r>
            <a:rPr lang="ru-RU" sz="1400" dirty="0" smtClean="0"/>
            <a:t>- </a:t>
          </a:r>
          <a:r>
            <a:rPr lang="ru-RU" sz="1400" dirty="0" err="1" smtClean="0"/>
            <a:t>диверсифікацію</a:t>
          </a:r>
          <a:r>
            <a:rPr lang="ru-RU" sz="1400" dirty="0" smtClean="0"/>
            <a:t> та </a:t>
          </a:r>
          <a:r>
            <a:rPr lang="ru-RU" sz="1400" dirty="0" err="1" smtClean="0"/>
            <a:t>інтеграцію</a:t>
          </a:r>
          <a:r>
            <a:rPr lang="ru-RU" sz="1400" dirty="0" smtClean="0"/>
            <a:t> </a:t>
          </a:r>
          <a:r>
            <a:rPr lang="ru-RU" sz="1400" dirty="0" err="1" smtClean="0"/>
            <a:t>різних</a:t>
          </a:r>
          <a:r>
            <a:rPr lang="ru-RU" sz="1400" dirty="0" smtClean="0"/>
            <a:t> </a:t>
          </a:r>
          <a:r>
            <a:rPr lang="ru-RU" sz="1400" dirty="0" err="1" smtClean="0"/>
            <a:t>напрямів</a:t>
          </a:r>
          <a:r>
            <a:rPr lang="ru-RU" sz="1400" dirty="0" smtClean="0"/>
            <a:t> </a:t>
          </a:r>
          <a:r>
            <a:rPr lang="ru-RU" sz="1400" dirty="0" err="1" smtClean="0"/>
            <a:t>туристичної</a:t>
          </a:r>
          <a:r>
            <a:rPr lang="ru-RU" sz="1400" dirty="0" smtClean="0"/>
            <a:t> </a:t>
          </a:r>
          <a:r>
            <a:rPr lang="ru-RU" sz="1400" dirty="0" err="1" smtClean="0"/>
            <a:t>діяльності</a:t>
          </a:r>
          <a:r>
            <a:rPr lang="ru-RU" sz="1400" dirty="0" smtClean="0"/>
            <a:t> на </a:t>
          </a:r>
          <a:r>
            <a:rPr lang="uk-UA" sz="1400" dirty="0" smtClean="0"/>
            <a:t>відповідній території;</a:t>
          </a:r>
          <a:endParaRPr lang="uk-UA" sz="1400" dirty="0"/>
        </a:p>
      </dgm:t>
    </dgm:pt>
    <dgm:pt modelId="{E27818DC-BDDA-419D-B01F-E9E4E72F30A6}" type="parTrans" cxnId="{251E6C4A-2889-4105-B2BB-FA41A3B71266}">
      <dgm:prSet/>
      <dgm:spPr/>
      <dgm:t>
        <a:bodyPr/>
        <a:lstStyle/>
        <a:p>
          <a:endParaRPr lang="uk-UA" sz="1400"/>
        </a:p>
      </dgm:t>
    </dgm:pt>
    <dgm:pt modelId="{BC759E58-1086-47D4-A163-A222053C77AD}" type="sibTrans" cxnId="{251E6C4A-2889-4105-B2BB-FA41A3B71266}">
      <dgm:prSet/>
      <dgm:spPr/>
      <dgm:t>
        <a:bodyPr/>
        <a:lstStyle/>
        <a:p>
          <a:endParaRPr lang="uk-UA" sz="1400"/>
        </a:p>
      </dgm:t>
    </dgm:pt>
    <dgm:pt modelId="{BC15FFCF-70A3-4B24-80F3-9AE61B57BBF4}">
      <dgm:prSet custT="1"/>
      <dgm:spPr/>
      <dgm:t>
        <a:bodyPr/>
        <a:lstStyle/>
        <a:p>
          <a:r>
            <a:rPr lang="ru-RU" sz="1400" smtClean="0"/>
            <a:t>- розвиток саморегулювання в галузі туризму;</a:t>
          </a:r>
          <a:endParaRPr lang="uk-UA" sz="1400"/>
        </a:p>
      </dgm:t>
    </dgm:pt>
    <dgm:pt modelId="{B9964CAF-B018-417B-9569-167060516B42}" type="parTrans" cxnId="{96DC26F0-AD07-418B-8915-B23A407CACF7}">
      <dgm:prSet/>
      <dgm:spPr/>
      <dgm:t>
        <a:bodyPr/>
        <a:lstStyle/>
        <a:p>
          <a:endParaRPr lang="uk-UA" sz="1400"/>
        </a:p>
      </dgm:t>
    </dgm:pt>
    <dgm:pt modelId="{1B9B0B79-1A3A-4E30-8B36-A184D5374B44}" type="sibTrans" cxnId="{96DC26F0-AD07-418B-8915-B23A407CACF7}">
      <dgm:prSet/>
      <dgm:spPr/>
      <dgm:t>
        <a:bodyPr/>
        <a:lstStyle/>
        <a:p>
          <a:endParaRPr lang="uk-UA" sz="1400"/>
        </a:p>
      </dgm:t>
    </dgm:pt>
    <dgm:pt modelId="{85851879-13EF-4A93-BA73-F26A1E795501}">
      <dgm:prSet custT="1"/>
      <dgm:spPr/>
      <dgm:t>
        <a:bodyPr/>
        <a:lstStyle/>
        <a:p>
          <a:r>
            <a:rPr lang="ru-RU" sz="1400" smtClean="0"/>
            <a:t>- вирішення інших завдань, що не суперечать законодавству України</a:t>
          </a:r>
          <a:endParaRPr lang="uk-UA" sz="1400"/>
        </a:p>
      </dgm:t>
    </dgm:pt>
    <dgm:pt modelId="{03C14287-E260-4542-9814-8D04B79B3B0C}" type="parTrans" cxnId="{547AA120-1D8F-4385-8029-51144E07B8AF}">
      <dgm:prSet/>
      <dgm:spPr/>
      <dgm:t>
        <a:bodyPr/>
        <a:lstStyle/>
        <a:p>
          <a:endParaRPr lang="uk-UA" sz="1400"/>
        </a:p>
      </dgm:t>
    </dgm:pt>
    <dgm:pt modelId="{EC1842E2-32B8-4D4E-A9B5-5B914E9D84ED}" type="sibTrans" cxnId="{547AA120-1D8F-4385-8029-51144E07B8AF}">
      <dgm:prSet/>
      <dgm:spPr/>
      <dgm:t>
        <a:bodyPr/>
        <a:lstStyle/>
        <a:p>
          <a:endParaRPr lang="uk-UA" sz="1400"/>
        </a:p>
      </dgm:t>
    </dgm:pt>
    <dgm:pt modelId="{DA0B99A4-5E8C-47C0-9F4A-A49189D84B3E}" type="pres">
      <dgm:prSet presAssocID="{03D13A56-4F94-4D79-95A7-3E12F9A4A0CA}" presName="linearFlow" presStyleCnt="0">
        <dgm:presLayoutVars>
          <dgm:dir/>
          <dgm:resizeHandles val="exact"/>
        </dgm:presLayoutVars>
      </dgm:prSet>
      <dgm:spPr/>
    </dgm:pt>
    <dgm:pt modelId="{0654BD2C-52D7-4DE5-8A12-D2EE7D9013E1}" type="pres">
      <dgm:prSet presAssocID="{A9DAFEF1-A069-499E-965D-FCACEE20CD1D}" presName="composite" presStyleCnt="0"/>
      <dgm:spPr/>
    </dgm:pt>
    <dgm:pt modelId="{D1E97FFE-FB98-4445-9B24-C326D50289DA}" type="pres">
      <dgm:prSet presAssocID="{A9DAFEF1-A069-499E-965D-FCACEE20CD1D}" presName="imgShp" presStyleLbl="fgImgPlace1" presStyleIdx="0" presStyleCnt="8"/>
      <dgm:spPr/>
    </dgm:pt>
    <dgm:pt modelId="{45A281C4-F0CD-4A00-8E11-702731BF1D11}" type="pres">
      <dgm:prSet presAssocID="{A9DAFEF1-A069-499E-965D-FCACEE20CD1D}" presName="txShp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85879BF-E8C4-44FA-AF87-5E345AFFCD61}" type="pres">
      <dgm:prSet presAssocID="{BE748F26-D0CC-4E73-9431-D08696F3C4A1}" presName="spacing" presStyleCnt="0"/>
      <dgm:spPr/>
    </dgm:pt>
    <dgm:pt modelId="{92D7A23B-EF70-4044-8932-33F243020745}" type="pres">
      <dgm:prSet presAssocID="{33CD3E87-5ADF-4D2C-80D6-9CB73DDB7AAE}" presName="composite" presStyleCnt="0"/>
      <dgm:spPr/>
    </dgm:pt>
    <dgm:pt modelId="{EE272580-1E79-492D-8038-8CFA558A2C92}" type="pres">
      <dgm:prSet presAssocID="{33CD3E87-5ADF-4D2C-80D6-9CB73DDB7AAE}" presName="imgShp" presStyleLbl="fgImgPlace1" presStyleIdx="1" presStyleCnt="8"/>
      <dgm:spPr/>
    </dgm:pt>
    <dgm:pt modelId="{1ADC9601-027E-4ACE-B5EF-64997E1F851F}" type="pres">
      <dgm:prSet presAssocID="{33CD3E87-5ADF-4D2C-80D6-9CB73DDB7AAE}" presName="txShp" presStyleLbl="node1" presStyleIdx="1" presStyleCnt="8">
        <dgm:presLayoutVars>
          <dgm:bulletEnabled val="1"/>
        </dgm:presLayoutVars>
      </dgm:prSet>
      <dgm:spPr/>
    </dgm:pt>
    <dgm:pt modelId="{1C2EB4B1-B630-4B34-9FEB-844816C4CB9F}" type="pres">
      <dgm:prSet presAssocID="{1B272816-5BD5-4FD1-BC05-88FEBCC8CC05}" presName="spacing" presStyleCnt="0"/>
      <dgm:spPr/>
    </dgm:pt>
    <dgm:pt modelId="{E739635E-FFE8-4654-83B6-E5321D3A3549}" type="pres">
      <dgm:prSet presAssocID="{DA04BF8E-9E6C-484A-A665-76AAE0F20410}" presName="composite" presStyleCnt="0"/>
      <dgm:spPr/>
    </dgm:pt>
    <dgm:pt modelId="{291AA7A1-74E8-4456-A413-929959FF35D4}" type="pres">
      <dgm:prSet presAssocID="{DA04BF8E-9E6C-484A-A665-76AAE0F20410}" presName="imgShp" presStyleLbl="fgImgPlace1" presStyleIdx="2" presStyleCnt="8"/>
      <dgm:spPr/>
    </dgm:pt>
    <dgm:pt modelId="{F03C6767-698A-4F97-9224-95930A384D6E}" type="pres">
      <dgm:prSet presAssocID="{DA04BF8E-9E6C-484A-A665-76AAE0F20410}" presName="txShp" presStyleLbl="node1" presStyleIdx="2" presStyleCnt="8">
        <dgm:presLayoutVars>
          <dgm:bulletEnabled val="1"/>
        </dgm:presLayoutVars>
      </dgm:prSet>
      <dgm:spPr/>
    </dgm:pt>
    <dgm:pt modelId="{39F9422C-E767-45A3-8251-7421BF227E7B}" type="pres">
      <dgm:prSet presAssocID="{73A20D89-20FE-476A-AF10-1A4BABC677C5}" presName="spacing" presStyleCnt="0"/>
      <dgm:spPr/>
    </dgm:pt>
    <dgm:pt modelId="{71744A04-2273-40B1-A4E1-824D71D04FEC}" type="pres">
      <dgm:prSet presAssocID="{0C246AEE-D6B4-42D9-8850-7E62D88291A4}" presName="composite" presStyleCnt="0"/>
      <dgm:spPr/>
    </dgm:pt>
    <dgm:pt modelId="{117A2E18-029C-425F-8A9B-D0ABD2C41376}" type="pres">
      <dgm:prSet presAssocID="{0C246AEE-D6B4-42D9-8850-7E62D88291A4}" presName="imgShp" presStyleLbl="fgImgPlace1" presStyleIdx="3" presStyleCnt="8"/>
      <dgm:spPr/>
    </dgm:pt>
    <dgm:pt modelId="{849C0BA2-C958-4993-A4E2-6F076ECA01F8}" type="pres">
      <dgm:prSet presAssocID="{0C246AEE-D6B4-42D9-8850-7E62D88291A4}" presName="txShp" presStyleLbl="node1" presStyleIdx="3" presStyleCnt="8">
        <dgm:presLayoutVars>
          <dgm:bulletEnabled val="1"/>
        </dgm:presLayoutVars>
      </dgm:prSet>
      <dgm:spPr/>
    </dgm:pt>
    <dgm:pt modelId="{50535ABE-4622-48D8-9C34-5989D9C2802C}" type="pres">
      <dgm:prSet presAssocID="{29CA2F5F-2587-43FF-9736-C60A10818F01}" presName="spacing" presStyleCnt="0"/>
      <dgm:spPr/>
    </dgm:pt>
    <dgm:pt modelId="{1871BF97-3FCD-4F77-8E48-42B815F94CE8}" type="pres">
      <dgm:prSet presAssocID="{382B159E-AE53-46A2-AAA5-779E8526F3E5}" presName="composite" presStyleCnt="0"/>
      <dgm:spPr/>
    </dgm:pt>
    <dgm:pt modelId="{C973F77C-2C39-48AF-8348-75CF77AE7B22}" type="pres">
      <dgm:prSet presAssocID="{382B159E-AE53-46A2-AAA5-779E8526F3E5}" presName="imgShp" presStyleLbl="fgImgPlace1" presStyleIdx="4" presStyleCnt="8"/>
      <dgm:spPr/>
    </dgm:pt>
    <dgm:pt modelId="{464A5B5E-5EA4-431C-9A86-5DFF33D3D32D}" type="pres">
      <dgm:prSet presAssocID="{382B159E-AE53-46A2-AAA5-779E8526F3E5}" presName="txShp" presStyleLbl="node1" presStyleIdx="4" presStyleCnt="8">
        <dgm:presLayoutVars>
          <dgm:bulletEnabled val="1"/>
        </dgm:presLayoutVars>
      </dgm:prSet>
      <dgm:spPr/>
    </dgm:pt>
    <dgm:pt modelId="{CB1900C6-EBED-483C-8293-EFCDCBDC31B0}" type="pres">
      <dgm:prSet presAssocID="{F7A2868D-989F-4102-A4C5-5687C01E6F34}" presName="spacing" presStyleCnt="0"/>
      <dgm:spPr/>
    </dgm:pt>
    <dgm:pt modelId="{B1EE0478-D5BD-4D5B-8D48-ECF4C3511416}" type="pres">
      <dgm:prSet presAssocID="{C100CFFA-C428-44B3-9C76-28FBBC7091E9}" presName="composite" presStyleCnt="0"/>
      <dgm:spPr/>
    </dgm:pt>
    <dgm:pt modelId="{C8E26389-93CF-4EF1-BC1A-FACDE921279E}" type="pres">
      <dgm:prSet presAssocID="{C100CFFA-C428-44B3-9C76-28FBBC7091E9}" presName="imgShp" presStyleLbl="fgImgPlace1" presStyleIdx="5" presStyleCnt="8"/>
      <dgm:spPr/>
    </dgm:pt>
    <dgm:pt modelId="{2FE1AA1A-C88D-461A-8CCE-344D79D59828}" type="pres">
      <dgm:prSet presAssocID="{C100CFFA-C428-44B3-9C76-28FBBC7091E9}" presName="txShp" presStyleLbl="node1" presStyleIdx="5" presStyleCnt="8">
        <dgm:presLayoutVars>
          <dgm:bulletEnabled val="1"/>
        </dgm:presLayoutVars>
      </dgm:prSet>
      <dgm:spPr/>
    </dgm:pt>
    <dgm:pt modelId="{BFD3AB1E-31E8-4AFF-9248-7B92B50168C0}" type="pres">
      <dgm:prSet presAssocID="{BC759E58-1086-47D4-A163-A222053C77AD}" presName="spacing" presStyleCnt="0"/>
      <dgm:spPr/>
    </dgm:pt>
    <dgm:pt modelId="{FDAA9A8E-F337-4D03-B420-30C88239A589}" type="pres">
      <dgm:prSet presAssocID="{BC15FFCF-70A3-4B24-80F3-9AE61B57BBF4}" presName="composite" presStyleCnt="0"/>
      <dgm:spPr/>
    </dgm:pt>
    <dgm:pt modelId="{65F0537B-EC42-438D-AAA8-2C3E8D23E06A}" type="pres">
      <dgm:prSet presAssocID="{BC15FFCF-70A3-4B24-80F3-9AE61B57BBF4}" presName="imgShp" presStyleLbl="fgImgPlace1" presStyleIdx="6" presStyleCnt="8"/>
      <dgm:spPr/>
    </dgm:pt>
    <dgm:pt modelId="{ABCAE977-5D90-4C61-A34A-8FA722C3A618}" type="pres">
      <dgm:prSet presAssocID="{BC15FFCF-70A3-4B24-80F3-9AE61B57BBF4}" presName="txShp" presStyleLbl="node1" presStyleIdx="6" presStyleCnt="8">
        <dgm:presLayoutVars>
          <dgm:bulletEnabled val="1"/>
        </dgm:presLayoutVars>
      </dgm:prSet>
      <dgm:spPr/>
    </dgm:pt>
    <dgm:pt modelId="{16561ECF-750F-49F0-8E1A-304B63C71E2F}" type="pres">
      <dgm:prSet presAssocID="{1B9B0B79-1A3A-4E30-8B36-A184D5374B44}" presName="spacing" presStyleCnt="0"/>
      <dgm:spPr/>
    </dgm:pt>
    <dgm:pt modelId="{7AD4C698-5165-4944-8B0A-093A5C27D488}" type="pres">
      <dgm:prSet presAssocID="{85851879-13EF-4A93-BA73-F26A1E795501}" presName="composite" presStyleCnt="0"/>
      <dgm:spPr/>
    </dgm:pt>
    <dgm:pt modelId="{C6A93E88-60C0-4E91-AB2E-68DC22DAC0B8}" type="pres">
      <dgm:prSet presAssocID="{85851879-13EF-4A93-BA73-F26A1E795501}" presName="imgShp" presStyleLbl="fgImgPlace1" presStyleIdx="7" presStyleCnt="8"/>
      <dgm:spPr/>
    </dgm:pt>
    <dgm:pt modelId="{37BF51E9-CF9C-4850-9DC8-863CC29FA975}" type="pres">
      <dgm:prSet presAssocID="{85851879-13EF-4A93-BA73-F26A1E795501}" presName="txShp" presStyleLbl="node1" presStyleIdx="7" presStyleCnt="8">
        <dgm:presLayoutVars>
          <dgm:bulletEnabled val="1"/>
        </dgm:presLayoutVars>
      </dgm:prSet>
      <dgm:spPr/>
    </dgm:pt>
  </dgm:ptLst>
  <dgm:cxnLst>
    <dgm:cxn modelId="{00134C11-0F74-4C0D-A7D4-3C2B38A13D44}" type="presOf" srcId="{0C246AEE-D6B4-42D9-8850-7E62D88291A4}" destId="{849C0BA2-C958-4993-A4E2-6F076ECA01F8}" srcOrd="0" destOrd="0" presId="urn:microsoft.com/office/officeart/2005/8/layout/vList3"/>
    <dgm:cxn modelId="{432F5751-197F-4EAC-A19D-08FDCAD82FB0}" type="presOf" srcId="{BC15FFCF-70A3-4B24-80F3-9AE61B57BBF4}" destId="{ABCAE977-5D90-4C61-A34A-8FA722C3A618}" srcOrd="0" destOrd="0" presId="urn:microsoft.com/office/officeart/2005/8/layout/vList3"/>
    <dgm:cxn modelId="{1C69363F-4496-4C89-AB16-80BB780D3EA8}" type="presOf" srcId="{A9DAFEF1-A069-499E-965D-FCACEE20CD1D}" destId="{45A281C4-F0CD-4A00-8E11-702731BF1D11}" srcOrd="0" destOrd="0" presId="urn:microsoft.com/office/officeart/2005/8/layout/vList3"/>
    <dgm:cxn modelId="{547AA120-1D8F-4385-8029-51144E07B8AF}" srcId="{03D13A56-4F94-4D79-95A7-3E12F9A4A0CA}" destId="{85851879-13EF-4A93-BA73-F26A1E795501}" srcOrd="7" destOrd="0" parTransId="{03C14287-E260-4542-9814-8D04B79B3B0C}" sibTransId="{EC1842E2-32B8-4D4E-A9B5-5B914E9D84ED}"/>
    <dgm:cxn modelId="{1C602B1F-FA61-4B75-8EFA-94085EEAA582}" srcId="{03D13A56-4F94-4D79-95A7-3E12F9A4A0CA}" destId="{DA04BF8E-9E6C-484A-A665-76AAE0F20410}" srcOrd="2" destOrd="0" parTransId="{C136A828-D085-4104-A16F-52C6B3FF6A8A}" sibTransId="{73A20D89-20FE-476A-AF10-1A4BABC677C5}"/>
    <dgm:cxn modelId="{C2A2FF54-F551-4030-A16A-7AFCC5BA0324}" type="presOf" srcId="{33CD3E87-5ADF-4D2C-80D6-9CB73DDB7AAE}" destId="{1ADC9601-027E-4ACE-B5EF-64997E1F851F}" srcOrd="0" destOrd="0" presId="urn:microsoft.com/office/officeart/2005/8/layout/vList3"/>
    <dgm:cxn modelId="{C37931EA-56B0-4B1A-93C0-4CC6A3B6229A}" srcId="{03D13A56-4F94-4D79-95A7-3E12F9A4A0CA}" destId="{33CD3E87-5ADF-4D2C-80D6-9CB73DDB7AAE}" srcOrd="1" destOrd="0" parTransId="{E8C1B22C-EECC-471E-AC3F-FD21F267029B}" sibTransId="{1B272816-5BD5-4FD1-BC05-88FEBCC8CC05}"/>
    <dgm:cxn modelId="{BAB004C4-807D-4849-B3A6-2C10057F0B16}" type="presOf" srcId="{DA04BF8E-9E6C-484A-A665-76AAE0F20410}" destId="{F03C6767-698A-4F97-9224-95930A384D6E}" srcOrd="0" destOrd="0" presId="urn:microsoft.com/office/officeart/2005/8/layout/vList3"/>
    <dgm:cxn modelId="{5E7F2FAF-6E15-46AA-9874-52B893D177D7}" srcId="{03D13A56-4F94-4D79-95A7-3E12F9A4A0CA}" destId="{0C246AEE-D6B4-42D9-8850-7E62D88291A4}" srcOrd="3" destOrd="0" parTransId="{DB4C336D-F158-47E7-A3BB-E2E678CD63D9}" sibTransId="{29CA2F5F-2587-43FF-9736-C60A10818F01}"/>
    <dgm:cxn modelId="{3F1D2278-718E-4F29-98D6-E342F7DBA921}" type="presOf" srcId="{03D13A56-4F94-4D79-95A7-3E12F9A4A0CA}" destId="{DA0B99A4-5E8C-47C0-9F4A-A49189D84B3E}" srcOrd="0" destOrd="0" presId="urn:microsoft.com/office/officeart/2005/8/layout/vList3"/>
    <dgm:cxn modelId="{EBFA7CBF-5805-4C57-83C6-A82CFCBCFBE3}" type="presOf" srcId="{382B159E-AE53-46A2-AAA5-779E8526F3E5}" destId="{464A5B5E-5EA4-431C-9A86-5DFF33D3D32D}" srcOrd="0" destOrd="0" presId="urn:microsoft.com/office/officeart/2005/8/layout/vList3"/>
    <dgm:cxn modelId="{FF8301B8-01FA-4230-9D6E-86450A3C3892}" srcId="{03D13A56-4F94-4D79-95A7-3E12F9A4A0CA}" destId="{382B159E-AE53-46A2-AAA5-779E8526F3E5}" srcOrd="4" destOrd="0" parTransId="{B17D8353-DF66-4BA2-85D2-2754BC72AF03}" sibTransId="{F7A2868D-989F-4102-A4C5-5687C01E6F34}"/>
    <dgm:cxn modelId="{B8861AB9-49FC-4754-A56D-096E3F4611AB}" type="presOf" srcId="{85851879-13EF-4A93-BA73-F26A1E795501}" destId="{37BF51E9-CF9C-4850-9DC8-863CC29FA975}" srcOrd="0" destOrd="0" presId="urn:microsoft.com/office/officeart/2005/8/layout/vList3"/>
    <dgm:cxn modelId="{96DC26F0-AD07-418B-8915-B23A407CACF7}" srcId="{03D13A56-4F94-4D79-95A7-3E12F9A4A0CA}" destId="{BC15FFCF-70A3-4B24-80F3-9AE61B57BBF4}" srcOrd="6" destOrd="0" parTransId="{B9964CAF-B018-417B-9569-167060516B42}" sibTransId="{1B9B0B79-1A3A-4E30-8B36-A184D5374B44}"/>
    <dgm:cxn modelId="{E68688BB-5C97-4EBD-AE22-F0518EA9F040}" srcId="{03D13A56-4F94-4D79-95A7-3E12F9A4A0CA}" destId="{A9DAFEF1-A069-499E-965D-FCACEE20CD1D}" srcOrd="0" destOrd="0" parTransId="{209251C7-8DB7-4191-B1D0-B252FCC5E919}" sibTransId="{BE748F26-D0CC-4E73-9431-D08696F3C4A1}"/>
    <dgm:cxn modelId="{EB2B57E6-D637-4A18-823F-210E2FB3FE1D}" type="presOf" srcId="{C100CFFA-C428-44B3-9C76-28FBBC7091E9}" destId="{2FE1AA1A-C88D-461A-8CCE-344D79D59828}" srcOrd="0" destOrd="0" presId="urn:microsoft.com/office/officeart/2005/8/layout/vList3"/>
    <dgm:cxn modelId="{251E6C4A-2889-4105-B2BB-FA41A3B71266}" srcId="{03D13A56-4F94-4D79-95A7-3E12F9A4A0CA}" destId="{C100CFFA-C428-44B3-9C76-28FBBC7091E9}" srcOrd="5" destOrd="0" parTransId="{E27818DC-BDDA-419D-B01F-E9E4E72F30A6}" sibTransId="{BC759E58-1086-47D4-A163-A222053C77AD}"/>
    <dgm:cxn modelId="{FEEB01C8-1095-4941-9339-CA1BD222C1E7}" type="presParOf" srcId="{DA0B99A4-5E8C-47C0-9F4A-A49189D84B3E}" destId="{0654BD2C-52D7-4DE5-8A12-D2EE7D9013E1}" srcOrd="0" destOrd="0" presId="urn:microsoft.com/office/officeart/2005/8/layout/vList3"/>
    <dgm:cxn modelId="{188356EE-D33C-4EAD-85DD-0F147CB56BBB}" type="presParOf" srcId="{0654BD2C-52D7-4DE5-8A12-D2EE7D9013E1}" destId="{D1E97FFE-FB98-4445-9B24-C326D50289DA}" srcOrd="0" destOrd="0" presId="urn:microsoft.com/office/officeart/2005/8/layout/vList3"/>
    <dgm:cxn modelId="{EC815059-2DF3-4F4A-99A8-D76E0C903A35}" type="presParOf" srcId="{0654BD2C-52D7-4DE5-8A12-D2EE7D9013E1}" destId="{45A281C4-F0CD-4A00-8E11-702731BF1D11}" srcOrd="1" destOrd="0" presId="urn:microsoft.com/office/officeart/2005/8/layout/vList3"/>
    <dgm:cxn modelId="{44F0F940-DBB8-4C97-A797-C940DEB40C26}" type="presParOf" srcId="{DA0B99A4-5E8C-47C0-9F4A-A49189D84B3E}" destId="{985879BF-E8C4-44FA-AF87-5E345AFFCD61}" srcOrd="1" destOrd="0" presId="urn:microsoft.com/office/officeart/2005/8/layout/vList3"/>
    <dgm:cxn modelId="{B968E063-89AC-4C93-9FD5-2F298A5F4C67}" type="presParOf" srcId="{DA0B99A4-5E8C-47C0-9F4A-A49189D84B3E}" destId="{92D7A23B-EF70-4044-8932-33F243020745}" srcOrd="2" destOrd="0" presId="urn:microsoft.com/office/officeart/2005/8/layout/vList3"/>
    <dgm:cxn modelId="{C76697B9-B5EF-4F50-8D41-91788101A170}" type="presParOf" srcId="{92D7A23B-EF70-4044-8932-33F243020745}" destId="{EE272580-1E79-492D-8038-8CFA558A2C92}" srcOrd="0" destOrd="0" presId="urn:microsoft.com/office/officeart/2005/8/layout/vList3"/>
    <dgm:cxn modelId="{DDEBC364-6DEF-49F4-9E49-BBC5F21A22E0}" type="presParOf" srcId="{92D7A23B-EF70-4044-8932-33F243020745}" destId="{1ADC9601-027E-4ACE-B5EF-64997E1F851F}" srcOrd="1" destOrd="0" presId="urn:microsoft.com/office/officeart/2005/8/layout/vList3"/>
    <dgm:cxn modelId="{2A37CF8E-7B0B-4E34-958F-D3875D380D33}" type="presParOf" srcId="{DA0B99A4-5E8C-47C0-9F4A-A49189D84B3E}" destId="{1C2EB4B1-B630-4B34-9FEB-844816C4CB9F}" srcOrd="3" destOrd="0" presId="urn:microsoft.com/office/officeart/2005/8/layout/vList3"/>
    <dgm:cxn modelId="{A19FE43C-1558-46F0-931F-A2FF96E4942D}" type="presParOf" srcId="{DA0B99A4-5E8C-47C0-9F4A-A49189D84B3E}" destId="{E739635E-FFE8-4654-83B6-E5321D3A3549}" srcOrd="4" destOrd="0" presId="urn:microsoft.com/office/officeart/2005/8/layout/vList3"/>
    <dgm:cxn modelId="{C75E08C2-72A3-456C-8FC8-2E749C910A94}" type="presParOf" srcId="{E739635E-FFE8-4654-83B6-E5321D3A3549}" destId="{291AA7A1-74E8-4456-A413-929959FF35D4}" srcOrd="0" destOrd="0" presId="urn:microsoft.com/office/officeart/2005/8/layout/vList3"/>
    <dgm:cxn modelId="{E0134E34-4298-4CCC-BEBC-7034EBB40FD0}" type="presParOf" srcId="{E739635E-FFE8-4654-83B6-E5321D3A3549}" destId="{F03C6767-698A-4F97-9224-95930A384D6E}" srcOrd="1" destOrd="0" presId="urn:microsoft.com/office/officeart/2005/8/layout/vList3"/>
    <dgm:cxn modelId="{64B21B64-285E-48B7-87F1-41E89A20E600}" type="presParOf" srcId="{DA0B99A4-5E8C-47C0-9F4A-A49189D84B3E}" destId="{39F9422C-E767-45A3-8251-7421BF227E7B}" srcOrd="5" destOrd="0" presId="urn:microsoft.com/office/officeart/2005/8/layout/vList3"/>
    <dgm:cxn modelId="{DB462711-6AF7-4260-96DB-F7C780E0AA13}" type="presParOf" srcId="{DA0B99A4-5E8C-47C0-9F4A-A49189D84B3E}" destId="{71744A04-2273-40B1-A4E1-824D71D04FEC}" srcOrd="6" destOrd="0" presId="urn:microsoft.com/office/officeart/2005/8/layout/vList3"/>
    <dgm:cxn modelId="{5BAD0EFC-15CE-48DA-AD37-989B9E8CD713}" type="presParOf" srcId="{71744A04-2273-40B1-A4E1-824D71D04FEC}" destId="{117A2E18-029C-425F-8A9B-D0ABD2C41376}" srcOrd="0" destOrd="0" presId="urn:microsoft.com/office/officeart/2005/8/layout/vList3"/>
    <dgm:cxn modelId="{B7AF77FD-F6FB-4F4E-A7D6-8B1CCC7DFB7D}" type="presParOf" srcId="{71744A04-2273-40B1-A4E1-824D71D04FEC}" destId="{849C0BA2-C958-4993-A4E2-6F076ECA01F8}" srcOrd="1" destOrd="0" presId="urn:microsoft.com/office/officeart/2005/8/layout/vList3"/>
    <dgm:cxn modelId="{FBDB5380-CECB-4748-8AFD-7AFC88A2F167}" type="presParOf" srcId="{DA0B99A4-5E8C-47C0-9F4A-A49189D84B3E}" destId="{50535ABE-4622-48D8-9C34-5989D9C2802C}" srcOrd="7" destOrd="0" presId="urn:microsoft.com/office/officeart/2005/8/layout/vList3"/>
    <dgm:cxn modelId="{13274346-9E99-43B0-B8C8-7E1F5EB5C2AA}" type="presParOf" srcId="{DA0B99A4-5E8C-47C0-9F4A-A49189D84B3E}" destId="{1871BF97-3FCD-4F77-8E48-42B815F94CE8}" srcOrd="8" destOrd="0" presId="urn:microsoft.com/office/officeart/2005/8/layout/vList3"/>
    <dgm:cxn modelId="{D8234DCC-44B1-49CD-B426-843E03A4BF8D}" type="presParOf" srcId="{1871BF97-3FCD-4F77-8E48-42B815F94CE8}" destId="{C973F77C-2C39-48AF-8348-75CF77AE7B22}" srcOrd="0" destOrd="0" presId="urn:microsoft.com/office/officeart/2005/8/layout/vList3"/>
    <dgm:cxn modelId="{E6D4EA7B-9E6E-4A4B-B67B-007ACD8E3EBA}" type="presParOf" srcId="{1871BF97-3FCD-4F77-8E48-42B815F94CE8}" destId="{464A5B5E-5EA4-431C-9A86-5DFF33D3D32D}" srcOrd="1" destOrd="0" presId="urn:microsoft.com/office/officeart/2005/8/layout/vList3"/>
    <dgm:cxn modelId="{DF6BC49C-E758-4536-9200-6EFAD2905758}" type="presParOf" srcId="{DA0B99A4-5E8C-47C0-9F4A-A49189D84B3E}" destId="{CB1900C6-EBED-483C-8293-EFCDCBDC31B0}" srcOrd="9" destOrd="0" presId="urn:microsoft.com/office/officeart/2005/8/layout/vList3"/>
    <dgm:cxn modelId="{26AE329F-C382-4621-951F-3E68FC5BA971}" type="presParOf" srcId="{DA0B99A4-5E8C-47C0-9F4A-A49189D84B3E}" destId="{B1EE0478-D5BD-4D5B-8D48-ECF4C3511416}" srcOrd="10" destOrd="0" presId="urn:microsoft.com/office/officeart/2005/8/layout/vList3"/>
    <dgm:cxn modelId="{3EBB0792-0484-43F6-A0C2-BB4330D708B8}" type="presParOf" srcId="{B1EE0478-D5BD-4D5B-8D48-ECF4C3511416}" destId="{C8E26389-93CF-4EF1-BC1A-FACDE921279E}" srcOrd="0" destOrd="0" presId="urn:microsoft.com/office/officeart/2005/8/layout/vList3"/>
    <dgm:cxn modelId="{90406BA8-2047-4A59-82E0-2EF2A5C669FA}" type="presParOf" srcId="{B1EE0478-D5BD-4D5B-8D48-ECF4C3511416}" destId="{2FE1AA1A-C88D-461A-8CCE-344D79D59828}" srcOrd="1" destOrd="0" presId="urn:microsoft.com/office/officeart/2005/8/layout/vList3"/>
    <dgm:cxn modelId="{604FC1DC-9809-4B49-811E-AD5D830D074C}" type="presParOf" srcId="{DA0B99A4-5E8C-47C0-9F4A-A49189D84B3E}" destId="{BFD3AB1E-31E8-4AFF-9248-7B92B50168C0}" srcOrd="11" destOrd="0" presId="urn:microsoft.com/office/officeart/2005/8/layout/vList3"/>
    <dgm:cxn modelId="{811940CD-AEB2-483E-8701-97C5B4782E51}" type="presParOf" srcId="{DA0B99A4-5E8C-47C0-9F4A-A49189D84B3E}" destId="{FDAA9A8E-F337-4D03-B420-30C88239A589}" srcOrd="12" destOrd="0" presId="urn:microsoft.com/office/officeart/2005/8/layout/vList3"/>
    <dgm:cxn modelId="{2563F37B-6B1D-47F0-A661-A386F945B9C4}" type="presParOf" srcId="{FDAA9A8E-F337-4D03-B420-30C88239A589}" destId="{65F0537B-EC42-438D-AAA8-2C3E8D23E06A}" srcOrd="0" destOrd="0" presId="urn:microsoft.com/office/officeart/2005/8/layout/vList3"/>
    <dgm:cxn modelId="{9E83BF9B-0E93-428F-9E87-688C034B2161}" type="presParOf" srcId="{FDAA9A8E-F337-4D03-B420-30C88239A589}" destId="{ABCAE977-5D90-4C61-A34A-8FA722C3A618}" srcOrd="1" destOrd="0" presId="urn:microsoft.com/office/officeart/2005/8/layout/vList3"/>
    <dgm:cxn modelId="{51427E17-E3EF-43D3-948E-622A4F17807E}" type="presParOf" srcId="{DA0B99A4-5E8C-47C0-9F4A-A49189D84B3E}" destId="{16561ECF-750F-49F0-8E1A-304B63C71E2F}" srcOrd="13" destOrd="0" presId="urn:microsoft.com/office/officeart/2005/8/layout/vList3"/>
    <dgm:cxn modelId="{02B5E578-D532-43C6-B8CC-F2C79DEA9943}" type="presParOf" srcId="{DA0B99A4-5E8C-47C0-9F4A-A49189D84B3E}" destId="{7AD4C698-5165-4944-8B0A-093A5C27D488}" srcOrd="14" destOrd="0" presId="urn:microsoft.com/office/officeart/2005/8/layout/vList3"/>
    <dgm:cxn modelId="{248464DD-3580-41E8-B98B-8F00F6CA4541}" type="presParOf" srcId="{7AD4C698-5165-4944-8B0A-093A5C27D488}" destId="{C6A93E88-60C0-4E91-AB2E-68DC22DAC0B8}" srcOrd="0" destOrd="0" presId="urn:microsoft.com/office/officeart/2005/8/layout/vList3"/>
    <dgm:cxn modelId="{B19DF4A7-1C45-439E-914C-9BBBD0C2ED09}" type="presParOf" srcId="{7AD4C698-5165-4944-8B0A-093A5C27D488}" destId="{37BF51E9-CF9C-4850-9DC8-863CC29FA97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5A73590-BCB0-4EA1-836A-B152C2F1CEB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229A62BD-F941-4820-952B-ED4FC74EC15E}">
      <dgm:prSet phldrT="[Текст]" custT="1"/>
      <dgm:spPr/>
      <dgm:t>
        <a:bodyPr/>
        <a:lstStyle/>
        <a:p>
          <a:r>
            <a:rPr lang="ru-RU" sz="1400" dirty="0" smtClean="0"/>
            <a:t>Парк входить до складу </a:t>
          </a:r>
          <a:r>
            <a:rPr lang="ru-RU" sz="1400" dirty="0" err="1" smtClean="0"/>
            <a:t>видавничого</a:t>
          </a:r>
          <a:r>
            <a:rPr lang="ru-RU" sz="1400" dirty="0" smtClean="0"/>
            <a:t> концерну </a:t>
          </a:r>
          <a:r>
            <a:rPr lang="ru-RU" sz="1400" dirty="0" err="1" smtClean="0"/>
            <a:t>Ravensburger</a:t>
          </a:r>
          <a:r>
            <a:rPr lang="ru-RU" sz="1400" dirty="0" smtClean="0"/>
            <a:t>, </a:t>
          </a:r>
          <a:r>
            <a:rPr lang="ru-RU" sz="1400" dirty="0" err="1" smtClean="0"/>
            <a:t>що</a:t>
          </a:r>
          <a:r>
            <a:rPr lang="ru-RU" sz="1400" dirty="0" smtClean="0"/>
            <a:t> </a:t>
          </a:r>
          <a:r>
            <a:rPr lang="ru-RU" sz="1400" dirty="0" err="1" smtClean="0"/>
            <a:t>спеціалізується</a:t>
          </a:r>
          <a:r>
            <a:rPr lang="ru-RU" sz="1400" dirty="0" smtClean="0"/>
            <a:t> на </a:t>
          </a:r>
          <a:r>
            <a:rPr lang="ru-RU" sz="1400" dirty="0" err="1" smtClean="0"/>
            <a:t>виробництві</a:t>
          </a:r>
          <a:r>
            <a:rPr lang="ru-RU" sz="1400" dirty="0" smtClean="0"/>
            <a:t> </a:t>
          </a:r>
          <a:r>
            <a:rPr lang="ru-RU" sz="1400" dirty="0" err="1" smtClean="0"/>
            <a:t>пазлів</a:t>
          </a:r>
          <a:r>
            <a:rPr lang="ru-RU" sz="1400" dirty="0" smtClean="0"/>
            <a:t>, а </a:t>
          </a:r>
          <a:r>
            <a:rPr lang="ru-RU" sz="1400" dirty="0" err="1" smtClean="0"/>
            <a:t>також</a:t>
          </a:r>
          <a:r>
            <a:rPr lang="ru-RU" sz="1400" dirty="0" smtClean="0"/>
            <a:t> </a:t>
          </a:r>
          <a:r>
            <a:rPr lang="uk-UA" sz="1400" dirty="0" smtClean="0"/>
            <a:t>друкованої продукції для дітей.</a:t>
          </a:r>
          <a:endParaRPr lang="uk-UA" sz="1400" dirty="0"/>
        </a:p>
      </dgm:t>
    </dgm:pt>
    <dgm:pt modelId="{952CD920-C72C-4C2B-8397-CB7780F3502C}" type="parTrans" cxnId="{BF6CE293-65B9-43C9-AE2D-DE96850718BF}">
      <dgm:prSet/>
      <dgm:spPr/>
      <dgm:t>
        <a:bodyPr/>
        <a:lstStyle/>
        <a:p>
          <a:endParaRPr lang="uk-UA" sz="1400"/>
        </a:p>
      </dgm:t>
    </dgm:pt>
    <dgm:pt modelId="{55866951-5577-4825-B468-4CE19D8F9AC1}" type="sibTrans" cxnId="{BF6CE293-65B9-43C9-AE2D-DE96850718BF}">
      <dgm:prSet/>
      <dgm:spPr/>
      <dgm:t>
        <a:bodyPr/>
        <a:lstStyle/>
        <a:p>
          <a:endParaRPr lang="uk-UA" sz="1400"/>
        </a:p>
      </dgm:t>
    </dgm:pt>
    <dgm:pt modelId="{FDDE26E6-396F-412F-8FEC-A48EE53BBA1C}">
      <dgm:prSet phldrT="[Текст]" custT="1"/>
      <dgm:spPr/>
      <dgm:t>
        <a:bodyPr/>
        <a:lstStyle/>
        <a:p>
          <a:r>
            <a:rPr lang="en-US" sz="1400" dirty="0" err="1" smtClean="0"/>
            <a:t>Spieleland</a:t>
          </a:r>
          <a:r>
            <a:rPr lang="en-US" sz="1400" dirty="0" smtClean="0"/>
            <a:t> </a:t>
          </a:r>
          <a:r>
            <a:rPr lang="uk-UA" sz="1400" dirty="0" smtClean="0"/>
            <a:t>створювався з метою </a:t>
          </a:r>
          <a:r>
            <a:rPr lang="ru-RU" sz="1400" dirty="0" err="1" smtClean="0"/>
            <a:t>просування</a:t>
          </a:r>
          <a:r>
            <a:rPr lang="ru-RU" sz="1400" dirty="0" smtClean="0"/>
            <a:t> на </a:t>
          </a:r>
          <a:r>
            <a:rPr lang="ru-RU" sz="1400" dirty="0" err="1" smtClean="0"/>
            <a:t>ринок</a:t>
          </a:r>
          <a:r>
            <a:rPr lang="ru-RU" sz="1400" dirty="0" smtClean="0"/>
            <a:t> </a:t>
          </a:r>
          <a:r>
            <a:rPr lang="ru-RU" sz="1400" dirty="0" err="1" smtClean="0"/>
            <a:t>видавничої</a:t>
          </a:r>
          <a:r>
            <a:rPr lang="ru-RU" sz="1400" dirty="0" smtClean="0"/>
            <a:t> </a:t>
          </a:r>
          <a:r>
            <a:rPr lang="ru-RU" sz="1400" dirty="0" err="1" smtClean="0"/>
            <a:t>продукції</a:t>
          </a:r>
          <a:r>
            <a:rPr lang="ru-RU" sz="1400" dirty="0" smtClean="0"/>
            <a:t>, </a:t>
          </a:r>
          <a:r>
            <a:rPr lang="ru-RU" sz="1400" dirty="0" err="1" smtClean="0"/>
            <a:t>його</a:t>
          </a:r>
          <a:r>
            <a:rPr lang="ru-RU" sz="1400" dirty="0" smtClean="0"/>
            <a:t> </a:t>
          </a:r>
          <a:r>
            <a:rPr lang="ru-RU" sz="1400" dirty="0" err="1" smtClean="0"/>
            <a:t>відкриття</a:t>
          </a:r>
          <a:r>
            <a:rPr lang="ru-RU" sz="1400" dirty="0" smtClean="0"/>
            <a:t> </a:t>
          </a:r>
          <a:r>
            <a:rPr lang="ru-RU" sz="1400" dirty="0" err="1" smtClean="0"/>
            <a:t>було</a:t>
          </a:r>
          <a:r>
            <a:rPr lang="ru-RU" sz="1400" dirty="0" smtClean="0"/>
            <a:t> </a:t>
          </a:r>
          <a:r>
            <a:rPr lang="ru-RU" sz="1400" dirty="0" err="1" smtClean="0"/>
            <a:t>вдалим</a:t>
          </a:r>
          <a:r>
            <a:rPr lang="ru-RU" sz="1400" dirty="0" smtClean="0"/>
            <a:t> PR-</a:t>
          </a:r>
          <a:r>
            <a:rPr lang="uk-UA" sz="1400" dirty="0" smtClean="0"/>
            <a:t>заходом.</a:t>
          </a:r>
          <a:endParaRPr lang="uk-UA" sz="1400" dirty="0"/>
        </a:p>
      </dgm:t>
    </dgm:pt>
    <dgm:pt modelId="{028C887E-8889-4B11-9C06-BE615E6FFFC4}" type="parTrans" cxnId="{106B07F0-F757-41B9-ADCE-7463DB5D1D99}">
      <dgm:prSet/>
      <dgm:spPr/>
      <dgm:t>
        <a:bodyPr/>
        <a:lstStyle/>
        <a:p>
          <a:endParaRPr lang="uk-UA" sz="1400"/>
        </a:p>
      </dgm:t>
    </dgm:pt>
    <dgm:pt modelId="{F46D406F-F962-4B78-A6E3-F437A4319B52}" type="sibTrans" cxnId="{106B07F0-F757-41B9-ADCE-7463DB5D1D99}">
      <dgm:prSet/>
      <dgm:spPr/>
      <dgm:t>
        <a:bodyPr/>
        <a:lstStyle/>
        <a:p>
          <a:endParaRPr lang="uk-UA" sz="1400"/>
        </a:p>
      </dgm:t>
    </dgm:pt>
    <dgm:pt modelId="{22848A24-B281-42FF-8B9C-2929BED748F0}">
      <dgm:prSet phldrT="[Текст]" custT="1"/>
      <dgm:spPr/>
      <dgm:t>
        <a:bodyPr/>
        <a:lstStyle/>
        <a:p>
          <a:r>
            <a:rPr lang="ru-RU" sz="1400" dirty="0" smtClean="0"/>
            <a:t>Парк </a:t>
          </a:r>
          <a:r>
            <a:rPr lang="ru-RU" sz="1400" dirty="0" err="1" smtClean="0"/>
            <a:t>налічує</a:t>
          </a:r>
          <a:r>
            <a:rPr lang="ru-RU" sz="1400" dirty="0" smtClean="0"/>
            <a:t> 50 </a:t>
          </a:r>
          <a:r>
            <a:rPr lang="ru-RU" sz="1400" dirty="0" err="1" smtClean="0"/>
            <a:t>різних</a:t>
          </a:r>
          <a:r>
            <a:rPr lang="ru-RU" sz="1400" dirty="0" smtClean="0"/>
            <a:t> </a:t>
          </a:r>
          <a:r>
            <a:rPr lang="ru-RU" sz="1400" dirty="0" err="1" smtClean="0"/>
            <a:t>атракціонів</a:t>
          </a:r>
          <a:r>
            <a:rPr lang="ru-RU" sz="1400" dirty="0" smtClean="0"/>
            <a:t>, і число </a:t>
          </a:r>
          <a:r>
            <a:rPr lang="ru-RU" sz="1400" dirty="0" err="1" smtClean="0"/>
            <a:t>їх</a:t>
          </a:r>
          <a:r>
            <a:rPr lang="ru-RU" sz="1400" dirty="0" smtClean="0"/>
            <a:t> буде </a:t>
          </a:r>
          <a:r>
            <a:rPr lang="ru-RU" sz="1400" dirty="0" err="1" smtClean="0"/>
            <a:t>зростати</a:t>
          </a:r>
          <a:r>
            <a:rPr lang="ru-RU" sz="1400" dirty="0" smtClean="0"/>
            <a:t>. За сезон парк </a:t>
          </a:r>
          <a:r>
            <a:rPr lang="ru-RU" sz="1400" dirty="0" err="1" smtClean="0"/>
            <a:t>відвідують</a:t>
          </a:r>
          <a:r>
            <a:rPr lang="ru-RU" sz="1400" dirty="0" smtClean="0"/>
            <a:t> </a:t>
          </a:r>
          <a:r>
            <a:rPr lang="ru-RU" sz="1400" dirty="0" err="1" smtClean="0"/>
            <a:t>понад</a:t>
          </a:r>
          <a:r>
            <a:rPr lang="ru-RU" sz="1400" dirty="0" smtClean="0"/>
            <a:t> 400 тис </a:t>
          </a:r>
          <a:r>
            <a:rPr lang="ru-RU" sz="1400" dirty="0" err="1" smtClean="0"/>
            <a:t>осіб</a:t>
          </a:r>
          <a:r>
            <a:rPr lang="ru-RU" sz="1400" dirty="0" smtClean="0"/>
            <a:t>.</a:t>
          </a:r>
          <a:endParaRPr lang="uk-UA" sz="1400" dirty="0"/>
        </a:p>
      </dgm:t>
    </dgm:pt>
    <dgm:pt modelId="{32883652-8A47-4BA6-9448-F5EA884D55FA}" type="parTrans" cxnId="{1C0C5CBD-6ADB-4DE4-AD1C-36DFB19D14D5}">
      <dgm:prSet/>
      <dgm:spPr/>
      <dgm:t>
        <a:bodyPr/>
        <a:lstStyle/>
        <a:p>
          <a:endParaRPr lang="uk-UA" sz="1400"/>
        </a:p>
      </dgm:t>
    </dgm:pt>
    <dgm:pt modelId="{4579279F-1795-420C-89A7-F407FBA7758E}" type="sibTrans" cxnId="{1C0C5CBD-6ADB-4DE4-AD1C-36DFB19D14D5}">
      <dgm:prSet/>
      <dgm:spPr/>
      <dgm:t>
        <a:bodyPr/>
        <a:lstStyle/>
        <a:p>
          <a:endParaRPr lang="uk-UA" sz="1400"/>
        </a:p>
      </dgm:t>
    </dgm:pt>
    <dgm:pt modelId="{CC7D5A27-4A2C-4932-9977-C2F6FAD8AF0B}" type="pres">
      <dgm:prSet presAssocID="{A5A73590-BCB0-4EA1-836A-B152C2F1CEB9}" presName="linear" presStyleCnt="0">
        <dgm:presLayoutVars>
          <dgm:dir/>
          <dgm:animLvl val="lvl"/>
          <dgm:resizeHandles val="exact"/>
        </dgm:presLayoutVars>
      </dgm:prSet>
      <dgm:spPr/>
    </dgm:pt>
    <dgm:pt modelId="{5F1F687E-F1B0-4468-AB99-74E1A6ED0328}" type="pres">
      <dgm:prSet presAssocID="{229A62BD-F941-4820-952B-ED4FC74EC15E}" presName="parentLin" presStyleCnt="0"/>
      <dgm:spPr/>
    </dgm:pt>
    <dgm:pt modelId="{D2022EF6-3449-4C75-A703-0B044EFDCC3A}" type="pres">
      <dgm:prSet presAssocID="{229A62BD-F941-4820-952B-ED4FC74EC15E}" presName="parentLeftMargin" presStyleLbl="node1" presStyleIdx="0" presStyleCnt="3"/>
      <dgm:spPr/>
    </dgm:pt>
    <dgm:pt modelId="{3BDCD7D0-76AD-41D5-BCA3-FC1DF7A45316}" type="pres">
      <dgm:prSet presAssocID="{229A62BD-F941-4820-952B-ED4FC74EC15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463E10F-4B7E-4387-BE4E-7E693549900D}" type="pres">
      <dgm:prSet presAssocID="{229A62BD-F941-4820-952B-ED4FC74EC15E}" presName="negativeSpace" presStyleCnt="0"/>
      <dgm:spPr/>
    </dgm:pt>
    <dgm:pt modelId="{001B8465-EF14-4E3E-96BE-7F3BBD3B0627}" type="pres">
      <dgm:prSet presAssocID="{229A62BD-F941-4820-952B-ED4FC74EC15E}" presName="childText" presStyleLbl="conFgAcc1" presStyleIdx="0" presStyleCnt="3">
        <dgm:presLayoutVars>
          <dgm:bulletEnabled val="1"/>
        </dgm:presLayoutVars>
      </dgm:prSet>
      <dgm:spPr/>
    </dgm:pt>
    <dgm:pt modelId="{2B5EF2EB-28EE-46F1-B43A-BD055D60C0EC}" type="pres">
      <dgm:prSet presAssocID="{55866951-5577-4825-B468-4CE19D8F9AC1}" presName="spaceBetweenRectangles" presStyleCnt="0"/>
      <dgm:spPr/>
    </dgm:pt>
    <dgm:pt modelId="{796D10FD-E21E-437C-A938-ABB7CA8ECA29}" type="pres">
      <dgm:prSet presAssocID="{FDDE26E6-396F-412F-8FEC-A48EE53BBA1C}" presName="parentLin" presStyleCnt="0"/>
      <dgm:spPr/>
    </dgm:pt>
    <dgm:pt modelId="{DDD81328-D9CA-40D1-BE23-AE07BDC8BE57}" type="pres">
      <dgm:prSet presAssocID="{FDDE26E6-396F-412F-8FEC-A48EE53BBA1C}" presName="parentLeftMargin" presStyleLbl="node1" presStyleIdx="0" presStyleCnt="3"/>
      <dgm:spPr/>
    </dgm:pt>
    <dgm:pt modelId="{BAE017AC-7A68-4E5F-9F3F-A60CE8C4041F}" type="pres">
      <dgm:prSet presAssocID="{FDDE26E6-396F-412F-8FEC-A48EE53BBA1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F367B18-99CE-4EB7-A0C7-0845C8825662}" type="pres">
      <dgm:prSet presAssocID="{FDDE26E6-396F-412F-8FEC-A48EE53BBA1C}" presName="negativeSpace" presStyleCnt="0"/>
      <dgm:spPr/>
    </dgm:pt>
    <dgm:pt modelId="{A3B9DBD7-05D2-49C4-B07F-ED81058DB3BC}" type="pres">
      <dgm:prSet presAssocID="{FDDE26E6-396F-412F-8FEC-A48EE53BBA1C}" presName="childText" presStyleLbl="conFgAcc1" presStyleIdx="1" presStyleCnt="3">
        <dgm:presLayoutVars>
          <dgm:bulletEnabled val="1"/>
        </dgm:presLayoutVars>
      </dgm:prSet>
      <dgm:spPr/>
    </dgm:pt>
    <dgm:pt modelId="{91B7976B-A90F-4BA5-9356-F3472DB3C378}" type="pres">
      <dgm:prSet presAssocID="{F46D406F-F962-4B78-A6E3-F437A4319B52}" presName="spaceBetweenRectangles" presStyleCnt="0"/>
      <dgm:spPr/>
    </dgm:pt>
    <dgm:pt modelId="{A172450B-A949-485B-AEE1-3CD1D4C52C1E}" type="pres">
      <dgm:prSet presAssocID="{22848A24-B281-42FF-8B9C-2929BED748F0}" presName="parentLin" presStyleCnt="0"/>
      <dgm:spPr/>
    </dgm:pt>
    <dgm:pt modelId="{C536F686-D3C6-4DD8-AF5A-1E7DE49ACBAF}" type="pres">
      <dgm:prSet presAssocID="{22848A24-B281-42FF-8B9C-2929BED748F0}" presName="parentLeftMargin" presStyleLbl="node1" presStyleIdx="1" presStyleCnt="3"/>
      <dgm:spPr/>
    </dgm:pt>
    <dgm:pt modelId="{9E955849-9C81-4AC3-8327-0048EA1D720A}" type="pres">
      <dgm:prSet presAssocID="{22848A24-B281-42FF-8B9C-2929BED748F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F14B2B7-B005-4F07-B1D2-8E5B34F969A6}" type="pres">
      <dgm:prSet presAssocID="{22848A24-B281-42FF-8B9C-2929BED748F0}" presName="negativeSpace" presStyleCnt="0"/>
      <dgm:spPr/>
    </dgm:pt>
    <dgm:pt modelId="{4D04DBED-9590-41AF-AC09-7B68C6D56F7C}" type="pres">
      <dgm:prSet presAssocID="{22848A24-B281-42FF-8B9C-2929BED748F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4AF0185-E11A-4154-B4B1-FFC1CDF6C94A}" type="presOf" srcId="{229A62BD-F941-4820-952B-ED4FC74EC15E}" destId="{D2022EF6-3449-4C75-A703-0B044EFDCC3A}" srcOrd="0" destOrd="0" presId="urn:microsoft.com/office/officeart/2005/8/layout/list1"/>
    <dgm:cxn modelId="{106B07F0-F757-41B9-ADCE-7463DB5D1D99}" srcId="{A5A73590-BCB0-4EA1-836A-B152C2F1CEB9}" destId="{FDDE26E6-396F-412F-8FEC-A48EE53BBA1C}" srcOrd="1" destOrd="0" parTransId="{028C887E-8889-4B11-9C06-BE615E6FFFC4}" sibTransId="{F46D406F-F962-4B78-A6E3-F437A4319B52}"/>
    <dgm:cxn modelId="{928D5124-430B-4AEC-B30E-0ED51F224531}" type="presOf" srcId="{229A62BD-F941-4820-952B-ED4FC74EC15E}" destId="{3BDCD7D0-76AD-41D5-BCA3-FC1DF7A45316}" srcOrd="1" destOrd="0" presId="urn:microsoft.com/office/officeart/2005/8/layout/list1"/>
    <dgm:cxn modelId="{39DA007A-08B5-4B00-A601-BF66ED692750}" type="presOf" srcId="{FDDE26E6-396F-412F-8FEC-A48EE53BBA1C}" destId="{DDD81328-D9CA-40D1-BE23-AE07BDC8BE57}" srcOrd="0" destOrd="0" presId="urn:microsoft.com/office/officeart/2005/8/layout/list1"/>
    <dgm:cxn modelId="{4E37FCD0-4DC4-45DE-AE1B-CE8E7101EF3C}" type="presOf" srcId="{22848A24-B281-42FF-8B9C-2929BED748F0}" destId="{C536F686-D3C6-4DD8-AF5A-1E7DE49ACBAF}" srcOrd="0" destOrd="0" presId="urn:microsoft.com/office/officeart/2005/8/layout/list1"/>
    <dgm:cxn modelId="{CF87F78C-061F-471A-B30A-FD03ACFB9375}" type="presOf" srcId="{22848A24-B281-42FF-8B9C-2929BED748F0}" destId="{9E955849-9C81-4AC3-8327-0048EA1D720A}" srcOrd="1" destOrd="0" presId="urn:microsoft.com/office/officeart/2005/8/layout/list1"/>
    <dgm:cxn modelId="{BF6CE293-65B9-43C9-AE2D-DE96850718BF}" srcId="{A5A73590-BCB0-4EA1-836A-B152C2F1CEB9}" destId="{229A62BD-F941-4820-952B-ED4FC74EC15E}" srcOrd="0" destOrd="0" parTransId="{952CD920-C72C-4C2B-8397-CB7780F3502C}" sibTransId="{55866951-5577-4825-B468-4CE19D8F9AC1}"/>
    <dgm:cxn modelId="{D52D5978-7B90-4191-90F5-785DE61BABF7}" type="presOf" srcId="{A5A73590-BCB0-4EA1-836A-B152C2F1CEB9}" destId="{CC7D5A27-4A2C-4932-9977-C2F6FAD8AF0B}" srcOrd="0" destOrd="0" presId="urn:microsoft.com/office/officeart/2005/8/layout/list1"/>
    <dgm:cxn modelId="{1C0C5CBD-6ADB-4DE4-AD1C-36DFB19D14D5}" srcId="{A5A73590-BCB0-4EA1-836A-B152C2F1CEB9}" destId="{22848A24-B281-42FF-8B9C-2929BED748F0}" srcOrd="2" destOrd="0" parTransId="{32883652-8A47-4BA6-9448-F5EA884D55FA}" sibTransId="{4579279F-1795-420C-89A7-F407FBA7758E}"/>
    <dgm:cxn modelId="{94875811-8284-49C0-8F12-4D5E1D217F0B}" type="presOf" srcId="{FDDE26E6-396F-412F-8FEC-A48EE53BBA1C}" destId="{BAE017AC-7A68-4E5F-9F3F-A60CE8C4041F}" srcOrd="1" destOrd="0" presId="urn:microsoft.com/office/officeart/2005/8/layout/list1"/>
    <dgm:cxn modelId="{1E2DBBD8-9816-4D6E-B760-331D8CAC0DE2}" type="presParOf" srcId="{CC7D5A27-4A2C-4932-9977-C2F6FAD8AF0B}" destId="{5F1F687E-F1B0-4468-AB99-74E1A6ED0328}" srcOrd="0" destOrd="0" presId="urn:microsoft.com/office/officeart/2005/8/layout/list1"/>
    <dgm:cxn modelId="{A383E926-511E-4948-882E-E2947B1F0641}" type="presParOf" srcId="{5F1F687E-F1B0-4468-AB99-74E1A6ED0328}" destId="{D2022EF6-3449-4C75-A703-0B044EFDCC3A}" srcOrd="0" destOrd="0" presId="urn:microsoft.com/office/officeart/2005/8/layout/list1"/>
    <dgm:cxn modelId="{A01F5672-E85B-422A-882E-419EBE97E1A7}" type="presParOf" srcId="{5F1F687E-F1B0-4468-AB99-74E1A6ED0328}" destId="{3BDCD7D0-76AD-41D5-BCA3-FC1DF7A45316}" srcOrd="1" destOrd="0" presId="urn:microsoft.com/office/officeart/2005/8/layout/list1"/>
    <dgm:cxn modelId="{699F3451-C628-495C-BA2E-2183C93BD14E}" type="presParOf" srcId="{CC7D5A27-4A2C-4932-9977-C2F6FAD8AF0B}" destId="{9463E10F-4B7E-4387-BE4E-7E693549900D}" srcOrd="1" destOrd="0" presId="urn:microsoft.com/office/officeart/2005/8/layout/list1"/>
    <dgm:cxn modelId="{0093ACDD-472E-4AE0-9CF2-8BC12CF44CB4}" type="presParOf" srcId="{CC7D5A27-4A2C-4932-9977-C2F6FAD8AF0B}" destId="{001B8465-EF14-4E3E-96BE-7F3BBD3B0627}" srcOrd="2" destOrd="0" presId="urn:microsoft.com/office/officeart/2005/8/layout/list1"/>
    <dgm:cxn modelId="{81E6519F-014A-442D-9CD2-18CB11E86A40}" type="presParOf" srcId="{CC7D5A27-4A2C-4932-9977-C2F6FAD8AF0B}" destId="{2B5EF2EB-28EE-46F1-B43A-BD055D60C0EC}" srcOrd="3" destOrd="0" presId="urn:microsoft.com/office/officeart/2005/8/layout/list1"/>
    <dgm:cxn modelId="{1F6B1FB3-DD5E-4644-8DB2-9ABB5DD487DC}" type="presParOf" srcId="{CC7D5A27-4A2C-4932-9977-C2F6FAD8AF0B}" destId="{796D10FD-E21E-437C-A938-ABB7CA8ECA29}" srcOrd="4" destOrd="0" presId="urn:microsoft.com/office/officeart/2005/8/layout/list1"/>
    <dgm:cxn modelId="{15AD69CE-43A4-4B9D-90BA-65B93F83F347}" type="presParOf" srcId="{796D10FD-E21E-437C-A938-ABB7CA8ECA29}" destId="{DDD81328-D9CA-40D1-BE23-AE07BDC8BE57}" srcOrd="0" destOrd="0" presId="urn:microsoft.com/office/officeart/2005/8/layout/list1"/>
    <dgm:cxn modelId="{AF13E175-5C1F-4D9D-AF76-1877D2CE217C}" type="presParOf" srcId="{796D10FD-E21E-437C-A938-ABB7CA8ECA29}" destId="{BAE017AC-7A68-4E5F-9F3F-A60CE8C4041F}" srcOrd="1" destOrd="0" presId="urn:microsoft.com/office/officeart/2005/8/layout/list1"/>
    <dgm:cxn modelId="{66855CFC-6396-48A7-B6D9-6AD27FE6A1BB}" type="presParOf" srcId="{CC7D5A27-4A2C-4932-9977-C2F6FAD8AF0B}" destId="{EF367B18-99CE-4EB7-A0C7-0845C8825662}" srcOrd="5" destOrd="0" presId="urn:microsoft.com/office/officeart/2005/8/layout/list1"/>
    <dgm:cxn modelId="{B9490B1B-9285-4198-8F7C-2911B818B262}" type="presParOf" srcId="{CC7D5A27-4A2C-4932-9977-C2F6FAD8AF0B}" destId="{A3B9DBD7-05D2-49C4-B07F-ED81058DB3BC}" srcOrd="6" destOrd="0" presId="urn:microsoft.com/office/officeart/2005/8/layout/list1"/>
    <dgm:cxn modelId="{F30D6B36-1CFA-4914-9F22-4B3ABE017093}" type="presParOf" srcId="{CC7D5A27-4A2C-4932-9977-C2F6FAD8AF0B}" destId="{91B7976B-A90F-4BA5-9356-F3472DB3C378}" srcOrd="7" destOrd="0" presId="urn:microsoft.com/office/officeart/2005/8/layout/list1"/>
    <dgm:cxn modelId="{4FCC2282-532E-4737-BC99-69D75FF31774}" type="presParOf" srcId="{CC7D5A27-4A2C-4932-9977-C2F6FAD8AF0B}" destId="{A172450B-A949-485B-AEE1-3CD1D4C52C1E}" srcOrd="8" destOrd="0" presId="urn:microsoft.com/office/officeart/2005/8/layout/list1"/>
    <dgm:cxn modelId="{89D89377-6FA1-43DF-A31E-2CC41536A18A}" type="presParOf" srcId="{A172450B-A949-485B-AEE1-3CD1D4C52C1E}" destId="{C536F686-D3C6-4DD8-AF5A-1E7DE49ACBAF}" srcOrd="0" destOrd="0" presId="urn:microsoft.com/office/officeart/2005/8/layout/list1"/>
    <dgm:cxn modelId="{665902B6-4351-49F5-9844-D30EDD1DF0E0}" type="presParOf" srcId="{A172450B-A949-485B-AEE1-3CD1D4C52C1E}" destId="{9E955849-9C81-4AC3-8327-0048EA1D720A}" srcOrd="1" destOrd="0" presId="urn:microsoft.com/office/officeart/2005/8/layout/list1"/>
    <dgm:cxn modelId="{3E353A46-213D-4226-AB4A-322E70BA7C7B}" type="presParOf" srcId="{CC7D5A27-4A2C-4932-9977-C2F6FAD8AF0B}" destId="{3F14B2B7-B005-4F07-B1D2-8E5B34F969A6}" srcOrd="9" destOrd="0" presId="urn:microsoft.com/office/officeart/2005/8/layout/list1"/>
    <dgm:cxn modelId="{BC7232C0-D4FB-4B7A-A507-183A7794C4B8}" type="presParOf" srcId="{CC7D5A27-4A2C-4932-9977-C2F6FAD8AF0B}" destId="{4D04DBED-9590-41AF-AC09-7B68C6D56F7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2994D66-3EF5-4CE6-9DBD-A4F7D7742996}" type="doc">
      <dgm:prSet loTypeId="urn:microsoft.com/office/officeart/2005/8/layout/hProcess7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uk-UA"/>
        </a:p>
      </dgm:t>
    </dgm:pt>
    <dgm:pt modelId="{CD050997-151E-463E-BA69-8717742C9D2D}">
      <dgm:prSet phldrT="[Текст]" phldr="1"/>
      <dgm:spPr/>
      <dgm:t>
        <a:bodyPr/>
        <a:lstStyle/>
        <a:p>
          <a:endParaRPr lang="uk-UA"/>
        </a:p>
      </dgm:t>
    </dgm:pt>
    <dgm:pt modelId="{8D5F365F-628B-4EF5-BD71-BE2849766EE3}" type="parTrans" cxnId="{C0F0B67E-2076-4E36-A21D-429176AC0B37}">
      <dgm:prSet/>
      <dgm:spPr/>
      <dgm:t>
        <a:bodyPr/>
        <a:lstStyle/>
        <a:p>
          <a:endParaRPr lang="uk-UA"/>
        </a:p>
      </dgm:t>
    </dgm:pt>
    <dgm:pt modelId="{CDA630E3-B1E2-4CA7-A18B-47B502A85FC5}" type="sibTrans" cxnId="{C0F0B67E-2076-4E36-A21D-429176AC0B37}">
      <dgm:prSet/>
      <dgm:spPr/>
      <dgm:t>
        <a:bodyPr/>
        <a:lstStyle/>
        <a:p>
          <a:endParaRPr lang="uk-UA"/>
        </a:p>
      </dgm:t>
    </dgm:pt>
    <dgm:pt modelId="{7A6B0DC9-D006-4369-8CAB-2BF51F9558BB}">
      <dgm:prSet phldrT="[Текст]"/>
      <dgm:spPr/>
      <dgm:t>
        <a:bodyPr/>
        <a:lstStyle/>
        <a:p>
          <a:r>
            <a:rPr lang="ru-RU" dirty="0" smtClean="0"/>
            <a:t>- </a:t>
          </a:r>
          <a:r>
            <a:rPr lang="ru-RU" dirty="0" err="1" smtClean="0"/>
            <a:t>атракційні</a:t>
          </a:r>
          <a:r>
            <a:rPr lang="ru-RU" dirty="0" smtClean="0"/>
            <a:t> </a:t>
          </a:r>
          <a:r>
            <a:rPr lang="ru-RU" dirty="0" err="1" smtClean="0"/>
            <a:t>пункти</a:t>
          </a:r>
          <a:r>
            <a:rPr lang="ru-RU" dirty="0" smtClean="0"/>
            <a:t> (</a:t>
          </a:r>
          <a:r>
            <a:rPr lang="ru-RU" dirty="0" err="1" smtClean="0"/>
            <a:t>музеї</a:t>
          </a:r>
          <a:r>
            <a:rPr lang="ru-RU" dirty="0" smtClean="0"/>
            <a:t>, </a:t>
          </a:r>
          <a:r>
            <a:rPr lang="ru-RU" dirty="0" err="1" smtClean="0"/>
            <a:t>виставки</a:t>
          </a:r>
          <a:r>
            <a:rPr lang="ru-RU" dirty="0" smtClean="0"/>
            <a:t>, аквапарки, парки </a:t>
          </a:r>
          <a:r>
            <a:rPr lang="ru-RU" dirty="0" err="1" smtClean="0"/>
            <a:t>розваг</a:t>
          </a:r>
          <a:r>
            <a:rPr lang="ru-RU" dirty="0" smtClean="0"/>
            <a:t>, </a:t>
          </a:r>
          <a:r>
            <a:rPr lang="ru-RU" dirty="0" err="1" smtClean="0"/>
            <a:t>ботанічні</a:t>
          </a:r>
          <a:r>
            <a:rPr lang="ru-RU" dirty="0" smtClean="0"/>
            <a:t> сади </a:t>
          </a:r>
          <a:r>
            <a:rPr lang="ru-RU" dirty="0" err="1" smtClean="0"/>
            <a:t>тощо</a:t>
          </a:r>
          <a:r>
            <a:rPr lang="ru-RU" dirty="0" smtClean="0"/>
            <a:t>), за </a:t>
          </a:r>
          <a:r>
            <a:rPr lang="ru-RU" dirty="0" err="1" smtClean="0"/>
            <a:t>допомогою</a:t>
          </a:r>
          <a:r>
            <a:rPr lang="ru-RU" dirty="0" smtClean="0"/>
            <a:t> карт-</a:t>
          </a:r>
          <a:r>
            <a:rPr lang="ru-RU" dirty="0" err="1" smtClean="0"/>
            <a:t>системи</a:t>
          </a:r>
          <a:r>
            <a:rPr lang="ru-RU" dirty="0" smtClean="0"/>
            <a:t> </a:t>
          </a:r>
          <a:r>
            <a:rPr lang="ru-RU" dirty="0" err="1" smtClean="0"/>
            <a:t>об'єднані</a:t>
          </a:r>
          <a:r>
            <a:rPr lang="ru-RU" dirty="0" smtClean="0"/>
            <a:t> в </a:t>
          </a:r>
          <a:r>
            <a:rPr lang="ru-RU" dirty="0" err="1" smtClean="0"/>
            <a:t>єдину</a:t>
          </a:r>
          <a:r>
            <a:rPr lang="ru-RU" dirty="0" smtClean="0"/>
            <a:t> мережу з </a:t>
          </a:r>
          <a:r>
            <a:rPr lang="ru-RU" dirty="0" err="1" smtClean="0"/>
            <a:t>Spieleland</a:t>
          </a:r>
          <a:r>
            <a:rPr lang="ru-RU" dirty="0" smtClean="0"/>
            <a:t> (про </a:t>
          </a:r>
          <a:r>
            <a:rPr lang="ru-RU" dirty="0" err="1" smtClean="0"/>
            <a:t>це</a:t>
          </a:r>
          <a:r>
            <a:rPr lang="ru-RU" dirty="0" smtClean="0"/>
            <a:t> буде </a:t>
          </a:r>
          <a:r>
            <a:rPr lang="ru-RU" dirty="0" err="1" smtClean="0"/>
            <a:t>розказано</a:t>
          </a:r>
          <a:r>
            <a:rPr lang="ru-RU" dirty="0" smtClean="0"/>
            <a:t> в </a:t>
          </a:r>
          <a:r>
            <a:rPr lang="ru-RU" dirty="0" err="1" smtClean="0"/>
            <a:t>подальших</a:t>
          </a:r>
          <a:r>
            <a:rPr lang="ru-RU" dirty="0" smtClean="0"/>
            <a:t> темах);</a:t>
          </a:r>
          <a:endParaRPr lang="uk-UA" dirty="0"/>
        </a:p>
      </dgm:t>
    </dgm:pt>
    <dgm:pt modelId="{9C890E68-F15A-4E9A-815C-9C3EF1B488BB}" type="parTrans" cxnId="{2934EB68-4D03-4D93-BCC3-1E1EC5DF2B8C}">
      <dgm:prSet/>
      <dgm:spPr/>
      <dgm:t>
        <a:bodyPr/>
        <a:lstStyle/>
        <a:p>
          <a:endParaRPr lang="uk-UA"/>
        </a:p>
      </dgm:t>
    </dgm:pt>
    <dgm:pt modelId="{60656B38-EA4A-4D74-B3EA-4C4B5CFF29B7}" type="sibTrans" cxnId="{2934EB68-4D03-4D93-BCC3-1E1EC5DF2B8C}">
      <dgm:prSet/>
      <dgm:spPr/>
      <dgm:t>
        <a:bodyPr/>
        <a:lstStyle/>
        <a:p>
          <a:endParaRPr lang="uk-UA"/>
        </a:p>
      </dgm:t>
    </dgm:pt>
    <dgm:pt modelId="{4F3F19A0-FAA6-4309-B0B0-810D0BD03C6B}">
      <dgm:prSet/>
      <dgm:spPr/>
      <dgm:t>
        <a:bodyPr/>
        <a:lstStyle/>
        <a:p>
          <a:r>
            <a:rPr lang="ru-RU" dirty="0" smtClean="0"/>
            <a:t>- готелі Равенсбургу пропонують безкоштовний нічліг дітям, які разом з батьками </a:t>
          </a:r>
          <a:r>
            <a:rPr lang="ru-RU" dirty="0" err="1" smtClean="0"/>
            <a:t>відвідують</a:t>
          </a:r>
          <a:r>
            <a:rPr lang="ru-RU" dirty="0" smtClean="0"/>
            <a:t> </a:t>
          </a:r>
          <a:r>
            <a:rPr lang="ru-RU" dirty="0" err="1" smtClean="0"/>
            <a:t>цей</a:t>
          </a:r>
          <a:r>
            <a:rPr lang="ru-RU" dirty="0" smtClean="0"/>
            <a:t> парк. </a:t>
          </a:r>
          <a:r>
            <a:rPr lang="ru-RU" dirty="0" err="1" smtClean="0"/>
            <a:t>Залізниця</a:t>
          </a:r>
          <a:r>
            <a:rPr lang="ru-RU" dirty="0" smtClean="0"/>
            <a:t> </a:t>
          </a:r>
          <a:r>
            <a:rPr lang="ru-RU" dirty="0" err="1" smtClean="0"/>
            <a:t>Швейцарії</a:t>
          </a:r>
          <a:r>
            <a:rPr lang="ru-RU" dirty="0" smtClean="0"/>
            <a:t> </a:t>
          </a:r>
          <a:r>
            <a:rPr lang="ru-RU" dirty="0" err="1" smtClean="0"/>
            <a:t>реалізує</a:t>
          </a:r>
          <a:r>
            <a:rPr lang="ru-RU" dirty="0" smtClean="0"/>
            <a:t> квитки, до </a:t>
          </a:r>
          <a:r>
            <a:rPr lang="ru-RU" dirty="0" err="1" smtClean="0"/>
            <a:t>вартості</a:t>
          </a:r>
          <a:r>
            <a:rPr lang="ru-RU" dirty="0" smtClean="0"/>
            <a:t> </a:t>
          </a:r>
          <a:r>
            <a:rPr lang="ru-RU" dirty="0" err="1" smtClean="0"/>
            <a:t>яких</a:t>
          </a:r>
          <a:r>
            <a:rPr lang="ru-RU" dirty="0" smtClean="0"/>
            <a:t> включено </a:t>
          </a:r>
          <a:r>
            <a:rPr lang="ru-RU" dirty="0" err="1" smtClean="0"/>
            <a:t>відвідування</a:t>
          </a:r>
          <a:r>
            <a:rPr lang="ru-RU" dirty="0" smtClean="0"/>
            <a:t> парку і переправу через </a:t>
          </a:r>
          <a:r>
            <a:rPr lang="ru-RU" dirty="0" err="1" smtClean="0"/>
            <a:t>Боденське</a:t>
          </a:r>
          <a:r>
            <a:rPr lang="ru-RU" dirty="0" smtClean="0"/>
            <a:t> озеро.</a:t>
          </a:r>
          <a:endParaRPr lang="uk-UA" dirty="0"/>
        </a:p>
      </dgm:t>
    </dgm:pt>
    <dgm:pt modelId="{8EB82C11-C803-46D3-82BD-A0318F30CA0F}" type="parTrans" cxnId="{0FE34D0D-262E-4A7B-91D2-25C65DB42CA2}">
      <dgm:prSet/>
      <dgm:spPr/>
      <dgm:t>
        <a:bodyPr/>
        <a:lstStyle/>
        <a:p>
          <a:endParaRPr lang="uk-UA"/>
        </a:p>
      </dgm:t>
    </dgm:pt>
    <dgm:pt modelId="{46C5309C-9F71-4AD1-ACD9-02F8B8A6BC0C}" type="sibTrans" cxnId="{0FE34D0D-262E-4A7B-91D2-25C65DB42CA2}">
      <dgm:prSet/>
      <dgm:spPr/>
      <dgm:t>
        <a:bodyPr/>
        <a:lstStyle/>
        <a:p>
          <a:endParaRPr lang="uk-UA"/>
        </a:p>
      </dgm:t>
    </dgm:pt>
    <dgm:pt modelId="{BF52F25D-7761-4EB8-A49C-BBB6C35AB9BF}">
      <dgm:prSet phldrT="[Текст]"/>
      <dgm:spPr/>
      <dgm:t>
        <a:bodyPr/>
        <a:lstStyle/>
        <a:p>
          <a:endParaRPr lang="uk-UA" dirty="0"/>
        </a:p>
      </dgm:t>
    </dgm:pt>
    <dgm:pt modelId="{5A25D8F1-E199-4841-A922-915EE6BA0AA2}" type="parTrans" cxnId="{3811ED11-B31B-4471-8473-F864DB4436B8}">
      <dgm:prSet/>
      <dgm:spPr/>
      <dgm:t>
        <a:bodyPr/>
        <a:lstStyle/>
        <a:p>
          <a:endParaRPr lang="uk-UA"/>
        </a:p>
      </dgm:t>
    </dgm:pt>
    <dgm:pt modelId="{0EBFFC49-D0B5-4DA8-87DA-DFF73E7D6AF6}" type="sibTrans" cxnId="{3811ED11-B31B-4471-8473-F864DB4436B8}">
      <dgm:prSet/>
      <dgm:spPr/>
      <dgm:t>
        <a:bodyPr/>
        <a:lstStyle/>
        <a:p>
          <a:endParaRPr lang="uk-UA"/>
        </a:p>
      </dgm:t>
    </dgm:pt>
    <dgm:pt modelId="{05ABF90B-60AF-4E1B-88BB-0051DEC51949}" type="pres">
      <dgm:prSet presAssocID="{52994D66-3EF5-4CE6-9DBD-A4F7D7742996}" presName="Name0" presStyleCnt="0">
        <dgm:presLayoutVars>
          <dgm:dir/>
          <dgm:animLvl val="lvl"/>
          <dgm:resizeHandles val="exact"/>
        </dgm:presLayoutVars>
      </dgm:prSet>
      <dgm:spPr/>
    </dgm:pt>
    <dgm:pt modelId="{C322C227-150C-4A1D-9A58-9580BA847AEF}" type="pres">
      <dgm:prSet presAssocID="{CD050997-151E-463E-BA69-8717742C9D2D}" presName="compositeNode" presStyleCnt="0">
        <dgm:presLayoutVars>
          <dgm:bulletEnabled val="1"/>
        </dgm:presLayoutVars>
      </dgm:prSet>
      <dgm:spPr/>
    </dgm:pt>
    <dgm:pt modelId="{6977A4CF-2F5B-46DC-8DB5-E8DB09B0833D}" type="pres">
      <dgm:prSet presAssocID="{CD050997-151E-463E-BA69-8717742C9D2D}" presName="bgRect" presStyleLbl="node1" presStyleIdx="0" presStyleCnt="2" custLinFactNeighborX="-9078" custLinFactNeighborY="-3157"/>
      <dgm:spPr/>
    </dgm:pt>
    <dgm:pt modelId="{9D25A18A-A484-422E-AF3A-077499523005}" type="pres">
      <dgm:prSet presAssocID="{CD050997-151E-463E-BA69-8717742C9D2D}" presName="parentNode" presStyleLbl="node1" presStyleIdx="0" presStyleCnt="2">
        <dgm:presLayoutVars>
          <dgm:chMax val="0"/>
          <dgm:bulletEnabled val="1"/>
        </dgm:presLayoutVars>
      </dgm:prSet>
      <dgm:spPr/>
    </dgm:pt>
    <dgm:pt modelId="{F32524E0-9892-477C-8D6C-F8A778FB2638}" type="pres">
      <dgm:prSet presAssocID="{CD050997-151E-463E-BA69-8717742C9D2D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0347C5E-244A-44D6-A8E1-9B3A5793AE9F}" type="pres">
      <dgm:prSet presAssocID="{CDA630E3-B1E2-4CA7-A18B-47B502A85FC5}" presName="hSp" presStyleCnt="0"/>
      <dgm:spPr/>
    </dgm:pt>
    <dgm:pt modelId="{C449EB00-096C-4FE2-A881-445CBE4388F9}" type="pres">
      <dgm:prSet presAssocID="{CDA630E3-B1E2-4CA7-A18B-47B502A85FC5}" presName="vProcSp" presStyleCnt="0"/>
      <dgm:spPr/>
    </dgm:pt>
    <dgm:pt modelId="{6561B079-62A9-4B34-B671-44BEB54875A9}" type="pres">
      <dgm:prSet presAssocID="{CDA630E3-B1E2-4CA7-A18B-47B502A85FC5}" presName="vSp1" presStyleCnt="0"/>
      <dgm:spPr/>
    </dgm:pt>
    <dgm:pt modelId="{9754EA34-6816-46B0-93BF-A6122CBED455}" type="pres">
      <dgm:prSet presAssocID="{CDA630E3-B1E2-4CA7-A18B-47B502A85FC5}" presName="simulatedConn" presStyleLbl="solidFgAcc1" presStyleIdx="0" presStyleCnt="1"/>
      <dgm:spPr/>
    </dgm:pt>
    <dgm:pt modelId="{2AEFA463-05FC-410E-A2C4-017575CC6C2E}" type="pres">
      <dgm:prSet presAssocID="{CDA630E3-B1E2-4CA7-A18B-47B502A85FC5}" presName="vSp2" presStyleCnt="0"/>
      <dgm:spPr/>
    </dgm:pt>
    <dgm:pt modelId="{8E16EBBE-B1BB-41D6-A459-33AB389815D9}" type="pres">
      <dgm:prSet presAssocID="{CDA630E3-B1E2-4CA7-A18B-47B502A85FC5}" presName="sibTrans" presStyleCnt="0"/>
      <dgm:spPr/>
    </dgm:pt>
    <dgm:pt modelId="{0F891B5C-2B2B-43C2-A8CA-73AFABAC47EC}" type="pres">
      <dgm:prSet presAssocID="{BF52F25D-7761-4EB8-A49C-BBB6C35AB9BF}" presName="compositeNode" presStyleCnt="0">
        <dgm:presLayoutVars>
          <dgm:bulletEnabled val="1"/>
        </dgm:presLayoutVars>
      </dgm:prSet>
      <dgm:spPr/>
    </dgm:pt>
    <dgm:pt modelId="{7E027CD1-BA8C-44E7-B7D8-0AAB4A561D22}" type="pres">
      <dgm:prSet presAssocID="{BF52F25D-7761-4EB8-A49C-BBB6C35AB9BF}" presName="bgRect" presStyleLbl="node1" presStyleIdx="1" presStyleCnt="2"/>
      <dgm:spPr/>
    </dgm:pt>
    <dgm:pt modelId="{263B27BB-BD73-4D98-96DB-930315AB56F2}" type="pres">
      <dgm:prSet presAssocID="{BF52F25D-7761-4EB8-A49C-BBB6C35AB9BF}" presName="parentNode" presStyleLbl="node1" presStyleIdx="1" presStyleCnt="2">
        <dgm:presLayoutVars>
          <dgm:chMax val="0"/>
          <dgm:bulletEnabled val="1"/>
        </dgm:presLayoutVars>
      </dgm:prSet>
      <dgm:spPr/>
    </dgm:pt>
    <dgm:pt modelId="{AA725957-8CB8-4A39-8EEB-3A1B9F220C75}" type="pres">
      <dgm:prSet presAssocID="{BF52F25D-7761-4EB8-A49C-BBB6C35AB9BF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3811ED11-B31B-4471-8473-F864DB4436B8}" srcId="{52994D66-3EF5-4CE6-9DBD-A4F7D7742996}" destId="{BF52F25D-7761-4EB8-A49C-BBB6C35AB9BF}" srcOrd="1" destOrd="0" parTransId="{5A25D8F1-E199-4841-A922-915EE6BA0AA2}" sibTransId="{0EBFFC49-D0B5-4DA8-87DA-DFF73E7D6AF6}"/>
    <dgm:cxn modelId="{9CCDB36A-A48C-4C58-A9DE-DC0618B208BD}" type="presOf" srcId="{BF52F25D-7761-4EB8-A49C-BBB6C35AB9BF}" destId="{7E027CD1-BA8C-44E7-B7D8-0AAB4A561D22}" srcOrd="0" destOrd="0" presId="urn:microsoft.com/office/officeart/2005/8/layout/hProcess7"/>
    <dgm:cxn modelId="{FAE06BAF-3A1E-4C8B-AEE9-4CBFED5BFC4B}" type="presOf" srcId="{7A6B0DC9-D006-4369-8CAB-2BF51F9558BB}" destId="{F32524E0-9892-477C-8D6C-F8A778FB2638}" srcOrd="0" destOrd="0" presId="urn:microsoft.com/office/officeart/2005/8/layout/hProcess7"/>
    <dgm:cxn modelId="{2934EB68-4D03-4D93-BCC3-1E1EC5DF2B8C}" srcId="{CD050997-151E-463E-BA69-8717742C9D2D}" destId="{7A6B0DC9-D006-4369-8CAB-2BF51F9558BB}" srcOrd="0" destOrd="0" parTransId="{9C890E68-F15A-4E9A-815C-9C3EF1B488BB}" sibTransId="{60656B38-EA4A-4D74-B3EA-4C4B5CFF29B7}"/>
    <dgm:cxn modelId="{0FE34D0D-262E-4A7B-91D2-25C65DB42CA2}" srcId="{BF52F25D-7761-4EB8-A49C-BBB6C35AB9BF}" destId="{4F3F19A0-FAA6-4309-B0B0-810D0BD03C6B}" srcOrd="0" destOrd="0" parTransId="{8EB82C11-C803-46D3-82BD-A0318F30CA0F}" sibTransId="{46C5309C-9F71-4AD1-ACD9-02F8B8A6BC0C}"/>
    <dgm:cxn modelId="{C0F0B67E-2076-4E36-A21D-429176AC0B37}" srcId="{52994D66-3EF5-4CE6-9DBD-A4F7D7742996}" destId="{CD050997-151E-463E-BA69-8717742C9D2D}" srcOrd="0" destOrd="0" parTransId="{8D5F365F-628B-4EF5-BD71-BE2849766EE3}" sibTransId="{CDA630E3-B1E2-4CA7-A18B-47B502A85FC5}"/>
    <dgm:cxn modelId="{04B311EE-5C29-4359-8A50-378E3573166F}" type="presOf" srcId="{BF52F25D-7761-4EB8-A49C-BBB6C35AB9BF}" destId="{263B27BB-BD73-4D98-96DB-930315AB56F2}" srcOrd="1" destOrd="0" presId="urn:microsoft.com/office/officeart/2005/8/layout/hProcess7"/>
    <dgm:cxn modelId="{5DB36874-2762-43AC-8FF6-A3E507DBD566}" type="presOf" srcId="{52994D66-3EF5-4CE6-9DBD-A4F7D7742996}" destId="{05ABF90B-60AF-4E1B-88BB-0051DEC51949}" srcOrd="0" destOrd="0" presId="urn:microsoft.com/office/officeart/2005/8/layout/hProcess7"/>
    <dgm:cxn modelId="{FB0724DF-BDA8-4F2D-A794-2329A0941948}" type="presOf" srcId="{CD050997-151E-463E-BA69-8717742C9D2D}" destId="{6977A4CF-2F5B-46DC-8DB5-E8DB09B0833D}" srcOrd="0" destOrd="0" presId="urn:microsoft.com/office/officeart/2005/8/layout/hProcess7"/>
    <dgm:cxn modelId="{7D128827-3F8C-4D56-8D29-93848A2568E4}" type="presOf" srcId="{CD050997-151E-463E-BA69-8717742C9D2D}" destId="{9D25A18A-A484-422E-AF3A-077499523005}" srcOrd="1" destOrd="0" presId="urn:microsoft.com/office/officeart/2005/8/layout/hProcess7"/>
    <dgm:cxn modelId="{06E8789A-3F74-4019-862F-FFAC332B1D0B}" type="presOf" srcId="{4F3F19A0-FAA6-4309-B0B0-810D0BD03C6B}" destId="{AA725957-8CB8-4A39-8EEB-3A1B9F220C75}" srcOrd="0" destOrd="0" presId="urn:microsoft.com/office/officeart/2005/8/layout/hProcess7"/>
    <dgm:cxn modelId="{C3D80095-23F8-455D-8C69-D9E5F108F81A}" type="presParOf" srcId="{05ABF90B-60AF-4E1B-88BB-0051DEC51949}" destId="{C322C227-150C-4A1D-9A58-9580BA847AEF}" srcOrd="0" destOrd="0" presId="urn:microsoft.com/office/officeart/2005/8/layout/hProcess7"/>
    <dgm:cxn modelId="{04395B4C-37EF-4BBB-A775-F969C71D9E81}" type="presParOf" srcId="{C322C227-150C-4A1D-9A58-9580BA847AEF}" destId="{6977A4CF-2F5B-46DC-8DB5-E8DB09B0833D}" srcOrd="0" destOrd="0" presId="urn:microsoft.com/office/officeart/2005/8/layout/hProcess7"/>
    <dgm:cxn modelId="{4A312143-1C23-4610-A8FF-A42799C9DBF3}" type="presParOf" srcId="{C322C227-150C-4A1D-9A58-9580BA847AEF}" destId="{9D25A18A-A484-422E-AF3A-077499523005}" srcOrd="1" destOrd="0" presId="urn:microsoft.com/office/officeart/2005/8/layout/hProcess7"/>
    <dgm:cxn modelId="{E30CB32B-E0DF-4848-9D50-0EE795B0E42B}" type="presParOf" srcId="{C322C227-150C-4A1D-9A58-9580BA847AEF}" destId="{F32524E0-9892-477C-8D6C-F8A778FB2638}" srcOrd="2" destOrd="0" presId="urn:microsoft.com/office/officeart/2005/8/layout/hProcess7"/>
    <dgm:cxn modelId="{50720977-F132-41AD-BFDD-9D47AE7BC4F0}" type="presParOf" srcId="{05ABF90B-60AF-4E1B-88BB-0051DEC51949}" destId="{90347C5E-244A-44D6-A8E1-9B3A5793AE9F}" srcOrd="1" destOrd="0" presId="urn:microsoft.com/office/officeart/2005/8/layout/hProcess7"/>
    <dgm:cxn modelId="{F7111296-929D-400C-8325-1C8094569CAD}" type="presParOf" srcId="{05ABF90B-60AF-4E1B-88BB-0051DEC51949}" destId="{C449EB00-096C-4FE2-A881-445CBE4388F9}" srcOrd="2" destOrd="0" presId="urn:microsoft.com/office/officeart/2005/8/layout/hProcess7"/>
    <dgm:cxn modelId="{93BB5BA9-E8EB-4F9C-BE93-D6599CAD318F}" type="presParOf" srcId="{C449EB00-096C-4FE2-A881-445CBE4388F9}" destId="{6561B079-62A9-4B34-B671-44BEB54875A9}" srcOrd="0" destOrd="0" presId="urn:microsoft.com/office/officeart/2005/8/layout/hProcess7"/>
    <dgm:cxn modelId="{0A5AA33D-1976-44C0-825D-A56700F4D4A3}" type="presParOf" srcId="{C449EB00-096C-4FE2-A881-445CBE4388F9}" destId="{9754EA34-6816-46B0-93BF-A6122CBED455}" srcOrd="1" destOrd="0" presId="urn:microsoft.com/office/officeart/2005/8/layout/hProcess7"/>
    <dgm:cxn modelId="{B0B46D8F-D54B-4695-86EB-847C8BB910C2}" type="presParOf" srcId="{C449EB00-096C-4FE2-A881-445CBE4388F9}" destId="{2AEFA463-05FC-410E-A2C4-017575CC6C2E}" srcOrd="2" destOrd="0" presId="urn:microsoft.com/office/officeart/2005/8/layout/hProcess7"/>
    <dgm:cxn modelId="{930729AE-B780-4230-9658-C44E92221C10}" type="presParOf" srcId="{05ABF90B-60AF-4E1B-88BB-0051DEC51949}" destId="{8E16EBBE-B1BB-41D6-A459-33AB389815D9}" srcOrd="3" destOrd="0" presId="urn:microsoft.com/office/officeart/2005/8/layout/hProcess7"/>
    <dgm:cxn modelId="{602BA951-2801-4983-87E7-4BCA72A07B3C}" type="presParOf" srcId="{05ABF90B-60AF-4E1B-88BB-0051DEC51949}" destId="{0F891B5C-2B2B-43C2-A8CA-73AFABAC47EC}" srcOrd="4" destOrd="0" presId="urn:microsoft.com/office/officeart/2005/8/layout/hProcess7"/>
    <dgm:cxn modelId="{400AA779-1529-472A-BB2B-447E383D350F}" type="presParOf" srcId="{0F891B5C-2B2B-43C2-A8CA-73AFABAC47EC}" destId="{7E027CD1-BA8C-44E7-B7D8-0AAB4A561D22}" srcOrd="0" destOrd="0" presId="urn:microsoft.com/office/officeart/2005/8/layout/hProcess7"/>
    <dgm:cxn modelId="{6883BA69-8365-4766-BD59-C9B81886A6B9}" type="presParOf" srcId="{0F891B5C-2B2B-43C2-A8CA-73AFABAC47EC}" destId="{263B27BB-BD73-4D98-96DB-930315AB56F2}" srcOrd="1" destOrd="0" presId="urn:microsoft.com/office/officeart/2005/8/layout/hProcess7"/>
    <dgm:cxn modelId="{E1EC5AB1-FFC8-431E-8FBF-EC0712A28D39}" type="presParOf" srcId="{0F891B5C-2B2B-43C2-A8CA-73AFABAC47EC}" destId="{AA725957-8CB8-4A39-8EEB-3A1B9F220C75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94E460-F3F7-4990-B865-4D9E9187B554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C3400B0E-9D00-477F-81B0-278E62DBB434}">
      <dgm:prSet phldrT="[Текст]"/>
      <dgm:spPr/>
      <dgm:t>
        <a:bodyPr/>
        <a:lstStyle/>
        <a:p>
          <a:r>
            <a:rPr lang="uk-UA" smtClean="0"/>
            <a:t>атракційність (</a:t>
          </a:r>
          <a:r>
            <a:rPr lang="en-US" smtClean="0"/>
            <a:t>attractions)</a:t>
          </a:r>
          <a:endParaRPr lang="uk-UA"/>
        </a:p>
      </dgm:t>
    </dgm:pt>
    <dgm:pt modelId="{44A7A1A5-5F25-4A42-8B42-B7B496F950A8}" type="parTrans" cxnId="{480C56B8-C97B-41AB-BB60-8D334197B4B2}">
      <dgm:prSet/>
      <dgm:spPr/>
      <dgm:t>
        <a:bodyPr/>
        <a:lstStyle/>
        <a:p>
          <a:endParaRPr lang="uk-UA"/>
        </a:p>
      </dgm:t>
    </dgm:pt>
    <dgm:pt modelId="{B5BA32B3-D7FB-443C-8DFD-BA42DAB2672D}" type="sibTrans" cxnId="{480C56B8-C97B-41AB-BB60-8D334197B4B2}">
      <dgm:prSet/>
      <dgm:spPr/>
      <dgm:t>
        <a:bodyPr/>
        <a:lstStyle/>
        <a:p>
          <a:endParaRPr lang="uk-UA"/>
        </a:p>
      </dgm:t>
    </dgm:pt>
    <dgm:pt modelId="{6E681553-E387-4F12-909A-CE997AA37793}">
      <dgm:prSet phldrT="[Текст]"/>
      <dgm:spPr/>
      <dgm:t>
        <a:bodyPr/>
        <a:lstStyle/>
        <a:p>
          <a:r>
            <a:rPr lang="uk-UA" dirty="0" smtClean="0"/>
            <a:t>доступність (</a:t>
          </a:r>
          <a:r>
            <a:rPr lang="en-US" dirty="0" smtClean="0"/>
            <a:t>accessibility)</a:t>
          </a:r>
          <a:endParaRPr lang="uk-UA" dirty="0"/>
        </a:p>
      </dgm:t>
    </dgm:pt>
    <dgm:pt modelId="{5D94F522-A1E7-45E1-9CFA-64F1782EAABA}" type="parTrans" cxnId="{05261B7E-DED7-4E7C-B4D2-A6C0FA72AE97}">
      <dgm:prSet/>
      <dgm:spPr/>
      <dgm:t>
        <a:bodyPr/>
        <a:lstStyle/>
        <a:p>
          <a:endParaRPr lang="uk-UA"/>
        </a:p>
      </dgm:t>
    </dgm:pt>
    <dgm:pt modelId="{70E1A8B7-D505-4A75-B067-4B6E6B49EFF4}" type="sibTrans" cxnId="{05261B7E-DED7-4E7C-B4D2-A6C0FA72AE97}">
      <dgm:prSet/>
      <dgm:spPr/>
      <dgm:t>
        <a:bodyPr/>
        <a:lstStyle/>
        <a:p>
          <a:endParaRPr lang="uk-UA"/>
        </a:p>
      </dgm:t>
    </dgm:pt>
    <dgm:pt modelId="{7805DFE6-19D0-42ED-9603-3E2138613F67}">
      <dgm:prSet phldrT="[Текст]"/>
      <dgm:spPr/>
      <dgm:t>
        <a:bodyPr/>
        <a:lstStyle/>
        <a:p>
          <a:r>
            <a:rPr lang="uk-UA" dirty="0" smtClean="0"/>
            <a:t>зручність (</a:t>
          </a:r>
          <a:r>
            <a:rPr lang="en-US" dirty="0" smtClean="0"/>
            <a:t>amenities)</a:t>
          </a:r>
          <a:endParaRPr lang="uk-UA" dirty="0"/>
        </a:p>
      </dgm:t>
    </dgm:pt>
    <dgm:pt modelId="{45C21E68-46E5-41B4-9F96-964F8E898E18}" type="parTrans" cxnId="{B8CA09EF-4255-45E1-BC2B-BB59C3253A17}">
      <dgm:prSet/>
      <dgm:spPr/>
      <dgm:t>
        <a:bodyPr/>
        <a:lstStyle/>
        <a:p>
          <a:endParaRPr lang="uk-UA"/>
        </a:p>
      </dgm:t>
    </dgm:pt>
    <dgm:pt modelId="{0A12E27C-A689-4DC0-B086-97C3691D7A95}" type="sibTrans" cxnId="{B8CA09EF-4255-45E1-BC2B-BB59C3253A17}">
      <dgm:prSet/>
      <dgm:spPr/>
      <dgm:t>
        <a:bodyPr/>
        <a:lstStyle/>
        <a:p>
          <a:endParaRPr lang="uk-UA"/>
        </a:p>
      </dgm:t>
    </dgm:pt>
    <dgm:pt modelId="{9F9DB805-EE41-4508-804F-23384515186F}">
      <dgm:prSet phldrT="[Текст]"/>
      <dgm:spPr/>
      <dgm:t>
        <a:bodyPr/>
        <a:lstStyle/>
        <a:p>
          <a:r>
            <a:rPr lang="uk-UA" dirty="0" smtClean="0"/>
            <a:t>наявність посередників і допоміжних служб (</a:t>
          </a:r>
          <a:r>
            <a:rPr lang="en-US" dirty="0" smtClean="0"/>
            <a:t>ancillary services)</a:t>
          </a:r>
          <a:endParaRPr lang="uk-UA" dirty="0"/>
        </a:p>
      </dgm:t>
    </dgm:pt>
    <dgm:pt modelId="{0C5A83BB-E98F-4C00-B153-576570B8375C}" type="parTrans" cxnId="{7D451D01-3B37-4882-B042-E8F43C8998C0}">
      <dgm:prSet/>
      <dgm:spPr/>
      <dgm:t>
        <a:bodyPr/>
        <a:lstStyle/>
        <a:p>
          <a:endParaRPr lang="uk-UA"/>
        </a:p>
      </dgm:t>
    </dgm:pt>
    <dgm:pt modelId="{887ADD44-24E1-4387-A014-1421EB17D800}" type="sibTrans" cxnId="{7D451D01-3B37-4882-B042-E8F43C8998C0}">
      <dgm:prSet/>
      <dgm:spPr/>
      <dgm:t>
        <a:bodyPr/>
        <a:lstStyle/>
        <a:p>
          <a:endParaRPr lang="uk-UA"/>
        </a:p>
      </dgm:t>
    </dgm:pt>
    <dgm:pt modelId="{5F1421B4-1FCB-4111-86CF-B348D6ADA809}">
      <dgm:prSet phldrT="[Текст]"/>
      <dgm:spPr/>
      <dgm:t>
        <a:bodyPr/>
        <a:lstStyle/>
        <a:p>
          <a:r>
            <a:rPr lang="uk-UA" dirty="0" smtClean="0"/>
            <a:t>організація діяльності туристів (</a:t>
          </a:r>
          <a:r>
            <a:rPr lang="en-US" dirty="0" smtClean="0"/>
            <a:t>activities)</a:t>
          </a:r>
          <a:endParaRPr lang="uk-UA" dirty="0" smtClean="0"/>
        </a:p>
      </dgm:t>
    </dgm:pt>
    <dgm:pt modelId="{9C21733E-3FF6-4814-860C-761354DC8674}" type="parTrans" cxnId="{05ED16B6-8CAF-4DAB-A3BE-17CBAC7F842B}">
      <dgm:prSet/>
      <dgm:spPr/>
      <dgm:t>
        <a:bodyPr/>
        <a:lstStyle/>
        <a:p>
          <a:endParaRPr lang="uk-UA"/>
        </a:p>
      </dgm:t>
    </dgm:pt>
    <dgm:pt modelId="{4014F767-2C49-42D2-AD4B-D35FD1333566}" type="sibTrans" cxnId="{05ED16B6-8CAF-4DAB-A3BE-17CBAC7F842B}">
      <dgm:prSet/>
      <dgm:spPr/>
      <dgm:t>
        <a:bodyPr/>
        <a:lstStyle/>
        <a:p>
          <a:endParaRPr lang="uk-UA"/>
        </a:p>
      </dgm:t>
    </dgm:pt>
    <dgm:pt modelId="{FEE85854-51B6-447C-817C-D31B73B044C6}">
      <dgm:prSet phldrT="[Текст]"/>
      <dgm:spPr/>
      <dgm:t>
        <a:bodyPr/>
        <a:lstStyle/>
        <a:p>
          <a:r>
            <a:rPr lang="ru-RU" dirty="0" err="1" smtClean="0"/>
            <a:t>пропозиція</a:t>
          </a:r>
          <a:r>
            <a:rPr lang="ru-RU" dirty="0" smtClean="0"/>
            <a:t> готового </a:t>
          </a:r>
          <a:r>
            <a:rPr lang="ru-RU" dirty="0" err="1" smtClean="0"/>
            <a:t>туристичного</a:t>
          </a:r>
          <a:r>
            <a:rPr lang="ru-RU" dirty="0" smtClean="0"/>
            <a:t> продукту (</a:t>
          </a:r>
          <a:r>
            <a:rPr lang="ru-RU" dirty="0" err="1" smtClean="0"/>
            <a:t>available</a:t>
          </a:r>
          <a:r>
            <a:rPr lang="ru-RU" dirty="0" smtClean="0"/>
            <a:t> </a:t>
          </a:r>
          <a:r>
            <a:rPr lang="ru-RU" dirty="0" err="1" smtClean="0"/>
            <a:t>packages</a:t>
          </a:r>
          <a:r>
            <a:rPr lang="ru-RU" dirty="0" smtClean="0"/>
            <a:t>)</a:t>
          </a:r>
        </a:p>
      </dgm:t>
    </dgm:pt>
    <dgm:pt modelId="{DCB48E1E-E3F9-446F-8FB7-776DE087CECD}" type="parTrans" cxnId="{E03D948C-876C-4093-BC18-094D3EC43549}">
      <dgm:prSet/>
      <dgm:spPr/>
      <dgm:t>
        <a:bodyPr/>
        <a:lstStyle/>
        <a:p>
          <a:endParaRPr lang="uk-UA"/>
        </a:p>
      </dgm:t>
    </dgm:pt>
    <dgm:pt modelId="{337D807C-8FEA-48C6-BB0A-9DC505C59E53}" type="sibTrans" cxnId="{E03D948C-876C-4093-BC18-094D3EC43549}">
      <dgm:prSet/>
      <dgm:spPr/>
      <dgm:t>
        <a:bodyPr/>
        <a:lstStyle/>
        <a:p>
          <a:endParaRPr lang="uk-UA"/>
        </a:p>
      </dgm:t>
    </dgm:pt>
    <dgm:pt modelId="{A674AE0F-BEAA-4C00-88CE-303A92DE44D5}">
      <dgm:prSet phldrT="[Текст]"/>
      <dgm:spPr/>
      <dgm:t>
        <a:bodyPr/>
        <a:lstStyle/>
        <a:p>
          <a:r>
            <a:rPr lang="uk-UA" dirty="0" smtClean="0"/>
            <a:t>наявність організаційної структури</a:t>
          </a:r>
          <a:endParaRPr lang="ru-RU" dirty="0" smtClean="0"/>
        </a:p>
      </dgm:t>
    </dgm:pt>
    <dgm:pt modelId="{0C0C0885-6EC8-4630-A341-0E3E6F7A5C2D}" type="parTrans" cxnId="{BD3A7AC6-8201-4212-86B1-8A772907D25A}">
      <dgm:prSet/>
      <dgm:spPr/>
      <dgm:t>
        <a:bodyPr/>
        <a:lstStyle/>
        <a:p>
          <a:endParaRPr lang="uk-UA"/>
        </a:p>
      </dgm:t>
    </dgm:pt>
    <dgm:pt modelId="{1987D163-F47C-400C-8E5C-CFEDBC50E8BE}" type="sibTrans" cxnId="{BD3A7AC6-8201-4212-86B1-8A772907D25A}">
      <dgm:prSet/>
      <dgm:spPr/>
      <dgm:t>
        <a:bodyPr/>
        <a:lstStyle/>
        <a:p>
          <a:endParaRPr lang="uk-UA"/>
        </a:p>
      </dgm:t>
    </dgm:pt>
    <dgm:pt modelId="{AD85E9C5-56F2-4395-8C66-BEDE4F88F224}" type="pres">
      <dgm:prSet presAssocID="{B494E460-F3F7-4990-B865-4D9E9187B55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E1B91E3-9E00-469C-87D0-798DDE51CED5}" type="pres">
      <dgm:prSet presAssocID="{C3400B0E-9D00-477F-81B0-278E62DBB434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974BB40-A9ED-4F2E-B1CC-412ABC9E620B}" type="pres">
      <dgm:prSet presAssocID="{B5BA32B3-D7FB-443C-8DFD-BA42DAB2672D}" presName="sibTrans" presStyleCnt="0"/>
      <dgm:spPr/>
    </dgm:pt>
    <dgm:pt modelId="{043B1B32-E14F-447A-8932-FB8DCF0942FA}" type="pres">
      <dgm:prSet presAssocID="{6E681553-E387-4F12-909A-CE997AA37793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B0D3495-4F65-47CD-AEA7-761C2A04E465}" type="pres">
      <dgm:prSet presAssocID="{70E1A8B7-D505-4A75-B067-4B6E6B49EFF4}" presName="sibTrans" presStyleCnt="0"/>
      <dgm:spPr/>
    </dgm:pt>
    <dgm:pt modelId="{4CA0C0E0-20EA-4833-BD6E-75369138AA78}" type="pres">
      <dgm:prSet presAssocID="{7805DFE6-19D0-42ED-9603-3E2138613F67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FC59664-95B6-4EF9-81E0-3F6158A90B61}" type="pres">
      <dgm:prSet presAssocID="{0A12E27C-A689-4DC0-B086-97C3691D7A95}" presName="sibTrans" presStyleCnt="0"/>
      <dgm:spPr/>
    </dgm:pt>
    <dgm:pt modelId="{C97C8B68-5863-4EF9-89A1-E8BFDA78CF6E}" type="pres">
      <dgm:prSet presAssocID="{9F9DB805-EE41-4508-804F-23384515186F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577113F-5D6C-4EEE-944B-11D4715E0972}" type="pres">
      <dgm:prSet presAssocID="{887ADD44-24E1-4387-A014-1421EB17D800}" presName="sibTrans" presStyleCnt="0"/>
      <dgm:spPr/>
    </dgm:pt>
    <dgm:pt modelId="{5D765112-F571-4FC5-9C2D-09C804E396D8}" type="pres">
      <dgm:prSet presAssocID="{5F1421B4-1FCB-4111-86CF-B348D6ADA809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EA46B90-7EE3-4C54-9B77-92DE9FF0EA00}" type="pres">
      <dgm:prSet presAssocID="{4014F767-2C49-42D2-AD4B-D35FD1333566}" presName="sibTrans" presStyleCnt="0"/>
      <dgm:spPr/>
    </dgm:pt>
    <dgm:pt modelId="{6082DED1-85CF-4C04-8AB9-92964C709DF7}" type="pres">
      <dgm:prSet presAssocID="{FEE85854-51B6-447C-817C-D31B73B044C6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BEFEBA2-8079-485A-987B-F6E34AC47651}" type="pres">
      <dgm:prSet presAssocID="{337D807C-8FEA-48C6-BB0A-9DC505C59E53}" presName="sibTrans" presStyleCnt="0"/>
      <dgm:spPr/>
    </dgm:pt>
    <dgm:pt modelId="{1C5CAB2A-58C7-467C-8D23-2237455E7F88}" type="pres">
      <dgm:prSet presAssocID="{A674AE0F-BEAA-4C00-88CE-303A92DE44D5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08921F1-6A8E-4F57-9AF5-4AC754432DCF}" type="presOf" srcId="{C3400B0E-9D00-477F-81B0-278E62DBB434}" destId="{8E1B91E3-9E00-469C-87D0-798DDE51CED5}" srcOrd="0" destOrd="0" presId="urn:microsoft.com/office/officeart/2005/8/layout/default"/>
    <dgm:cxn modelId="{480C56B8-C97B-41AB-BB60-8D334197B4B2}" srcId="{B494E460-F3F7-4990-B865-4D9E9187B554}" destId="{C3400B0E-9D00-477F-81B0-278E62DBB434}" srcOrd="0" destOrd="0" parTransId="{44A7A1A5-5F25-4A42-8B42-B7B496F950A8}" sibTransId="{B5BA32B3-D7FB-443C-8DFD-BA42DAB2672D}"/>
    <dgm:cxn modelId="{BD3A7AC6-8201-4212-86B1-8A772907D25A}" srcId="{B494E460-F3F7-4990-B865-4D9E9187B554}" destId="{A674AE0F-BEAA-4C00-88CE-303A92DE44D5}" srcOrd="6" destOrd="0" parTransId="{0C0C0885-6EC8-4630-A341-0E3E6F7A5C2D}" sibTransId="{1987D163-F47C-400C-8E5C-CFEDBC50E8BE}"/>
    <dgm:cxn modelId="{3C2A4DD7-DE3F-4A92-8B10-5FE34E7B03BB}" type="presOf" srcId="{A674AE0F-BEAA-4C00-88CE-303A92DE44D5}" destId="{1C5CAB2A-58C7-467C-8D23-2237455E7F88}" srcOrd="0" destOrd="0" presId="urn:microsoft.com/office/officeart/2005/8/layout/default"/>
    <dgm:cxn modelId="{05261B7E-DED7-4E7C-B4D2-A6C0FA72AE97}" srcId="{B494E460-F3F7-4990-B865-4D9E9187B554}" destId="{6E681553-E387-4F12-909A-CE997AA37793}" srcOrd="1" destOrd="0" parTransId="{5D94F522-A1E7-45E1-9CFA-64F1782EAABA}" sibTransId="{70E1A8B7-D505-4A75-B067-4B6E6B49EFF4}"/>
    <dgm:cxn modelId="{05ED16B6-8CAF-4DAB-A3BE-17CBAC7F842B}" srcId="{B494E460-F3F7-4990-B865-4D9E9187B554}" destId="{5F1421B4-1FCB-4111-86CF-B348D6ADA809}" srcOrd="4" destOrd="0" parTransId="{9C21733E-3FF6-4814-860C-761354DC8674}" sibTransId="{4014F767-2C49-42D2-AD4B-D35FD1333566}"/>
    <dgm:cxn modelId="{E03D948C-876C-4093-BC18-094D3EC43549}" srcId="{B494E460-F3F7-4990-B865-4D9E9187B554}" destId="{FEE85854-51B6-447C-817C-D31B73B044C6}" srcOrd="5" destOrd="0" parTransId="{DCB48E1E-E3F9-446F-8FB7-776DE087CECD}" sibTransId="{337D807C-8FEA-48C6-BB0A-9DC505C59E53}"/>
    <dgm:cxn modelId="{D4707D8E-363B-4E20-AB2B-935748F12AFB}" type="presOf" srcId="{7805DFE6-19D0-42ED-9603-3E2138613F67}" destId="{4CA0C0E0-20EA-4833-BD6E-75369138AA78}" srcOrd="0" destOrd="0" presId="urn:microsoft.com/office/officeart/2005/8/layout/default"/>
    <dgm:cxn modelId="{76844C4E-8FA0-464B-9481-C2A4D4FC1CDA}" type="presOf" srcId="{6E681553-E387-4F12-909A-CE997AA37793}" destId="{043B1B32-E14F-447A-8932-FB8DCF0942FA}" srcOrd="0" destOrd="0" presId="urn:microsoft.com/office/officeart/2005/8/layout/default"/>
    <dgm:cxn modelId="{19C548E4-3414-4E5F-A8C9-A43ADE9CCAB6}" type="presOf" srcId="{9F9DB805-EE41-4508-804F-23384515186F}" destId="{C97C8B68-5863-4EF9-89A1-E8BFDA78CF6E}" srcOrd="0" destOrd="0" presId="urn:microsoft.com/office/officeart/2005/8/layout/default"/>
    <dgm:cxn modelId="{B8CA09EF-4255-45E1-BC2B-BB59C3253A17}" srcId="{B494E460-F3F7-4990-B865-4D9E9187B554}" destId="{7805DFE6-19D0-42ED-9603-3E2138613F67}" srcOrd="2" destOrd="0" parTransId="{45C21E68-46E5-41B4-9F96-964F8E898E18}" sibTransId="{0A12E27C-A689-4DC0-B086-97C3691D7A95}"/>
    <dgm:cxn modelId="{08E6D9FE-A627-4C76-BA11-1428C4E6165E}" type="presOf" srcId="{5F1421B4-1FCB-4111-86CF-B348D6ADA809}" destId="{5D765112-F571-4FC5-9C2D-09C804E396D8}" srcOrd="0" destOrd="0" presId="urn:microsoft.com/office/officeart/2005/8/layout/default"/>
    <dgm:cxn modelId="{7D451D01-3B37-4882-B042-E8F43C8998C0}" srcId="{B494E460-F3F7-4990-B865-4D9E9187B554}" destId="{9F9DB805-EE41-4508-804F-23384515186F}" srcOrd="3" destOrd="0" parTransId="{0C5A83BB-E98F-4C00-B153-576570B8375C}" sibTransId="{887ADD44-24E1-4387-A014-1421EB17D800}"/>
    <dgm:cxn modelId="{23A783D5-97F9-46C9-8D20-F172D9AD3932}" type="presOf" srcId="{FEE85854-51B6-447C-817C-D31B73B044C6}" destId="{6082DED1-85CF-4C04-8AB9-92964C709DF7}" srcOrd="0" destOrd="0" presId="urn:microsoft.com/office/officeart/2005/8/layout/default"/>
    <dgm:cxn modelId="{437503F4-E3BE-42B7-B128-80BECE928A8C}" type="presOf" srcId="{B494E460-F3F7-4990-B865-4D9E9187B554}" destId="{AD85E9C5-56F2-4395-8C66-BEDE4F88F224}" srcOrd="0" destOrd="0" presId="urn:microsoft.com/office/officeart/2005/8/layout/default"/>
    <dgm:cxn modelId="{DC82530B-E9FC-4AF4-9C34-0658F0918840}" type="presParOf" srcId="{AD85E9C5-56F2-4395-8C66-BEDE4F88F224}" destId="{8E1B91E3-9E00-469C-87D0-798DDE51CED5}" srcOrd="0" destOrd="0" presId="urn:microsoft.com/office/officeart/2005/8/layout/default"/>
    <dgm:cxn modelId="{91214C10-A656-49D7-A5B7-92B81E14558D}" type="presParOf" srcId="{AD85E9C5-56F2-4395-8C66-BEDE4F88F224}" destId="{A974BB40-A9ED-4F2E-B1CC-412ABC9E620B}" srcOrd="1" destOrd="0" presId="urn:microsoft.com/office/officeart/2005/8/layout/default"/>
    <dgm:cxn modelId="{BFC235A5-7297-4BD0-BB19-5BF76EB489B7}" type="presParOf" srcId="{AD85E9C5-56F2-4395-8C66-BEDE4F88F224}" destId="{043B1B32-E14F-447A-8932-FB8DCF0942FA}" srcOrd="2" destOrd="0" presId="urn:microsoft.com/office/officeart/2005/8/layout/default"/>
    <dgm:cxn modelId="{D464BD2A-E4D6-4DC0-9E26-ACA54E2A2B60}" type="presParOf" srcId="{AD85E9C5-56F2-4395-8C66-BEDE4F88F224}" destId="{DB0D3495-4F65-47CD-AEA7-761C2A04E465}" srcOrd="3" destOrd="0" presId="urn:microsoft.com/office/officeart/2005/8/layout/default"/>
    <dgm:cxn modelId="{7038739A-BB19-4607-8D2C-3CA3BF750BD4}" type="presParOf" srcId="{AD85E9C5-56F2-4395-8C66-BEDE4F88F224}" destId="{4CA0C0E0-20EA-4833-BD6E-75369138AA78}" srcOrd="4" destOrd="0" presId="urn:microsoft.com/office/officeart/2005/8/layout/default"/>
    <dgm:cxn modelId="{A2EAE1C3-1839-4C4F-8F18-F63248194B65}" type="presParOf" srcId="{AD85E9C5-56F2-4395-8C66-BEDE4F88F224}" destId="{DFC59664-95B6-4EF9-81E0-3F6158A90B61}" srcOrd="5" destOrd="0" presId="urn:microsoft.com/office/officeart/2005/8/layout/default"/>
    <dgm:cxn modelId="{C9DD0970-D015-4F7E-9445-EBD9AB0D978A}" type="presParOf" srcId="{AD85E9C5-56F2-4395-8C66-BEDE4F88F224}" destId="{C97C8B68-5863-4EF9-89A1-E8BFDA78CF6E}" srcOrd="6" destOrd="0" presId="urn:microsoft.com/office/officeart/2005/8/layout/default"/>
    <dgm:cxn modelId="{D27D6D50-4998-4345-AE9C-AA47AB826B95}" type="presParOf" srcId="{AD85E9C5-56F2-4395-8C66-BEDE4F88F224}" destId="{7577113F-5D6C-4EEE-944B-11D4715E0972}" srcOrd="7" destOrd="0" presId="urn:microsoft.com/office/officeart/2005/8/layout/default"/>
    <dgm:cxn modelId="{94CEB320-569A-4919-B409-8A6062621C7C}" type="presParOf" srcId="{AD85E9C5-56F2-4395-8C66-BEDE4F88F224}" destId="{5D765112-F571-4FC5-9C2D-09C804E396D8}" srcOrd="8" destOrd="0" presId="urn:microsoft.com/office/officeart/2005/8/layout/default"/>
    <dgm:cxn modelId="{92078DCD-0E72-49E1-A7D2-91ADFADC8B92}" type="presParOf" srcId="{AD85E9C5-56F2-4395-8C66-BEDE4F88F224}" destId="{5EA46B90-7EE3-4C54-9B77-92DE9FF0EA00}" srcOrd="9" destOrd="0" presId="urn:microsoft.com/office/officeart/2005/8/layout/default"/>
    <dgm:cxn modelId="{51F48A05-D97D-4631-AA05-6F09A9356B68}" type="presParOf" srcId="{AD85E9C5-56F2-4395-8C66-BEDE4F88F224}" destId="{6082DED1-85CF-4C04-8AB9-92964C709DF7}" srcOrd="10" destOrd="0" presId="urn:microsoft.com/office/officeart/2005/8/layout/default"/>
    <dgm:cxn modelId="{7F542476-F3C8-4747-9437-202D5FA919B1}" type="presParOf" srcId="{AD85E9C5-56F2-4395-8C66-BEDE4F88F224}" destId="{FBEFEBA2-8079-485A-987B-F6E34AC47651}" srcOrd="11" destOrd="0" presId="urn:microsoft.com/office/officeart/2005/8/layout/default"/>
    <dgm:cxn modelId="{CBBD7D9B-D14B-4AE5-83E2-AEC662C29438}" type="presParOf" srcId="{AD85E9C5-56F2-4395-8C66-BEDE4F88F224}" destId="{1C5CAB2A-58C7-467C-8D23-2237455E7F88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3E351A-6661-4597-9CFE-281956A0BACF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139F6B0-EC7D-4D64-BEB5-ECE709C485DB}">
      <dgm:prSet phldrT="[Текст]"/>
      <dgm:spPr/>
      <dgm:t>
        <a:bodyPr/>
        <a:lstStyle/>
        <a:p>
          <a:r>
            <a:rPr lang="ru-RU" dirty="0" err="1" smtClean="0"/>
            <a:t>Національний</a:t>
          </a:r>
          <a:endParaRPr lang="uk-UA" dirty="0"/>
        </a:p>
      </dgm:t>
    </dgm:pt>
    <dgm:pt modelId="{72E5FECA-4E22-4FD2-AEBB-55870D130B0E}" type="parTrans" cxnId="{D9A69439-294D-4F1D-820E-E7686DF69239}">
      <dgm:prSet/>
      <dgm:spPr/>
      <dgm:t>
        <a:bodyPr/>
        <a:lstStyle/>
        <a:p>
          <a:endParaRPr lang="uk-UA"/>
        </a:p>
      </dgm:t>
    </dgm:pt>
    <dgm:pt modelId="{12D16D66-544B-44C9-A55F-9C84250784A4}" type="sibTrans" cxnId="{D9A69439-294D-4F1D-820E-E7686DF69239}">
      <dgm:prSet/>
      <dgm:spPr/>
      <dgm:t>
        <a:bodyPr/>
        <a:lstStyle/>
        <a:p>
          <a:endParaRPr lang="uk-UA"/>
        </a:p>
      </dgm:t>
    </dgm:pt>
    <dgm:pt modelId="{AD29703A-3F3B-4B20-B942-2DE0A017030B}">
      <dgm:prSet phldrT="[Текст]"/>
      <dgm:spPr/>
      <dgm:t>
        <a:bodyPr/>
        <a:lstStyle/>
        <a:p>
          <a:endParaRPr lang="uk-UA" dirty="0"/>
        </a:p>
      </dgm:t>
    </dgm:pt>
    <dgm:pt modelId="{F6586C28-6B6B-4143-91B7-008C673AD8D4}" type="parTrans" cxnId="{AC4A6488-919D-4C71-A09F-180408A773B4}">
      <dgm:prSet/>
      <dgm:spPr/>
      <dgm:t>
        <a:bodyPr/>
        <a:lstStyle/>
        <a:p>
          <a:endParaRPr lang="uk-UA"/>
        </a:p>
      </dgm:t>
    </dgm:pt>
    <dgm:pt modelId="{5B0B37FD-EB7F-49E7-9556-F456A8594FD3}" type="sibTrans" cxnId="{AC4A6488-919D-4C71-A09F-180408A773B4}">
      <dgm:prSet/>
      <dgm:spPr/>
      <dgm:t>
        <a:bodyPr/>
        <a:lstStyle/>
        <a:p>
          <a:endParaRPr lang="uk-UA"/>
        </a:p>
      </dgm:t>
    </dgm:pt>
    <dgm:pt modelId="{817EA632-C1A1-4579-B212-3B5855855FB4}">
      <dgm:prSet phldrT="[Текст]"/>
      <dgm:spPr/>
      <dgm:t>
        <a:bodyPr/>
        <a:lstStyle/>
        <a:p>
          <a:r>
            <a:rPr lang="uk-UA" dirty="0" smtClean="0"/>
            <a:t>Регіональний</a:t>
          </a:r>
          <a:endParaRPr lang="uk-UA" dirty="0"/>
        </a:p>
      </dgm:t>
    </dgm:pt>
    <dgm:pt modelId="{37CFFA54-2E21-40AD-8680-9913AD179B11}" type="parTrans" cxnId="{C5395276-7491-405A-97F5-76B45FA06CAE}">
      <dgm:prSet/>
      <dgm:spPr/>
      <dgm:t>
        <a:bodyPr/>
        <a:lstStyle/>
        <a:p>
          <a:endParaRPr lang="uk-UA"/>
        </a:p>
      </dgm:t>
    </dgm:pt>
    <dgm:pt modelId="{45BB86CB-8132-442A-BABF-DCE4ECCC0552}" type="sibTrans" cxnId="{C5395276-7491-405A-97F5-76B45FA06CAE}">
      <dgm:prSet/>
      <dgm:spPr/>
      <dgm:t>
        <a:bodyPr/>
        <a:lstStyle/>
        <a:p>
          <a:endParaRPr lang="uk-UA"/>
        </a:p>
      </dgm:t>
    </dgm:pt>
    <dgm:pt modelId="{A101362F-DFE9-4CBF-97BE-9A7179D80466}">
      <dgm:prSet phldrT="[Текст]" phldr="1"/>
      <dgm:spPr/>
      <dgm:t>
        <a:bodyPr/>
        <a:lstStyle/>
        <a:p>
          <a:endParaRPr lang="uk-UA"/>
        </a:p>
      </dgm:t>
    </dgm:pt>
    <dgm:pt modelId="{39C68E45-CAEA-459C-8402-94FC262FF104}" type="parTrans" cxnId="{9112B874-B72D-451F-81E8-D0762EF8C7DF}">
      <dgm:prSet/>
      <dgm:spPr/>
      <dgm:t>
        <a:bodyPr/>
        <a:lstStyle/>
        <a:p>
          <a:endParaRPr lang="uk-UA"/>
        </a:p>
      </dgm:t>
    </dgm:pt>
    <dgm:pt modelId="{A2DEA13E-25DF-46CC-A79D-0779CA3EDF04}" type="sibTrans" cxnId="{9112B874-B72D-451F-81E8-D0762EF8C7DF}">
      <dgm:prSet/>
      <dgm:spPr/>
      <dgm:t>
        <a:bodyPr/>
        <a:lstStyle/>
        <a:p>
          <a:endParaRPr lang="uk-UA"/>
        </a:p>
      </dgm:t>
    </dgm:pt>
    <dgm:pt modelId="{717B0D97-5A88-4B23-BDAD-4D5BAEC4FED8}">
      <dgm:prSet phldrT="[Текст]"/>
      <dgm:spPr/>
      <dgm:t>
        <a:bodyPr/>
        <a:lstStyle/>
        <a:p>
          <a:r>
            <a:rPr lang="uk-UA" dirty="0" smtClean="0"/>
            <a:t>Місцевий</a:t>
          </a:r>
          <a:endParaRPr lang="uk-UA" dirty="0"/>
        </a:p>
      </dgm:t>
    </dgm:pt>
    <dgm:pt modelId="{B50F486B-6E87-48E1-821E-6A4299D32251}" type="parTrans" cxnId="{6F7D5138-18BD-410D-A182-7FF5EF16A97F}">
      <dgm:prSet/>
      <dgm:spPr/>
      <dgm:t>
        <a:bodyPr/>
        <a:lstStyle/>
        <a:p>
          <a:endParaRPr lang="uk-UA"/>
        </a:p>
      </dgm:t>
    </dgm:pt>
    <dgm:pt modelId="{7F22879A-1FAF-416F-B062-906095E75F32}" type="sibTrans" cxnId="{6F7D5138-18BD-410D-A182-7FF5EF16A97F}">
      <dgm:prSet/>
      <dgm:spPr/>
      <dgm:t>
        <a:bodyPr/>
        <a:lstStyle/>
        <a:p>
          <a:endParaRPr lang="uk-UA"/>
        </a:p>
      </dgm:t>
    </dgm:pt>
    <dgm:pt modelId="{F1D84F44-373A-4D03-AD0D-E76AFFDCA068}">
      <dgm:prSet phldrT="[Текст]" phldr="1"/>
      <dgm:spPr/>
      <dgm:t>
        <a:bodyPr/>
        <a:lstStyle/>
        <a:p>
          <a:endParaRPr lang="uk-UA"/>
        </a:p>
      </dgm:t>
    </dgm:pt>
    <dgm:pt modelId="{C734989C-BA2C-4FBE-9E75-BFA2FF6E76D8}" type="parTrans" cxnId="{79768593-818C-4AAE-901B-7679BB2E7A18}">
      <dgm:prSet/>
      <dgm:spPr/>
      <dgm:t>
        <a:bodyPr/>
        <a:lstStyle/>
        <a:p>
          <a:endParaRPr lang="uk-UA"/>
        </a:p>
      </dgm:t>
    </dgm:pt>
    <dgm:pt modelId="{459F199E-FC22-4A7C-B481-965986973FDE}" type="sibTrans" cxnId="{79768593-818C-4AAE-901B-7679BB2E7A18}">
      <dgm:prSet/>
      <dgm:spPr/>
      <dgm:t>
        <a:bodyPr/>
        <a:lstStyle/>
        <a:p>
          <a:endParaRPr lang="uk-UA"/>
        </a:p>
      </dgm:t>
    </dgm:pt>
    <dgm:pt modelId="{8FDB5D1F-2607-4B90-B696-16CA10E505C5}" type="pres">
      <dgm:prSet presAssocID="{D43E351A-6661-4597-9CFE-281956A0BACF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87E16933-1B19-4210-B2CC-7E83588745DE}" type="pres">
      <dgm:prSet presAssocID="{C139F6B0-EC7D-4D64-BEB5-ECE709C485DB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922AED3-0CD7-4A8F-B88B-4F9F18509868}" type="pres">
      <dgm:prSet presAssocID="{C139F6B0-EC7D-4D64-BEB5-ECE709C485DB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3ABFAAB-7C93-478D-B023-FBF82C1BBF5C}" type="pres">
      <dgm:prSet presAssocID="{817EA632-C1A1-4579-B212-3B5855855FB4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7044A76-E1CF-4788-9D53-3AA9EC959F51}" type="pres">
      <dgm:prSet presAssocID="{817EA632-C1A1-4579-B212-3B5855855FB4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3E97D64-B252-4788-9E1E-B4BD49C3EE28}" type="pres">
      <dgm:prSet presAssocID="{717B0D97-5A88-4B23-BDAD-4D5BAEC4FED8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88A305A-F211-48DD-A951-3E48228222BF}" type="pres">
      <dgm:prSet presAssocID="{717B0D97-5A88-4B23-BDAD-4D5BAEC4FED8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72D87D3-069E-49F5-8A2D-89172927F4FA}" type="presOf" srcId="{717B0D97-5A88-4B23-BDAD-4D5BAEC4FED8}" destId="{93E97D64-B252-4788-9E1E-B4BD49C3EE28}" srcOrd="0" destOrd="0" presId="urn:microsoft.com/office/officeart/2009/3/layout/IncreasingArrowsProcess"/>
    <dgm:cxn modelId="{891ED28F-8730-40B1-8771-48434935367E}" type="presOf" srcId="{817EA632-C1A1-4579-B212-3B5855855FB4}" destId="{63ABFAAB-7C93-478D-B023-FBF82C1BBF5C}" srcOrd="0" destOrd="0" presId="urn:microsoft.com/office/officeart/2009/3/layout/IncreasingArrowsProcess"/>
    <dgm:cxn modelId="{DEA015A7-43E1-434F-84B4-94141B983157}" type="presOf" srcId="{D43E351A-6661-4597-9CFE-281956A0BACF}" destId="{8FDB5D1F-2607-4B90-B696-16CA10E505C5}" srcOrd="0" destOrd="0" presId="urn:microsoft.com/office/officeart/2009/3/layout/IncreasingArrowsProcess"/>
    <dgm:cxn modelId="{D9A69439-294D-4F1D-820E-E7686DF69239}" srcId="{D43E351A-6661-4597-9CFE-281956A0BACF}" destId="{C139F6B0-EC7D-4D64-BEB5-ECE709C485DB}" srcOrd="0" destOrd="0" parTransId="{72E5FECA-4E22-4FD2-AEBB-55870D130B0E}" sibTransId="{12D16D66-544B-44C9-A55F-9C84250784A4}"/>
    <dgm:cxn modelId="{15FBAD7B-4933-4C75-8F94-C0FB06F861E7}" type="presOf" srcId="{AD29703A-3F3B-4B20-B942-2DE0A017030B}" destId="{F922AED3-0CD7-4A8F-B88B-4F9F18509868}" srcOrd="0" destOrd="0" presId="urn:microsoft.com/office/officeart/2009/3/layout/IncreasingArrowsProcess"/>
    <dgm:cxn modelId="{6F7D5138-18BD-410D-A182-7FF5EF16A97F}" srcId="{D43E351A-6661-4597-9CFE-281956A0BACF}" destId="{717B0D97-5A88-4B23-BDAD-4D5BAEC4FED8}" srcOrd="2" destOrd="0" parTransId="{B50F486B-6E87-48E1-821E-6A4299D32251}" sibTransId="{7F22879A-1FAF-416F-B062-906095E75F32}"/>
    <dgm:cxn modelId="{79768593-818C-4AAE-901B-7679BB2E7A18}" srcId="{717B0D97-5A88-4B23-BDAD-4D5BAEC4FED8}" destId="{F1D84F44-373A-4D03-AD0D-E76AFFDCA068}" srcOrd="0" destOrd="0" parTransId="{C734989C-BA2C-4FBE-9E75-BFA2FF6E76D8}" sibTransId="{459F199E-FC22-4A7C-B481-965986973FDE}"/>
    <dgm:cxn modelId="{22BA9525-064A-4DF8-AB7F-4D0D985D4233}" type="presOf" srcId="{F1D84F44-373A-4D03-AD0D-E76AFFDCA068}" destId="{C88A305A-F211-48DD-A951-3E48228222BF}" srcOrd="0" destOrd="0" presId="urn:microsoft.com/office/officeart/2009/3/layout/IncreasingArrowsProcess"/>
    <dgm:cxn modelId="{DEE77921-8D34-4649-9CCA-CE203389D852}" type="presOf" srcId="{A101362F-DFE9-4CBF-97BE-9A7179D80466}" destId="{67044A76-E1CF-4788-9D53-3AA9EC959F51}" srcOrd="0" destOrd="0" presId="urn:microsoft.com/office/officeart/2009/3/layout/IncreasingArrowsProcess"/>
    <dgm:cxn modelId="{9112B874-B72D-451F-81E8-D0762EF8C7DF}" srcId="{817EA632-C1A1-4579-B212-3B5855855FB4}" destId="{A101362F-DFE9-4CBF-97BE-9A7179D80466}" srcOrd="0" destOrd="0" parTransId="{39C68E45-CAEA-459C-8402-94FC262FF104}" sibTransId="{A2DEA13E-25DF-46CC-A79D-0779CA3EDF04}"/>
    <dgm:cxn modelId="{AC4A6488-919D-4C71-A09F-180408A773B4}" srcId="{C139F6B0-EC7D-4D64-BEB5-ECE709C485DB}" destId="{AD29703A-3F3B-4B20-B942-2DE0A017030B}" srcOrd="0" destOrd="0" parTransId="{F6586C28-6B6B-4143-91B7-008C673AD8D4}" sibTransId="{5B0B37FD-EB7F-49E7-9556-F456A8594FD3}"/>
    <dgm:cxn modelId="{91F6813C-9671-4A22-BA33-7A771EA58687}" type="presOf" srcId="{C139F6B0-EC7D-4D64-BEB5-ECE709C485DB}" destId="{87E16933-1B19-4210-B2CC-7E83588745DE}" srcOrd="0" destOrd="0" presId="urn:microsoft.com/office/officeart/2009/3/layout/IncreasingArrowsProcess"/>
    <dgm:cxn modelId="{C5395276-7491-405A-97F5-76B45FA06CAE}" srcId="{D43E351A-6661-4597-9CFE-281956A0BACF}" destId="{817EA632-C1A1-4579-B212-3B5855855FB4}" srcOrd="1" destOrd="0" parTransId="{37CFFA54-2E21-40AD-8680-9913AD179B11}" sibTransId="{45BB86CB-8132-442A-BABF-DCE4ECCC0552}"/>
    <dgm:cxn modelId="{B0402F88-8374-4B87-96DF-CFC52BED0D39}" type="presParOf" srcId="{8FDB5D1F-2607-4B90-B696-16CA10E505C5}" destId="{87E16933-1B19-4210-B2CC-7E83588745DE}" srcOrd="0" destOrd="0" presId="urn:microsoft.com/office/officeart/2009/3/layout/IncreasingArrowsProcess"/>
    <dgm:cxn modelId="{CE4D7DCE-C55A-4AB2-B917-57DAA112EE3A}" type="presParOf" srcId="{8FDB5D1F-2607-4B90-B696-16CA10E505C5}" destId="{F922AED3-0CD7-4A8F-B88B-4F9F18509868}" srcOrd="1" destOrd="0" presId="urn:microsoft.com/office/officeart/2009/3/layout/IncreasingArrowsProcess"/>
    <dgm:cxn modelId="{5B916FB7-6934-4A2C-82FF-22CAE064548E}" type="presParOf" srcId="{8FDB5D1F-2607-4B90-B696-16CA10E505C5}" destId="{63ABFAAB-7C93-478D-B023-FBF82C1BBF5C}" srcOrd="2" destOrd="0" presId="urn:microsoft.com/office/officeart/2009/3/layout/IncreasingArrowsProcess"/>
    <dgm:cxn modelId="{F68D68F1-1B29-4749-8888-86E40B4108CB}" type="presParOf" srcId="{8FDB5D1F-2607-4B90-B696-16CA10E505C5}" destId="{67044A76-E1CF-4788-9D53-3AA9EC959F51}" srcOrd="3" destOrd="0" presId="urn:microsoft.com/office/officeart/2009/3/layout/IncreasingArrowsProcess"/>
    <dgm:cxn modelId="{548B9808-4165-4DCC-8B70-62B72D0F71DA}" type="presParOf" srcId="{8FDB5D1F-2607-4B90-B696-16CA10E505C5}" destId="{93E97D64-B252-4788-9E1E-B4BD49C3EE28}" srcOrd="4" destOrd="0" presId="urn:microsoft.com/office/officeart/2009/3/layout/IncreasingArrowsProcess"/>
    <dgm:cxn modelId="{91EB6523-101C-42C9-BF10-8299B501E2F4}" type="presParOf" srcId="{8FDB5D1F-2607-4B90-B696-16CA10E505C5}" destId="{C88A305A-F211-48DD-A951-3E48228222BF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C8E6C1-22A6-4246-8065-0B973358D541}" type="doc">
      <dgm:prSet loTypeId="urn:microsoft.com/office/officeart/2005/8/layout/hProcess7" loCatId="process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981E7F4E-9676-4FC1-BC5A-A20F802848C3}">
      <dgm:prSet phldrT="[Текст]" phldr="1"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F1D4AACB-2E02-44C2-8A05-781826B3E128}" type="parTrans" cxnId="{911271A5-0519-498B-A4AD-CD4398EF537E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32BECEF6-2542-4E4F-AB83-5AC7846C5342}" type="sibTrans" cxnId="{911271A5-0519-498B-A4AD-CD4398EF537E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4BA2D47F-5F23-4C50-B487-B2EAD68820EE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У 1979 р. </a:t>
          </a:r>
          <a:r>
            <a:rPr lang="ru-RU" dirty="0" err="1" smtClean="0">
              <a:solidFill>
                <a:schemeClr val="tx1"/>
              </a:solidFill>
            </a:rPr>
            <a:t>Всесвітня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туристична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організація</a:t>
          </a:r>
          <a:r>
            <a:rPr lang="ru-RU" dirty="0" smtClean="0">
              <a:solidFill>
                <a:schemeClr val="tx1"/>
              </a:solidFill>
            </a:rPr>
            <a:t> (ЮНВТО) ввела </a:t>
          </a:r>
          <a:r>
            <a:rPr lang="ru-RU" dirty="0" err="1" smtClean="0">
              <a:solidFill>
                <a:schemeClr val="tx1"/>
              </a:solidFill>
            </a:rPr>
            <a:t>термін</a:t>
          </a:r>
          <a:r>
            <a:rPr lang="ru-RU" dirty="0" smtClean="0">
              <a:solidFill>
                <a:schemeClr val="tx1"/>
              </a:solidFill>
            </a:rPr>
            <a:t> «</a:t>
          </a:r>
          <a:r>
            <a:rPr lang="ru-RU" dirty="0" err="1" smtClean="0">
              <a:solidFill>
                <a:schemeClr val="tx1"/>
              </a:solidFill>
            </a:rPr>
            <a:t>національна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туристична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адміністрація</a:t>
          </a:r>
          <a:r>
            <a:rPr lang="ru-RU" dirty="0" smtClean="0">
              <a:solidFill>
                <a:schemeClr val="tx1"/>
              </a:solidFill>
            </a:rPr>
            <a:t>» (НТА) – </a:t>
          </a:r>
          <a:r>
            <a:rPr lang="ru-RU" dirty="0" err="1" smtClean="0">
              <a:solidFill>
                <a:schemeClr val="tx1"/>
              </a:solidFill>
            </a:rPr>
            <a:t>це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офіційна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організація</a:t>
          </a:r>
          <a:r>
            <a:rPr lang="ru-RU" dirty="0" smtClean="0">
              <a:solidFill>
                <a:schemeClr val="tx1"/>
              </a:solidFill>
            </a:rPr>
            <a:t>, </a:t>
          </a:r>
          <a:r>
            <a:rPr lang="ru-RU" dirty="0" err="1" smtClean="0">
              <a:solidFill>
                <a:schemeClr val="tx1"/>
              </a:solidFill>
            </a:rPr>
            <a:t>що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відповідає</a:t>
          </a:r>
          <a:r>
            <a:rPr lang="ru-RU" dirty="0" smtClean="0">
              <a:solidFill>
                <a:schemeClr val="tx1"/>
              </a:solidFill>
            </a:rPr>
            <a:t> за </a:t>
          </a:r>
          <a:r>
            <a:rPr lang="ru-RU" dirty="0" err="1" smtClean="0">
              <a:solidFill>
                <a:schemeClr val="tx1"/>
              </a:solidFill>
            </a:rPr>
            <a:t>розвиток</a:t>
          </a:r>
          <a:r>
            <a:rPr lang="ru-RU" dirty="0" smtClean="0">
              <a:solidFill>
                <a:schemeClr val="tx1"/>
              </a:solidFill>
            </a:rPr>
            <a:t> туризму на </a:t>
          </a:r>
          <a:r>
            <a:rPr lang="ru-RU" dirty="0" err="1" smtClean="0">
              <a:solidFill>
                <a:schemeClr val="tx1"/>
              </a:solidFill>
            </a:rPr>
            <a:t>національному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рівні</a:t>
          </a:r>
          <a:r>
            <a:rPr lang="ru-RU" dirty="0" smtClean="0">
              <a:solidFill>
                <a:schemeClr val="tx1"/>
              </a:solidFill>
            </a:rPr>
            <a:t>.</a:t>
          </a:r>
          <a:endParaRPr lang="uk-UA" dirty="0">
            <a:solidFill>
              <a:schemeClr val="tx1"/>
            </a:solidFill>
          </a:endParaRPr>
        </a:p>
      </dgm:t>
    </dgm:pt>
    <dgm:pt modelId="{B8B8F12C-75D3-4ED6-919C-C3BAD4DAB139}" type="parTrans" cxnId="{8229D672-482B-4618-9778-F930D28A43E2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53C82D4B-36F2-475D-AD9C-B1D05F7CC296}" type="sibTrans" cxnId="{8229D672-482B-4618-9778-F930D28A43E2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624F432B-EDBB-4F68-9F86-4947894843B4}">
      <dgm:prSet phldrT="[Текст]" phldr="1"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0DBE577F-E45F-400C-B555-19EC09A2A657}" type="parTrans" cxnId="{14A87CCC-5484-4751-80C5-A33F38EA26B1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7B572E91-67D7-438B-A28D-2A066A4603D6}" type="sibTrans" cxnId="{14A87CCC-5484-4751-80C5-A33F38EA26B1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005DE876-437C-45F0-8FD9-59A909837403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Перед НТО стоять </a:t>
          </a:r>
          <a:r>
            <a:rPr lang="ru-RU" b="1" dirty="0" smtClean="0">
              <a:solidFill>
                <a:schemeClr val="tx1"/>
              </a:solidFill>
            </a:rPr>
            <a:t>два </a:t>
          </a:r>
          <a:r>
            <a:rPr lang="ru-RU" b="1" dirty="0" err="1" smtClean="0">
              <a:solidFill>
                <a:schemeClr val="tx1"/>
              </a:solidFill>
            </a:rPr>
            <a:t>завдання</a:t>
          </a:r>
          <a:r>
            <a:rPr lang="ru-RU" b="1" dirty="0" smtClean="0">
              <a:solidFill>
                <a:schemeClr val="tx1"/>
              </a:solidFill>
            </a:rPr>
            <a:t>: </a:t>
          </a:r>
          <a:r>
            <a:rPr lang="ru-RU" dirty="0" err="1" smtClean="0">
              <a:solidFill>
                <a:schemeClr val="tx1"/>
              </a:solidFill>
            </a:rPr>
            <a:t>розробити</a:t>
          </a:r>
          <a:r>
            <a:rPr lang="ru-RU" dirty="0" smtClean="0">
              <a:solidFill>
                <a:schemeClr val="tx1"/>
              </a:solidFill>
            </a:rPr>
            <a:t> та </a:t>
          </a:r>
          <a:r>
            <a:rPr lang="ru-RU" dirty="0" err="1" smtClean="0">
              <a:solidFill>
                <a:schemeClr val="tx1"/>
              </a:solidFill>
            </a:rPr>
            <a:t>сформувати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туристичний</a:t>
          </a:r>
          <a:r>
            <a:rPr lang="ru-RU" dirty="0" smtClean="0">
              <a:solidFill>
                <a:schemeClr val="tx1"/>
              </a:solidFill>
            </a:rPr>
            <a:t> продукт </a:t>
          </a:r>
          <a:r>
            <a:rPr lang="ru-RU" dirty="0" err="1" smtClean="0">
              <a:solidFill>
                <a:schemeClr val="tx1"/>
              </a:solidFill>
            </a:rPr>
            <a:t>або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продукти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цієї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дестинації</a:t>
          </a:r>
          <a:r>
            <a:rPr lang="ru-RU" dirty="0" smtClean="0">
              <a:solidFill>
                <a:schemeClr val="tx1"/>
              </a:solidFill>
            </a:rPr>
            <a:t> та </a:t>
          </a:r>
          <a:r>
            <a:rPr lang="ru-RU" dirty="0" err="1" smtClean="0">
              <a:solidFill>
                <a:schemeClr val="tx1"/>
              </a:solidFill>
            </a:rPr>
            <a:t>розкрутити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їх</a:t>
          </a:r>
          <a:r>
            <a:rPr lang="ru-RU" dirty="0" smtClean="0">
              <a:solidFill>
                <a:schemeClr val="tx1"/>
              </a:solidFill>
            </a:rPr>
            <a:t> на </a:t>
          </a:r>
          <a:r>
            <a:rPr lang="ru-RU" dirty="0" err="1" smtClean="0">
              <a:solidFill>
                <a:schemeClr val="tx1"/>
              </a:solidFill>
            </a:rPr>
            <a:t>відповідних</a:t>
          </a:r>
          <a:r>
            <a:rPr lang="ru-RU" dirty="0" smtClean="0">
              <a:solidFill>
                <a:schemeClr val="tx1"/>
              </a:solidFill>
            </a:rPr>
            <a:t> ринках.</a:t>
          </a:r>
          <a:endParaRPr lang="uk-UA" dirty="0">
            <a:solidFill>
              <a:schemeClr val="tx1"/>
            </a:solidFill>
          </a:endParaRPr>
        </a:p>
      </dgm:t>
    </dgm:pt>
    <dgm:pt modelId="{DD00CA94-ACE4-4DB5-976C-66DC7A32E981}" type="parTrans" cxnId="{40E716F3-D8B5-4112-889A-07CDA65CE52B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C6CAF0EB-921B-428A-8D75-E4B927399558}" type="sibTrans" cxnId="{40E716F3-D8B5-4112-889A-07CDA65CE52B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AEE65D81-21B4-4F02-8C88-89688BF25822}">
      <dgm:prSet phldrT="[Текст]" phldr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B4ED0F8B-0617-48E3-976E-3AB0B0689AC4}" type="parTrans" cxnId="{D2DCEC09-283A-4B8C-8218-88CFFB43CD10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2FCD6468-CB8F-458F-81A0-87FF2EF10892}" type="sibTrans" cxnId="{D2DCEC09-283A-4B8C-8218-88CFFB43CD10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BBA5C9E6-880D-4A7E-BC70-A3E8F3086F3A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НТО виступає від імені всієї</a:t>
          </a:r>
          <a:endParaRPr lang="uk-UA" dirty="0">
            <a:solidFill>
              <a:schemeClr val="tx1"/>
            </a:solidFill>
          </a:endParaRPr>
        </a:p>
      </dgm:t>
    </dgm:pt>
    <dgm:pt modelId="{2618A502-33B8-4222-BD21-F3FF4774DB43}" type="parTrans" cxnId="{5978E8EB-F22C-45BE-8EAA-7DB2BB86B9D8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0E7C38B6-CA79-4C69-92A7-344CB62B1B68}" type="sibTrans" cxnId="{5978E8EB-F22C-45BE-8EAA-7DB2BB86B9D8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5D229363-578C-41EF-A43A-A46744AE0C8A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дестинації та доповнює розробки і зусилля з просування турпродукту </a:t>
          </a:r>
          <a:r>
            <a:rPr lang="ru-RU" dirty="0" err="1" smtClean="0">
              <a:solidFill>
                <a:schemeClr val="tx1"/>
              </a:solidFill>
            </a:rPr>
            <a:t>приватних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uk-UA" dirty="0" smtClean="0">
              <a:solidFill>
                <a:schemeClr val="tx1"/>
              </a:solidFill>
            </a:rPr>
            <a:t>туристичних компаній.</a:t>
          </a:r>
          <a:endParaRPr lang="uk-UA" dirty="0">
            <a:solidFill>
              <a:schemeClr val="tx1"/>
            </a:solidFill>
          </a:endParaRPr>
        </a:p>
      </dgm:t>
    </dgm:pt>
    <dgm:pt modelId="{5C897818-EB6C-41F9-BF53-A0D27A25570A}" type="parTrans" cxnId="{A26DC567-7F87-4787-BC03-287A252002AB}">
      <dgm:prSet/>
      <dgm:spPr/>
      <dgm:t>
        <a:bodyPr/>
        <a:lstStyle/>
        <a:p>
          <a:endParaRPr lang="uk-UA"/>
        </a:p>
      </dgm:t>
    </dgm:pt>
    <dgm:pt modelId="{E7ED6C2B-D122-41ED-83C5-275CF576A5B7}" type="sibTrans" cxnId="{A26DC567-7F87-4787-BC03-287A252002AB}">
      <dgm:prSet/>
      <dgm:spPr/>
      <dgm:t>
        <a:bodyPr/>
        <a:lstStyle/>
        <a:p>
          <a:endParaRPr lang="uk-UA"/>
        </a:p>
      </dgm:t>
    </dgm:pt>
    <dgm:pt modelId="{4E719393-3EB4-4DDE-A996-9736BA1DE5D8}" type="pres">
      <dgm:prSet presAssocID="{E6C8E6C1-22A6-4246-8065-0B973358D54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7E815E4-4112-4B10-ABFC-897FDCA266B1}" type="pres">
      <dgm:prSet presAssocID="{981E7F4E-9676-4FC1-BC5A-A20F802848C3}" presName="compositeNode" presStyleCnt="0">
        <dgm:presLayoutVars>
          <dgm:bulletEnabled val="1"/>
        </dgm:presLayoutVars>
      </dgm:prSet>
      <dgm:spPr/>
    </dgm:pt>
    <dgm:pt modelId="{CE5469BC-B6F7-48BC-BBB3-5B2FE4714D9F}" type="pres">
      <dgm:prSet presAssocID="{981E7F4E-9676-4FC1-BC5A-A20F802848C3}" presName="bgRect" presStyleLbl="node1" presStyleIdx="0" presStyleCnt="3"/>
      <dgm:spPr/>
      <dgm:t>
        <a:bodyPr/>
        <a:lstStyle/>
        <a:p>
          <a:endParaRPr lang="uk-UA"/>
        </a:p>
      </dgm:t>
    </dgm:pt>
    <dgm:pt modelId="{06896F79-12FA-4872-9C98-F28ED9508EB8}" type="pres">
      <dgm:prSet presAssocID="{981E7F4E-9676-4FC1-BC5A-A20F802848C3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8D9C22D-E2DA-41B2-82AB-D3349183ABA7}" type="pres">
      <dgm:prSet presAssocID="{981E7F4E-9676-4FC1-BC5A-A20F802848C3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B7B97E9-2AD2-4082-8323-26A53D372E2B}" type="pres">
      <dgm:prSet presAssocID="{32BECEF6-2542-4E4F-AB83-5AC7846C5342}" presName="hSp" presStyleCnt="0"/>
      <dgm:spPr/>
    </dgm:pt>
    <dgm:pt modelId="{F731A938-15D2-4FDE-B8B9-4DFC2CC1EF94}" type="pres">
      <dgm:prSet presAssocID="{32BECEF6-2542-4E4F-AB83-5AC7846C5342}" presName="vProcSp" presStyleCnt="0"/>
      <dgm:spPr/>
    </dgm:pt>
    <dgm:pt modelId="{698D4F98-AB68-4D77-B46A-D1EA74111EDC}" type="pres">
      <dgm:prSet presAssocID="{32BECEF6-2542-4E4F-AB83-5AC7846C5342}" presName="vSp1" presStyleCnt="0"/>
      <dgm:spPr/>
    </dgm:pt>
    <dgm:pt modelId="{26B820F7-49E9-4165-A32A-F15BBDE2DE69}" type="pres">
      <dgm:prSet presAssocID="{32BECEF6-2542-4E4F-AB83-5AC7846C5342}" presName="simulatedConn" presStyleLbl="solidFgAcc1" presStyleIdx="0" presStyleCnt="2"/>
      <dgm:spPr/>
    </dgm:pt>
    <dgm:pt modelId="{854C3068-4E0D-4050-B559-7A522E38B093}" type="pres">
      <dgm:prSet presAssocID="{32BECEF6-2542-4E4F-AB83-5AC7846C5342}" presName="vSp2" presStyleCnt="0"/>
      <dgm:spPr/>
    </dgm:pt>
    <dgm:pt modelId="{90507640-6A83-4EA1-A1A5-68EF2FA8696B}" type="pres">
      <dgm:prSet presAssocID="{32BECEF6-2542-4E4F-AB83-5AC7846C5342}" presName="sibTrans" presStyleCnt="0"/>
      <dgm:spPr/>
    </dgm:pt>
    <dgm:pt modelId="{E5FCC988-EBD0-4A73-88DE-E06BF2936B8B}" type="pres">
      <dgm:prSet presAssocID="{624F432B-EDBB-4F68-9F86-4947894843B4}" presName="compositeNode" presStyleCnt="0">
        <dgm:presLayoutVars>
          <dgm:bulletEnabled val="1"/>
        </dgm:presLayoutVars>
      </dgm:prSet>
      <dgm:spPr/>
    </dgm:pt>
    <dgm:pt modelId="{ACFED821-CE8B-46AC-809F-1C4AD51E5B86}" type="pres">
      <dgm:prSet presAssocID="{624F432B-EDBB-4F68-9F86-4947894843B4}" presName="bgRect" presStyleLbl="node1" presStyleIdx="1" presStyleCnt="3"/>
      <dgm:spPr/>
      <dgm:t>
        <a:bodyPr/>
        <a:lstStyle/>
        <a:p>
          <a:endParaRPr lang="uk-UA"/>
        </a:p>
      </dgm:t>
    </dgm:pt>
    <dgm:pt modelId="{56D4DA22-15EA-4610-848C-83BA8B241CFE}" type="pres">
      <dgm:prSet presAssocID="{624F432B-EDBB-4F68-9F86-4947894843B4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D0580DF-D65F-4C19-B714-52CE543E124B}" type="pres">
      <dgm:prSet presAssocID="{624F432B-EDBB-4F68-9F86-4947894843B4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36F1053-0206-459E-89F9-C2CB0B6A68F1}" type="pres">
      <dgm:prSet presAssocID="{7B572E91-67D7-438B-A28D-2A066A4603D6}" presName="hSp" presStyleCnt="0"/>
      <dgm:spPr/>
    </dgm:pt>
    <dgm:pt modelId="{31F51ACF-FFC5-49E0-930F-6B75E077912F}" type="pres">
      <dgm:prSet presAssocID="{7B572E91-67D7-438B-A28D-2A066A4603D6}" presName="vProcSp" presStyleCnt="0"/>
      <dgm:spPr/>
    </dgm:pt>
    <dgm:pt modelId="{F5CC1350-3B88-4CE2-A6A3-CECF9CD8DDD6}" type="pres">
      <dgm:prSet presAssocID="{7B572E91-67D7-438B-A28D-2A066A4603D6}" presName="vSp1" presStyleCnt="0"/>
      <dgm:spPr/>
    </dgm:pt>
    <dgm:pt modelId="{D5715242-45B7-4A28-952F-F6BD07A2D6EE}" type="pres">
      <dgm:prSet presAssocID="{7B572E91-67D7-438B-A28D-2A066A4603D6}" presName="simulatedConn" presStyleLbl="solidFgAcc1" presStyleIdx="1" presStyleCnt="2"/>
      <dgm:spPr/>
    </dgm:pt>
    <dgm:pt modelId="{1D3A8D8C-DF59-4D1C-9914-F28973AA1C29}" type="pres">
      <dgm:prSet presAssocID="{7B572E91-67D7-438B-A28D-2A066A4603D6}" presName="vSp2" presStyleCnt="0"/>
      <dgm:spPr/>
    </dgm:pt>
    <dgm:pt modelId="{4CAC82C0-7EFD-4EC8-9E09-46CFAEA35506}" type="pres">
      <dgm:prSet presAssocID="{7B572E91-67D7-438B-A28D-2A066A4603D6}" presName="sibTrans" presStyleCnt="0"/>
      <dgm:spPr/>
    </dgm:pt>
    <dgm:pt modelId="{3CA74505-C9D1-4A1D-9650-B3155BD467AB}" type="pres">
      <dgm:prSet presAssocID="{AEE65D81-21B4-4F02-8C88-89688BF25822}" presName="compositeNode" presStyleCnt="0">
        <dgm:presLayoutVars>
          <dgm:bulletEnabled val="1"/>
        </dgm:presLayoutVars>
      </dgm:prSet>
      <dgm:spPr/>
    </dgm:pt>
    <dgm:pt modelId="{7DD72802-B03F-47CD-B6DC-8D5846EB6C7D}" type="pres">
      <dgm:prSet presAssocID="{AEE65D81-21B4-4F02-8C88-89688BF25822}" presName="bgRect" presStyleLbl="node1" presStyleIdx="2" presStyleCnt="3"/>
      <dgm:spPr/>
      <dgm:t>
        <a:bodyPr/>
        <a:lstStyle/>
        <a:p>
          <a:endParaRPr lang="uk-UA"/>
        </a:p>
      </dgm:t>
    </dgm:pt>
    <dgm:pt modelId="{ED40E6ED-A74D-4A2F-A5DC-60422F894BF9}" type="pres">
      <dgm:prSet presAssocID="{AEE65D81-21B4-4F02-8C88-89688BF25822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4AAECA8-05BF-4CC3-B878-75E868E6059B}" type="pres">
      <dgm:prSet presAssocID="{AEE65D81-21B4-4F02-8C88-89688BF25822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5C0C7B3-2E28-4B06-87E8-A42ED2092BD4}" type="presOf" srcId="{981E7F4E-9676-4FC1-BC5A-A20F802848C3}" destId="{CE5469BC-B6F7-48BC-BBB3-5B2FE4714D9F}" srcOrd="0" destOrd="0" presId="urn:microsoft.com/office/officeart/2005/8/layout/hProcess7"/>
    <dgm:cxn modelId="{CE209D4D-3C2F-496B-A152-176784522E2D}" type="presOf" srcId="{5D229363-578C-41EF-A43A-A46744AE0C8A}" destId="{54AAECA8-05BF-4CC3-B878-75E868E6059B}" srcOrd="0" destOrd="1" presId="urn:microsoft.com/office/officeart/2005/8/layout/hProcess7"/>
    <dgm:cxn modelId="{60CA7AD4-6B7C-489C-B1B2-87B8F5BABD8C}" type="presOf" srcId="{E6C8E6C1-22A6-4246-8065-0B973358D541}" destId="{4E719393-3EB4-4DDE-A996-9736BA1DE5D8}" srcOrd="0" destOrd="0" presId="urn:microsoft.com/office/officeart/2005/8/layout/hProcess7"/>
    <dgm:cxn modelId="{9EADCFB2-0057-4843-84DE-4116C9C2F1F3}" type="presOf" srcId="{624F432B-EDBB-4F68-9F86-4947894843B4}" destId="{56D4DA22-15EA-4610-848C-83BA8B241CFE}" srcOrd="1" destOrd="0" presId="urn:microsoft.com/office/officeart/2005/8/layout/hProcess7"/>
    <dgm:cxn modelId="{40E716F3-D8B5-4112-889A-07CDA65CE52B}" srcId="{624F432B-EDBB-4F68-9F86-4947894843B4}" destId="{005DE876-437C-45F0-8FD9-59A909837403}" srcOrd="0" destOrd="0" parTransId="{DD00CA94-ACE4-4DB5-976C-66DC7A32E981}" sibTransId="{C6CAF0EB-921B-428A-8D75-E4B927399558}"/>
    <dgm:cxn modelId="{DF0B09B0-8844-4271-A3DF-F89CA9313685}" type="presOf" srcId="{005DE876-437C-45F0-8FD9-59A909837403}" destId="{7D0580DF-D65F-4C19-B714-52CE543E124B}" srcOrd="0" destOrd="0" presId="urn:microsoft.com/office/officeart/2005/8/layout/hProcess7"/>
    <dgm:cxn modelId="{A26DC567-7F87-4787-BC03-287A252002AB}" srcId="{AEE65D81-21B4-4F02-8C88-89688BF25822}" destId="{5D229363-578C-41EF-A43A-A46744AE0C8A}" srcOrd="1" destOrd="0" parTransId="{5C897818-EB6C-41F9-BF53-A0D27A25570A}" sibTransId="{E7ED6C2B-D122-41ED-83C5-275CF576A5B7}"/>
    <dgm:cxn modelId="{4C971C73-D5E6-46F8-B897-C2A996CF9529}" type="presOf" srcId="{4BA2D47F-5F23-4C50-B487-B2EAD68820EE}" destId="{48D9C22D-E2DA-41B2-82AB-D3349183ABA7}" srcOrd="0" destOrd="0" presId="urn:microsoft.com/office/officeart/2005/8/layout/hProcess7"/>
    <dgm:cxn modelId="{5978E8EB-F22C-45BE-8EAA-7DB2BB86B9D8}" srcId="{AEE65D81-21B4-4F02-8C88-89688BF25822}" destId="{BBA5C9E6-880D-4A7E-BC70-A3E8F3086F3A}" srcOrd="0" destOrd="0" parTransId="{2618A502-33B8-4222-BD21-F3FF4774DB43}" sibTransId="{0E7C38B6-CA79-4C69-92A7-344CB62B1B68}"/>
    <dgm:cxn modelId="{911271A5-0519-498B-A4AD-CD4398EF537E}" srcId="{E6C8E6C1-22A6-4246-8065-0B973358D541}" destId="{981E7F4E-9676-4FC1-BC5A-A20F802848C3}" srcOrd="0" destOrd="0" parTransId="{F1D4AACB-2E02-44C2-8A05-781826B3E128}" sibTransId="{32BECEF6-2542-4E4F-AB83-5AC7846C5342}"/>
    <dgm:cxn modelId="{8229D672-482B-4618-9778-F930D28A43E2}" srcId="{981E7F4E-9676-4FC1-BC5A-A20F802848C3}" destId="{4BA2D47F-5F23-4C50-B487-B2EAD68820EE}" srcOrd="0" destOrd="0" parTransId="{B8B8F12C-75D3-4ED6-919C-C3BAD4DAB139}" sibTransId="{53C82D4B-36F2-475D-AD9C-B1D05F7CC296}"/>
    <dgm:cxn modelId="{DF2B15AB-E7A5-4CF9-A59F-47706B5B1955}" type="presOf" srcId="{AEE65D81-21B4-4F02-8C88-89688BF25822}" destId="{7DD72802-B03F-47CD-B6DC-8D5846EB6C7D}" srcOrd="0" destOrd="0" presId="urn:microsoft.com/office/officeart/2005/8/layout/hProcess7"/>
    <dgm:cxn modelId="{D2DCEC09-283A-4B8C-8218-88CFFB43CD10}" srcId="{E6C8E6C1-22A6-4246-8065-0B973358D541}" destId="{AEE65D81-21B4-4F02-8C88-89688BF25822}" srcOrd="2" destOrd="0" parTransId="{B4ED0F8B-0617-48E3-976E-3AB0B0689AC4}" sibTransId="{2FCD6468-CB8F-458F-81A0-87FF2EF10892}"/>
    <dgm:cxn modelId="{6FF090CD-3E48-401F-AAE6-A9EB17C83791}" type="presOf" srcId="{BBA5C9E6-880D-4A7E-BC70-A3E8F3086F3A}" destId="{54AAECA8-05BF-4CC3-B878-75E868E6059B}" srcOrd="0" destOrd="0" presId="urn:microsoft.com/office/officeart/2005/8/layout/hProcess7"/>
    <dgm:cxn modelId="{E5F15E11-86E1-4378-8B61-DD33F452F458}" type="presOf" srcId="{AEE65D81-21B4-4F02-8C88-89688BF25822}" destId="{ED40E6ED-A74D-4A2F-A5DC-60422F894BF9}" srcOrd="1" destOrd="0" presId="urn:microsoft.com/office/officeart/2005/8/layout/hProcess7"/>
    <dgm:cxn modelId="{B7513070-1448-4078-857C-D6C6EFA35D91}" type="presOf" srcId="{981E7F4E-9676-4FC1-BC5A-A20F802848C3}" destId="{06896F79-12FA-4872-9C98-F28ED9508EB8}" srcOrd="1" destOrd="0" presId="urn:microsoft.com/office/officeart/2005/8/layout/hProcess7"/>
    <dgm:cxn modelId="{824D353A-EC28-40A4-A0F6-EBD2D30BA244}" type="presOf" srcId="{624F432B-EDBB-4F68-9F86-4947894843B4}" destId="{ACFED821-CE8B-46AC-809F-1C4AD51E5B86}" srcOrd="0" destOrd="0" presId="urn:microsoft.com/office/officeart/2005/8/layout/hProcess7"/>
    <dgm:cxn modelId="{14A87CCC-5484-4751-80C5-A33F38EA26B1}" srcId="{E6C8E6C1-22A6-4246-8065-0B973358D541}" destId="{624F432B-EDBB-4F68-9F86-4947894843B4}" srcOrd="1" destOrd="0" parTransId="{0DBE577F-E45F-400C-B555-19EC09A2A657}" sibTransId="{7B572E91-67D7-438B-A28D-2A066A4603D6}"/>
    <dgm:cxn modelId="{8C6B9DFF-391D-49FC-A5D4-75EA24699351}" type="presParOf" srcId="{4E719393-3EB4-4DDE-A996-9736BA1DE5D8}" destId="{07E815E4-4112-4B10-ABFC-897FDCA266B1}" srcOrd="0" destOrd="0" presId="urn:microsoft.com/office/officeart/2005/8/layout/hProcess7"/>
    <dgm:cxn modelId="{CB155C97-61E4-4CC6-B37C-7727FFE5523C}" type="presParOf" srcId="{07E815E4-4112-4B10-ABFC-897FDCA266B1}" destId="{CE5469BC-B6F7-48BC-BBB3-5B2FE4714D9F}" srcOrd="0" destOrd="0" presId="urn:microsoft.com/office/officeart/2005/8/layout/hProcess7"/>
    <dgm:cxn modelId="{FF6D7C50-A27B-4085-9500-4F3A7FBFDBA5}" type="presParOf" srcId="{07E815E4-4112-4B10-ABFC-897FDCA266B1}" destId="{06896F79-12FA-4872-9C98-F28ED9508EB8}" srcOrd="1" destOrd="0" presId="urn:microsoft.com/office/officeart/2005/8/layout/hProcess7"/>
    <dgm:cxn modelId="{7058717A-723E-47E1-A1C4-2126B4F331CD}" type="presParOf" srcId="{07E815E4-4112-4B10-ABFC-897FDCA266B1}" destId="{48D9C22D-E2DA-41B2-82AB-D3349183ABA7}" srcOrd="2" destOrd="0" presId="urn:microsoft.com/office/officeart/2005/8/layout/hProcess7"/>
    <dgm:cxn modelId="{471967D0-9BB1-4AD1-8585-A82D17545343}" type="presParOf" srcId="{4E719393-3EB4-4DDE-A996-9736BA1DE5D8}" destId="{FB7B97E9-2AD2-4082-8323-26A53D372E2B}" srcOrd="1" destOrd="0" presId="urn:microsoft.com/office/officeart/2005/8/layout/hProcess7"/>
    <dgm:cxn modelId="{427501C0-DBBD-4865-A012-C19CD3384737}" type="presParOf" srcId="{4E719393-3EB4-4DDE-A996-9736BA1DE5D8}" destId="{F731A938-15D2-4FDE-B8B9-4DFC2CC1EF94}" srcOrd="2" destOrd="0" presId="urn:microsoft.com/office/officeart/2005/8/layout/hProcess7"/>
    <dgm:cxn modelId="{A26A0186-D691-4E5C-9ECE-6907FF1FFD30}" type="presParOf" srcId="{F731A938-15D2-4FDE-B8B9-4DFC2CC1EF94}" destId="{698D4F98-AB68-4D77-B46A-D1EA74111EDC}" srcOrd="0" destOrd="0" presId="urn:microsoft.com/office/officeart/2005/8/layout/hProcess7"/>
    <dgm:cxn modelId="{41656096-F23F-4613-AF60-AB9CE7B8B3FE}" type="presParOf" srcId="{F731A938-15D2-4FDE-B8B9-4DFC2CC1EF94}" destId="{26B820F7-49E9-4165-A32A-F15BBDE2DE69}" srcOrd="1" destOrd="0" presId="urn:microsoft.com/office/officeart/2005/8/layout/hProcess7"/>
    <dgm:cxn modelId="{E76332F4-836C-47CB-8D69-71D344C5BF0C}" type="presParOf" srcId="{F731A938-15D2-4FDE-B8B9-4DFC2CC1EF94}" destId="{854C3068-4E0D-4050-B559-7A522E38B093}" srcOrd="2" destOrd="0" presId="urn:microsoft.com/office/officeart/2005/8/layout/hProcess7"/>
    <dgm:cxn modelId="{AF423105-0E54-4D6A-B731-DA6765ED9899}" type="presParOf" srcId="{4E719393-3EB4-4DDE-A996-9736BA1DE5D8}" destId="{90507640-6A83-4EA1-A1A5-68EF2FA8696B}" srcOrd="3" destOrd="0" presId="urn:microsoft.com/office/officeart/2005/8/layout/hProcess7"/>
    <dgm:cxn modelId="{9884ED7A-6986-4D61-8109-F396672921D8}" type="presParOf" srcId="{4E719393-3EB4-4DDE-A996-9736BA1DE5D8}" destId="{E5FCC988-EBD0-4A73-88DE-E06BF2936B8B}" srcOrd="4" destOrd="0" presId="urn:microsoft.com/office/officeart/2005/8/layout/hProcess7"/>
    <dgm:cxn modelId="{B4EC4CA0-9EBD-44A9-9C1E-0C011A72A4E9}" type="presParOf" srcId="{E5FCC988-EBD0-4A73-88DE-E06BF2936B8B}" destId="{ACFED821-CE8B-46AC-809F-1C4AD51E5B86}" srcOrd="0" destOrd="0" presId="urn:microsoft.com/office/officeart/2005/8/layout/hProcess7"/>
    <dgm:cxn modelId="{8932324D-64A4-4DCB-86A8-28F75F9934C0}" type="presParOf" srcId="{E5FCC988-EBD0-4A73-88DE-E06BF2936B8B}" destId="{56D4DA22-15EA-4610-848C-83BA8B241CFE}" srcOrd="1" destOrd="0" presId="urn:microsoft.com/office/officeart/2005/8/layout/hProcess7"/>
    <dgm:cxn modelId="{218AFCC9-7025-4404-9486-B483FAB562F7}" type="presParOf" srcId="{E5FCC988-EBD0-4A73-88DE-E06BF2936B8B}" destId="{7D0580DF-D65F-4C19-B714-52CE543E124B}" srcOrd="2" destOrd="0" presId="urn:microsoft.com/office/officeart/2005/8/layout/hProcess7"/>
    <dgm:cxn modelId="{C5AC3963-2749-4E70-969A-C26EF6D165EF}" type="presParOf" srcId="{4E719393-3EB4-4DDE-A996-9736BA1DE5D8}" destId="{136F1053-0206-459E-89F9-C2CB0B6A68F1}" srcOrd="5" destOrd="0" presId="urn:microsoft.com/office/officeart/2005/8/layout/hProcess7"/>
    <dgm:cxn modelId="{A1031F4F-12EF-4D41-A99B-2B98D6F58727}" type="presParOf" srcId="{4E719393-3EB4-4DDE-A996-9736BA1DE5D8}" destId="{31F51ACF-FFC5-49E0-930F-6B75E077912F}" srcOrd="6" destOrd="0" presId="urn:microsoft.com/office/officeart/2005/8/layout/hProcess7"/>
    <dgm:cxn modelId="{AE443DC0-792A-4363-8441-65BC8B78BF9D}" type="presParOf" srcId="{31F51ACF-FFC5-49E0-930F-6B75E077912F}" destId="{F5CC1350-3B88-4CE2-A6A3-CECF9CD8DDD6}" srcOrd="0" destOrd="0" presId="urn:microsoft.com/office/officeart/2005/8/layout/hProcess7"/>
    <dgm:cxn modelId="{5578809F-72F4-48AA-A410-478826D6D378}" type="presParOf" srcId="{31F51ACF-FFC5-49E0-930F-6B75E077912F}" destId="{D5715242-45B7-4A28-952F-F6BD07A2D6EE}" srcOrd="1" destOrd="0" presId="urn:microsoft.com/office/officeart/2005/8/layout/hProcess7"/>
    <dgm:cxn modelId="{D04F2CC0-B482-47B7-AA96-B51D22483A91}" type="presParOf" srcId="{31F51ACF-FFC5-49E0-930F-6B75E077912F}" destId="{1D3A8D8C-DF59-4D1C-9914-F28973AA1C29}" srcOrd="2" destOrd="0" presId="urn:microsoft.com/office/officeart/2005/8/layout/hProcess7"/>
    <dgm:cxn modelId="{906E8ABF-CDDB-4854-8027-07DCA746FC51}" type="presParOf" srcId="{4E719393-3EB4-4DDE-A996-9736BA1DE5D8}" destId="{4CAC82C0-7EFD-4EC8-9E09-46CFAEA35506}" srcOrd="7" destOrd="0" presId="urn:microsoft.com/office/officeart/2005/8/layout/hProcess7"/>
    <dgm:cxn modelId="{D93330BD-C258-42D7-A430-6F3579D0E4BD}" type="presParOf" srcId="{4E719393-3EB4-4DDE-A996-9736BA1DE5D8}" destId="{3CA74505-C9D1-4A1D-9650-B3155BD467AB}" srcOrd="8" destOrd="0" presId="urn:microsoft.com/office/officeart/2005/8/layout/hProcess7"/>
    <dgm:cxn modelId="{0906E9FE-B064-4601-8FA1-90CBAAC25DA3}" type="presParOf" srcId="{3CA74505-C9D1-4A1D-9650-B3155BD467AB}" destId="{7DD72802-B03F-47CD-B6DC-8D5846EB6C7D}" srcOrd="0" destOrd="0" presId="urn:microsoft.com/office/officeart/2005/8/layout/hProcess7"/>
    <dgm:cxn modelId="{F93DB413-F1F3-454B-97CD-5C377B7E9A46}" type="presParOf" srcId="{3CA74505-C9D1-4A1D-9650-B3155BD467AB}" destId="{ED40E6ED-A74D-4A2F-A5DC-60422F894BF9}" srcOrd="1" destOrd="0" presId="urn:microsoft.com/office/officeart/2005/8/layout/hProcess7"/>
    <dgm:cxn modelId="{2C9A64EC-F543-4B09-9373-3E6A03B9038C}" type="presParOf" srcId="{3CA74505-C9D1-4A1D-9650-B3155BD467AB}" destId="{54AAECA8-05BF-4CC3-B878-75E868E6059B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FE833F-EFA9-4DB9-B86D-47535ECFC6D2}" type="doc">
      <dgm:prSet loTypeId="urn:microsoft.com/office/officeart/2005/8/layout/vList3" loCatId="list" qsTypeId="urn:microsoft.com/office/officeart/2005/8/quickstyle/simple5" qsCatId="simple" csTypeId="urn:microsoft.com/office/officeart/2005/8/colors/colorful3" csCatId="colorful" phldr="1"/>
      <dgm:spPr/>
    </dgm:pt>
    <dgm:pt modelId="{725AB8A7-087D-40A5-971D-B17C0A47B370}">
      <dgm:prSet phldrT="[Текст]" custT="1"/>
      <dgm:spPr/>
      <dgm:t>
        <a:bodyPr/>
        <a:lstStyle/>
        <a:p>
          <a:r>
            <a:rPr lang="ru-RU" sz="1400" dirty="0" err="1" smtClean="0"/>
            <a:t>Національна</a:t>
          </a:r>
          <a:r>
            <a:rPr lang="ru-RU" sz="1400" dirty="0" smtClean="0"/>
            <a:t> </a:t>
          </a:r>
          <a:r>
            <a:rPr lang="ru-RU" sz="1400" dirty="0" err="1" smtClean="0"/>
            <a:t>туристична</a:t>
          </a:r>
          <a:r>
            <a:rPr lang="ru-RU" sz="1400" dirty="0" smtClean="0"/>
            <a:t> </a:t>
          </a:r>
          <a:r>
            <a:rPr lang="ru-RU" sz="1400" dirty="0" err="1" smtClean="0"/>
            <a:t>адміністрація</a:t>
          </a:r>
          <a:r>
            <a:rPr lang="ru-RU" sz="1400" dirty="0" smtClean="0"/>
            <a:t> </a:t>
          </a:r>
          <a:r>
            <a:rPr lang="ru-RU" sz="1400" dirty="0" err="1" smtClean="0"/>
            <a:t>Грузії</a:t>
          </a:r>
          <a:r>
            <a:rPr lang="ru-RU" sz="1400" dirty="0" smtClean="0"/>
            <a:t> є </a:t>
          </a:r>
          <a:r>
            <a:rPr lang="ru-RU" sz="1400" dirty="0" err="1" smtClean="0"/>
            <a:t>юридичною</a:t>
          </a:r>
          <a:r>
            <a:rPr lang="ru-RU" sz="1400" dirty="0" smtClean="0"/>
            <a:t> особою </a:t>
          </a:r>
          <a:r>
            <a:rPr lang="ru-RU" sz="1400" dirty="0" err="1" smtClean="0"/>
            <a:t>публічного</a:t>
          </a:r>
          <a:r>
            <a:rPr lang="ru-RU" sz="1400" dirty="0" smtClean="0"/>
            <a:t> права, </a:t>
          </a:r>
          <a:r>
            <a:rPr lang="ru-RU" sz="1400" dirty="0" err="1" smtClean="0"/>
            <a:t>частиною</a:t>
          </a:r>
          <a:r>
            <a:rPr lang="ru-RU" sz="1400" dirty="0" smtClean="0"/>
            <a:t> </a:t>
          </a:r>
          <a:r>
            <a:rPr lang="ru-RU" sz="1400" dirty="0" err="1" smtClean="0"/>
            <a:t>системи</a:t>
          </a:r>
          <a:r>
            <a:rPr lang="ru-RU" sz="1400" dirty="0" smtClean="0"/>
            <a:t> </a:t>
          </a:r>
          <a:r>
            <a:rPr lang="ru-RU" sz="1400" dirty="0" err="1" smtClean="0"/>
            <a:t>Міністерства</a:t>
          </a:r>
          <a:r>
            <a:rPr lang="ru-RU" sz="1400" dirty="0" smtClean="0"/>
            <a:t> </a:t>
          </a:r>
          <a:r>
            <a:rPr lang="ru-RU" sz="1400" dirty="0" err="1" smtClean="0"/>
            <a:t>економіки</a:t>
          </a:r>
          <a:r>
            <a:rPr lang="ru-RU" sz="1400" dirty="0" smtClean="0"/>
            <a:t> та </a:t>
          </a:r>
          <a:r>
            <a:rPr lang="ru-RU" sz="1400" dirty="0" err="1" smtClean="0"/>
            <a:t>сталого</a:t>
          </a:r>
          <a:r>
            <a:rPr lang="ru-RU" sz="1400" dirty="0" smtClean="0"/>
            <a:t> </a:t>
          </a:r>
          <a:r>
            <a:rPr lang="ru-RU" sz="1400" dirty="0" err="1" smtClean="0"/>
            <a:t>розвитку</a:t>
          </a:r>
          <a:r>
            <a:rPr lang="ru-RU" sz="1400" dirty="0" smtClean="0"/>
            <a:t> </a:t>
          </a:r>
          <a:r>
            <a:rPr lang="ru-RU" sz="1400" dirty="0" err="1" smtClean="0"/>
            <a:t>Грузії</a:t>
          </a:r>
          <a:r>
            <a:rPr lang="ru-RU" sz="1400" dirty="0" smtClean="0"/>
            <a:t>, </a:t>
          </a:r>
          <a:r>
            <a:rPr lang="ru-RU" sz="1400" dirty="0" err="1" smtClean="0"/>
            <a:t>що</a:t>
          </a:r>
          <a:r>
            <a:rPr lang="ru-RU" sz="1400" dirty="0" smtClean="0"/>
            <a:t> </a:t>
          </a:r>
          <a:r>
            <a:rPr lang="ru-RU" sz="1400" dirty="0" err="1" smtClean="0"/>
            <a:t>незалежно</a:t>
          </a:r>
          <a:r>
            <a:rPr lang="ru-RU" sz="1400" dirty="0" smtClean="0"/>
            <a:t> один </a:t>
          </a:r>
          <a:r>
            <a:rPr lang="ru-RU" sz="1400" dirty="0" err="1" smtClean="0"/>
            <a:t>від</a:t>
          </a:r>
          <a:r>
            <a:rPr lang="ru-RU" sz="1400" dirty="0" smtClean="0"/>
            <a:t> одного </a:t>
          </a:r>
          <a:r>
            <a:rPr lang="ru-RU" sz="1400" dirty="0" err="1" smtClean="0"/>
            <a:t>провадять</a:t>
          </a:r>
          <a:r>
            <a:rPr lang="ru-RU" sz="1400" dirty="0" smtClean="0"/>
            <a:t> </a:t>
          </a:r>
          <a:r>
            <a:rPr lang="ru-RU" sz="1400" dirty="0" err="1" smtClean="0"/>
            <a:t>діяльність</a:t>
          </a:r>
          <a:r>
            <a:rPr lang="ru-RU" sz="1400" dirty="0" smtClean="0"/>
            <a:t> </a:t>
          </a:r>
          <a:r>
            <a:rPr lang="ru-RU" sz="1400" dirty="0" err="1" smtClean="0"/>
            <a:t>органів</a:t>
          </a:r>
          <a:r>
            <a:rPr lang="ru-RU" sz="1400" dirty="0" smtClean="0"/>
            <a:t> державного </a:t>
          </a:r>
          <a:r>
            <a:rPr lang="uk-UA" sz="1400" dirty="0" smtClean="0"/>
            <a:t>управління.</a:t>
          </a:r>
          <a:endParaRPr lang="uk-UA" sz="1400" dirty="0"/>
        </a:p>
      </dgm:t>
    </dgm:pt>
    <dgm:pt modelId="{8056805C-CCDE-4183-BDED-CD7D7AF42909}" type="parTrans" cxnId="{B601FF81-B042-442B-B1AD-98D021071B7B}">
      <dgm:prSet/>
      <dgm:spPr/>
      <dgm:t>
        <a:bodyPr/>
        <a:lstStyle/>
        <a:p>
          <a:endParaRPr lang="uk-UA" sz="1400"/>
        </a:p>
      </dgm:t>
    </dgm:pt>
    <dgm:pt modelId="{FD8EC7DA-2528-4907-884C-CD71DEE6F9B1}" type="sibTrans" cxnId="{B601FF81-B042-442B-B1AD-98D021071B7B}">
      <dgm:prSet/>
      <dgm:spPr/>
      <dgm:t>
        <a:bodyPr/>
        <a:lstStyle/>
        <a:p>
          <a:endParaRPr lang="uk-UA" sz="1400"/>
        </a:p>
      </dgm:t>
    </dgm:pt>
    <dgm:pt modelId="{C4A6DE1D-C3BD-4F6C-B1BF-1BDD8405EF6C}">
      <dgm:prSet custT="1"/>
      <dgm:spPr/>
      <dgm:t>
        <a:bodyPr/>
        <a:lstStyle/>
        <a:p>
          <a:r>
            <a:rPr lang="ru-RU" sz="1400" dirty="0" err="1" smtClean="0"/>
            <a:t>Цілі</a:t>
          </a:r>
          <a:r>
            <a:rPr lang="ru-RU" sz="1400" dirty="0" smtClean="0"/>
            <a:t> та </a:t>
          </a:r>
          <a:r>
            <a:rPr lang="ru-RU" sz="1400" dirty="0" err="1" smtClean="0"/>
            <a:t>завдання</a:t>
          </a:r>
          <a:r>
            <a:rPr lang="ru-RU" sz="1400" dirty="0" smtClean="0"/>
            <a:t> </a:t>
          </a:r>
          <a:r>
            <a:rPr lang="ru-RU" sz="1400" dirty="0" err="1" smtClean="0"/>
            <a:t>Національної</a:t>
          </a:r>
          <a:r>
            <a:rPr lang="ru-RU" sz="1400" dirty="0" smtClean="0"/>
            <a:t> </a:t>
          </a:r>
          <a:r>
            <a:rPr lang="ru-RU" sz="1400" dirty="0" err="1" smtClean="0"/>
            <a:t>туристичної</a:t>
          </a:r>
          <a:r>
            <a:rPr lang="ru-RU" sz="1400" dirty="0" smtClean="0"/>
            <a:t> </a:t>
          </a:r>
          <a:r>
            <a:rPr lang="ru-RU" sz="1400" dirty="0" err="1" smtClean="0"/>
            <a:t>адміністрації</a:t>
          </a:r>
          <a:r>
            <a:rPr lang="ru-RU" sz="1400" dirty="0" smtClean="0"/>
            <a:t> </a:t>
          </a:r>
          <a:r>
            <a:rPr lang="ru-RU" sz="1400" dirty="0" err="1" smtClean="0"/>
            <a:t>грузинського</a:t>
          </a:r>
          <a:r>
            <a:rPr lang="ru-RU" sz="1400" dirty="0" smtClean="0"/>
            <a:t> </a:t>
          </a:r>
          <a:r>
            <a:rPr lang="en-US" sz="1400" dirty="0" smtClean="0"/>
            <a:t>(GNTA) – </a:t>
          </a:r>
          <a:r>
            <a:rPr lang="uk-UA" sz="1400" dirty="0" smtClean="0"/>
            <a:t>формування і реалізація державної політики розвитку туризму Грузії, </a:t>
          </a:r>
          <a:r>
            <a:rPr lang="ru-RU" sz="1400" dirty="0" err="1" smtClean="0"/>
            <a:t>сприяння</a:t>
          </a:r>
          <a:r>
            <a:rPr lang="ru-RU" sz="1400" dirty="0" smtClean="0"/>
            <a:t> </a:t>
          </a:r>
          <a:r>
            <a:rPr lang="ru-RU" sz="1400" dirty="0" err="1" smtClean="0"/>
            <a:t>розвитку</a:t>
          </a:r>
          <a:r>
            <a:rPr lang="ru-RU" sz="1400" dirty="0" smtClean="0"/>
            <a:t> </a:t>
          </a:r>
          <a:r>
            <a:rPr lang="ru-RU" sz="1400" dirty="0" err="1" smtClean="0"/>
            <a:t>сталого</a:t>
          </a:r>
          <a:r>
            <a:rPr lang="ru-RU" sz="1400" dirty="0" smtClean="0"/>
            <a:t> туризму, </a:t>
          </a:r>
          <a:r>
            <a:rPr lang="ru-RU" sz="1400" dirty="0" err="1" smtClean="0"/>
            <a:t>просування</a:t>
          </a:r>
          <a:r>
            <a:rPr lang="ru-RU" sz="1400" dirty="0" smtClean="0"/>
            <a:t> </a:t>
          </a:r>
          <a:r>
            <a:rPr lang="ru-RU" sz="1400" dirty="0" err="1" smtClean="0"/>
            <a:t>високих</a:t>
          </a:r>
          <a:r>
            <a:rPr lang="ru-RU" sz="1400" dirty="0" smtClean="0"/>
            <a:t> </a:t>
          </a:r>
          <a:r>
            <a:rPr lang="ru-RU" sz="1400" dirty="0" err="1" smtClean="0"/>
            <a:t>темпів</a:t>
          </a:r>
          <a:r>
            <a:rPr lang="ru-RU" sz="1400" dirty="0" smtClean="0"/>
            <a:t> </a:t>
          </a:r>
          <a:r>
            <a:rPr lang="ru-RU" sz="1400" dirty="0" err="1" smtClean="0"/>
            <a:t>зростання</a:t>
          </a:r>
          <a:r>
            <a:rPr lang="ru-RU" sz="1400" dirty="0" smtClean="0"/>
            <a:t> </a:t>
          </a:r>
          <a:r>
            <a:rPr lang="ru-RU" sz="1400" dirty="0" err="1" smtClean="0"/>
            <a:t>доходів</a:t>
          </a:r>
          <a:r>
            <a:rPr lang="ru-RU" sz="1400" dirty="0" smtClean="0"/>
            <a:t> </a:t>
          </a:r>
          <a:r>
            <a:rPr lang="ru-RU" sz="1400" dirty="0" err="1" smtClean="0"/>
            <a:t>від</a:t>
          </a:r>
          <a:r>
            <a:rPr lang="ru-RU" sz="1400" dirty="0" smtClean="0"/>
            <a:t> </a:t>
          </a:r>
          <a:r>
            <a:rPr lang="ru-RU" sz="1400" dirty="0" err="1" smtClean="0"/>
            <a:t>експорту</a:t>
          </a:r>
          <a:r>
            <a:rPr lang="ru-RU" sz="1400" dirty="0" smtClean="0"/>
            <a:t> і </a:t>
          </a:r>
          <a:r>
            <a:rPr lang="ru-RU" sz="1400" dirty="0" err="1" smtClean="0"/>
            <a:t>створення</a:t>
          </a:r>
          <a:r>
            <a:rPr lang="ru-RU" sz="1400" dirty="0" smtClean="0"/>
            <a:t> </a:t>
          </a:r>
          <a:r>
            <a:rPr lang="ru-RU" sz="1400" dirty="0" err="1" smtClean="0"/>
            <a:t>робочих</a:t>
          </a:r>
          <a:r>
            <a:rPr lang="ru-RU" sz="1400" dirty="0" smtClean="0"/>
            <a:t> </a:t>
          </a:r>
          <a:r>
            <a:rPr lang="ru-RU" sz="1400" dirty="0" err="1" smtClean="0"/>
            <a:t>місць</a:t>
          </a:r>
          <a:r>
            <a:rPr lang="ru-RU" sz="1400" dirty="0" smtClean="0"/>
            <a:t> в </a:t>
          </a:r>
          <a:r>
            <a:rPr lang="ru-RU" sz="1400" dirty="0" err="1" smtClean="0"/>
            <a:t>країні</a:t>
          </a:r>
          <a:r>
            <a:rPr lang="ru-RU" sz="1400" dirty="0" smtClean="0"/>
            <a:t> на </a:t>
          </a:r>
          <a:r>
            <a:rPr lang="ru-RU" sz="1400" dirty="0" err="1" smtClean="0"/>
            <a:t>основі</a:t>
          </a:r>
          <a:r>
            <a:rPr lang="ru-RU" sz="1400" dirty="0" smtClean="0"/>
            <a:t> туризму, </a:t>
          </a:r>
          <a:r>
            <a:rPr lang="ru-RU" sz="1400" dirty="0" err="1" smtClean="0"/>
            <a:t>залучення</a:t>
          </a:r>
          <a:r>
            <a:rPr lang="ru-RU" sz="1400" dirty="0" smtClean="0"/>
            <a:t> </a:t>
          </a:r>
          <a:r>
            <a:rPr lang="ru-RU" sz="1400" dirty="0" err="1" smtClean="0"/>
            <a:t>іноземних</a:t>
          </a:r>
          <a:r>
            <a:rPr lang="ru-RU" sz="1400" dirty="0" smtClean="0"/>
            <a:t> </a:t>
          </a:r>
          <a:r>
            <a:rPr lang="ru-RU" sz="1400" dirty="0" err="1" smtClean="0"/>
            <a:t>туристів</a:t>
          </a:r>
          <a:r>
            <a:rPr lang="ru-RU" sz="1400" dirty="0" smtClean="0"/>
            <a:t> до </a:t>
          </a:r>
          <a:r>
            <a:rPr lang="ru-RU" sz="1400" dirty="0" err="1" smtClean="0"/>
            <a:t>Грузії</a:t>
          </a:r>
          <a:r>
            <a:rPr lang="ru-RU" sz="1400" dirty="0" smtClean="0"/>
            <a:t> та і </a:t>
          </a:r>
          <a:r>
            <a:rPr lang="ru-RU" sz="1400" dirty="0" err="1" smtClean="0"/>
            <a:t>розвиток</a:t>
          </a:r>
          <a:r>
            <a:rPr lang="ru-RU" sz="1400" dirty="0" smtClean="0"/>
            <a:t> </a:t>
          </a:r>
          <a:r>
            <a:rPr lang="ru-RU" sz="1400" dirty="0" err="1" smtClean="0"/>
            <a:t>внутрішнього</a:t>
          </a:r>
          <a:r>
            <a:rPr lang="ru-RU" sz="1400" dirty="0" smtClean="0"/>
            <a:t> туризму, а </a:t>
          </a:r>
          <a:r>
            <a:rPr lang="ru-RU" sz="1400" dirty="0" err="1" smtClean="0"/>
            <a:t>також</a:t>
          </a:r>
          <a:r>
            <a:rPr lang="ru-RU" sz="1400" dirty="0" smtClean="0"/>
            <a:t> </a:t>
          </a:r>
          <a:r>
            <a:rPr lang="ru-RU" sz="1400" dirty="0" err="1" smtClean="0"/>
            <a:t>просування</a:t>
          </a:r>
          <a:r>
            <a:rPr lang="ru-RU" sz="1400" dirty="0" smtClean="0"/>
            <a:t> </a:t>
          </a:r>
          <a:r>
            <a:rPr lang="ru-RU" sz="1400" dirty="0" err="1" smtClean="0"/>
            <a:t>регіонів</a:t>
          </a:r>
          <a:r>
            <a:rPr lang="ru-RU" sz="1400" dirty="0" smtClean="0"/>
            <a:t> як </a:t>
          </a:r>
          <a:r>
            <a:rPr lang="ru-RU" sz="1400" dirty="0" err="1" smtClean="0"/>
            <a:t>туристичних</a:t>
          </a:r>
          <a:r>
            <a:rPr lang="ru-RU" sz="1400" dirty="0" smtClean="0"/>
            <a:t> </a:t>
          </a:r>
          <a:r>
            <a:rPr lang="ru-RU" sz="1400" dirty="0" err="1" smtClean="0"/>
            <a:t>напрямів</a:t>
          </a:r>
          <a:r>
            <a:rPr lang="ru-RU" sz="1400" dirty="0" smtClean="0"/>
            <a:t>, </a:t>
          </a:r>
          <a:r>
            <a:rPr lang="ru-RU" sz="1400" dirty="0" err="1" smtClean="0"/>
            <a:t>формування</a:t>
          </a:r>
          <a:r>
            <a:rPr lang="ru-RU" sz="1400" dirty="0" smtClean="0"/>
            <a:t> </a:t>
          </a:r>
          <a:r>
            <a:rPr lang="ru-RU" sz="1400" dirty="0" err="1" smtClean="0"/>
            <a:t>інфраструктури</a:t>
          </a:r>
          <a:r>
            <a:rPr lang="ru-RU" sz="1400" dirty="0" smtClean="0"/>
            <a:t> </a:t>
          </a:r>
          <a:r>
            <a:rPr lang="uk-UA" sz="1400" dirty="0" smtClean="0"/>
            <a:t>туризму.</a:t>
          </a:r>
          <a:endParaRPr lang="uk-UA" sz="1400" dirty="0"/>
        </a:p>
      </dgm:t>
    </dgm:pt>
    <dgm:pt modelId="{E83F4B1A-0718-429B-8F86-6E83A550927C}" type="parTrans" cxnId="{983BAA8D-919E-4DFA-AB1C-F0D9651CD48A}">
      <dgm:prSet/>
      <dgm:spPr/>
      <dgm:t>
        <a:bodyPr/>
        <a:lstStyle/>
        <a:p>
          <a:endParaRPr lang="uk-UA" sz="1400"/>
        </a:p>
      </dgm:t>
    </dgm:pt>
    <dgm:pt modelId="{CA4D3CB6-EB8E-4E12-9CC1-6CDBE6F919C8}" type="sibTrans" cxnId="{983BAA8D-919E-4DFA-AB1C-F0D9651CD48A}">
      <dgm:prSet/>
      <dgm:spPr/>
      <dgm:t>
        <a:bodyPr/>
        <a:lstStyle/>
        <a:p>
          <a:endParaRPr lang="uk-UA" sz="1400"/>
        </a:p>
      </dgm:t>
    </dgm:pt>
    <dgm:pt modelId="{FDA10764-E3BD-4317-9BC1-C3FAA02CA0F1}">
      <dgm:prSet custT="1"/>
      <dgm:spPr/>
      <dgm:t>
        <a:bodyPr/>
        <a:lstStyle/>
        <a:p>
          <a:r>
            <a:rPr lang="ru-RU" sz="1400" dirty="0" smtClean="0"/>
            <a:t>НТА </a:t>
          </a:r>
          <a:r>
            <a:rPr lang="ru-RU" sz="1400" dirty="0" err="1" smtClean="0"/>
            <a:t>Грузії</a:t>
          </a:r>
          <a:r>
            <a:rPr lang="ru-RU" sz="1400" dirty="0" smtClean="0"/>
            <a:t> за один </a:t>
          </a:r>
          <a:r>
            <a:rPr lang="ru-RU" sz="1400" dirty="0" err="1" smtClean="0"/>
            <a:t>рік</a:t>
          </a:r>
          <a:r>
            <a:rPr lang="ru-RU" sz="1400" dirty="0" smtClean="0"/>
            <a:t> за </a:t>
          </a:r>
          <a:r>
            <a:rPr lang="ru-RU" sz="1400" dirty="0" err="1" smtClean="0"/>
            <a:t>підтримки</a:t>
          </a:r>
          <a:r>
            <a:rPr lang="ru-RU" sz="1400" dirty="0" smtClean="0"/>
            <a:t> з боку </a:t>
          </a:r>
          <a:r>
            <a:rPr lang="ru-RU" sz="1400" dirty="0" err="1" smtClean="0"/>
            <a:t>Світового</a:t>
          </a:r>
          <a:r>
            <a:rPr lang="ru-RU" sz="1400" dirty="0" smtClean="0"/>
            <a:t> банку, а </a:t>
          </a:r>
          <a:r>
            <a:rPr lang="ru-RU" sz="1400" dirty="0" err="1" smtClean="0"/>
            <a:t>також</a:t>
          </a:r>
          <a:r>
            <a:rPr lang="ru-RU" sz="1400" dirty="0" smtClean="0"/>
            <a:t> </a:t>
          </a:r>
          <a:r>
            <a:rPr lang="ru-RU" sz="1400" dirty="0" err="1" smtClean="0"/>
            <a:t>всіх</a:t>
          </a:r>
          <a:r>
            <a:rPr lang="ru-RU" sz="1400" dirty="0" smtClean="0"/>
            <a:t> </a:t>
          </a:r>
          <a:r>
            <a:rPr lang="ru-RU" sz="1400" dirty="0" err="1" smtClean="0"/>
            <a:t>зацікавлених</a:t>
          </a:r>
          <a:r>
            <a:rPr lang="ru-RU" sz="1400" dirty="0" smtClean="0"/>
            <a:t> </a:t>
          </a:r>
          <a:r>
            <a:rPr lang="ru-RU" sz="1400" dirty="0" err="1" smtClean="0"/>
            <a:t>сторін</a:t>
          </a:r>
          <a:r>
            <a:rPr lang="ru-RU" sz="1400" dirty="0" smtClean="0"/>
            <a:t> </a:t>
          </a:r>
          <a:r>
            <a:rPr lang="ru-RU" sz="1400" dirty="0" err="1" smtClean="0"/>
            <a:t>туристичної</a:t>
          </a:r>
          <a:r>
            <a:rPr lang="ru-RU" sz="1400" dirty="0" smtClean="0"/>
            <a:t> </a:t>
          </a:r>
          <a:r>
            <a:rPr lang="ru-RU" sz="1400" dirty="0" err="1" smtClean="0"/>
            <a:t>галузі</a:t>
          </a:r>
          <a:r>
            <a:rPr lang="ru-RU" sz="1400" dirty="0" smtClean="0"/>
            <a:t>, </a:t>
          </a:r>
          <a:r>
            <a:rPr lang="ru-RU" sz="1400" dirty="0" err="1" smtClean="0"/>
            <a:t>було</a:t>
          </a:r>
          <a:r>
            <a:rPr lang="ru-RU" sz="1400" dirty="0" smtClean="0"/>
            <a:t> </a:t>
          </a:r>
          <a:r>
            <a:rPr lang="ru-RU" sz="1400" dirty="0" err="1" smtClean="0"/>
            <a:t>розроблено</a:t>
          </a:r>
          <a:r>
            <a:rPr lang="ru-RU" sz="1400" dirty="0" smtClean="0"/>
            <a:t> </a:t>
          </a:r>
          <a:r>
            <a:rPr lang="ru-RU" sz="1400" dirty="0" err="1" smtClean="0"/>
            <a:t>Національну</a:t>
          </a:r>
          <a:r>
            <a:rPr lang="ru-RU" sz="1400" dirty="0" smtClean="0"/>
            <a:t> </a:t>
          </a:r>
          <a:r>
            <a:rPr lang="ru-RU" sz="1400" dirty="0" err="1" smtClean="0"/>
            <a:t>стратегію</a:t>
          </a:r>
          <a:r>
            <a:rPr lang="ru-RU" sz="1400" dirty="0" smtClean="0"/>
            <a:t> </a:t>
          </a:r>
          <a:r>
            <a:rPr lang="uk-UA" sz="1400" dirty="0" smtClean="0"/>
            <a:t>розвитку туризму. </a:t>
          </a:r>
          <a:endParaRPr lang="uk-UA" sz="1400" dirty="0"/>
        </a:p>
      </dgm:t>
    </dgm:pt>
    <dgm:pt modelId="{C2C6AB50-22DF-465F-A74F-E8C7FCAF91FA}" type="parTrans" cxnId="{DC2EEB1C-0940-4EC9-A1C9-E24CA425C11B}">
      <dgm:prSet/>
      <dgm:spPr/>
      <dgm:t>
        <a:bodyPr/>
        <a:lstStyle/>
        <a:p>
          <a:endParaRPr lang="uk-UA" sz="1400"/>
        </a:p>
      </dgm:t>
    </dgm:pt>
    <dgm:pt modelId="{523BAD9D-210C-4961-91AD-5D3B26EFA17F}" type="sibTrans" cxnId="{DC2EEB1C-0940-4EC9-A1C9-E24CA425C11B}">
      <dgm:prSet/>
      <dgm:spPr/>
      <dgm:t>
        <a:bodyPr/>
        <a:lstStyle/>
        <a:p>
          <a:endParaRPr lang="uk-UA" sz="1400"/>
        </a:p>
      </dgm:t>
    </dgm:pt>
    <dgm:pt modelId="{01CBE8DB-328C-4D4B-9BF4-996D40237435}" type="pres">
      <dgm:prSet presAssocID="{53FE833F-EFA9-4DB9-B86D-47535ECFC6D2}" presName="linearFlow" presStyleCnt="0">
        <dgm:presLayoutVars>
          <dgm:dir/>
          <dgm:resizeHandles val="exact"/>
        </dgm:presLayoutVars>
      </dgm:prSet>
      <dgm:spPr/>
    </dgm:pt>
    <dgm:pt modelId="{B40FA8A8-D8F2-4E50-87D2-6A40368217F1}" type="pres">
      <dgm:prSet presAssocID="{725AB8A7-087D-40A5-971D-B17C0A47B370}" presName="composite" presStyleCnt="0"/>
      <dgm:spPr/>
    </dgm:pt>
    <dgm:pt modelId="{8058CBDD-DE62-4146-B595-F96FD9A22738}" type="pres">
      <dgm:prSet presAssocID="{725AB8A7-087D-40A5-971D-B17C0A47B370}" presName="imgShp" presStyleLbl="fgImgPlace1" presStyleIdx="0" presStyleCnt="3"/>
      <dgm:spPr/>
    </dgm:pt>
    <dgm:pt modelId="{9D5A4506-0B63-4C39-83A2-02CCB534DC8F}" type="pres">
      <dgm:prSet presAssocID="{725AB8A7-087D-40A5-971D-B17C0A47B370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F82740C-8620-4795-890B-F4D722F64E09}" type="pres">
      <dgm:prSet presAssocID="{FD8EC7DA-2528-4907-884C-CD71DEE6F9B1}" presName="spacing" presStyleCnt="0"/>
      <dgm:spPr/>
    </dgm:pt>
    <dgm:pt modelId="{19F713DF-48D0-40E3-8A14-E507A6F14C3B}" type="pres">
      <dgm:prSet presAssocID="{C4A6DE1D-C3BD-4F6C-B1BF-1BDD8405EF6C}" presName="composite" presStyleCnt="0"/>
      <dgm:spPr/>
    </dgm:pt>
    <dgm:pt modelId="{3B13AD2D-3C14-4DC3-AEEF-21E80CC248AD}" type="pres">
      <dgm:prSet presAssocID="{C4A6DE1D-C3BD-4F6C-B1BF-1BDD8405EF6C}" presName="imgShp" presStyleLbl="fgImgPlace1" presStyleIdx="1" presStyleCnt="3"/>
      <dgm:spPr/>
    </dgm:pt>
    <dgm:pt modelId="{86184453-DC2C-43AD-8F04-984DF5C1A9D2}" type="pres">
      <dgm:prSet presAssocID="{C4A6DE1D-C3BD-4F6C-B1BF-1BDD8405EF6C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26A5601-6C1A-4703-8B5E-2293A22FF36A}" type="pres">
      <dgm:prSet presAssocID="{CA4D3CB6-EB8E-4E12-9CC1-6CDBE6F919C8}" presName="spacing" presStyleCnt="0"/>
      <dgm:spPr/>
    </dgm:pt>
    <dgm:pt modelId="{2F0ADD44-A32E-48CA-A9F4-40EE29B505EF}" type="pres">
      <dgm:prSet presAssocID="{FDA10764-E3BD-4317-9BC1-C3FAA02CA0F1}" presName="composite" presStyleCnt="0"/>
      <dgm:spPr/>
    </dgm:pt>
    <dgm:pt modelId="{511E4683-7860-4EAD-9BD8-814C9BB731C7}" type="pres">
      <dgm:prSet presAssocID="{FDA10764-E3BD-4317-9BC1-C3FAA02CA0F1}" presName="imgShp" presStyleLbl="fgImgPlace1" presStyleIdx="2" presStyleCnt="3"/>
      <dgm:spPr/>
    </dgm:pt>
    <dgm:pt modelId="{2BBAD3BF-0A76-4E07-9512-A1035476755A}" type="pres">
      <dgm:prSet presAssocID="{FDA10764-E3BD-4317-9BC1-C3FAA02CA0F1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C2EEB1C-0940-4EC9-A1C9-E24CA425C11B}" srcId="{53FE833F-EFA9-4DB9-B86D-47535ECFC6D2}" destId="{FDA10764-E3BD-4317-9BC1-C3FAA02CA0F1}" srcOrd="2" destOrd="0" parTransId="{C2C6AB50-22DF-465F-A74F-E8C7FCAF91FA}" sibTransId="{523BAD9D-210C-4961-91AD-5D3B26EFA17F}"/>
    <dgm:cxn modelId="{B601FF81-B042-442B-B1AD-98D021071B7B}" srcId="{53FE833F-EFA9-4DB9-B86D-47535ECFC6D2}" destId="{725AB8A7-087D-40A5-971D-B17C0A47B370}" srcOrd="0" destOrd="0" parTransId="{8056805C-CCDE-4183-BDED-CD7D7AF42909}" sibTransId="{FD8EC7DA-2528-4907-884C-CD71DEE6F9B1}"/>
    <dgm:cxn modelId="{44489537-56CA-4D57-A50C-D745224627C3}" type="presOf" srcId="{FDA10764-E3BD-4317-9BC1-C3FAA02CA0F1}" destId="{2BBAD3BF-0A76-4E07-9512-A1035476755A}" srcOrd="0" destOrd="0" presId="urn:microsoft.com/office/officeart/2005/8/layout/vList3"/>
    <dgm:cxn modelId="{B51F4842-C8A6-4218-A5A1-8D67EFE1CB68}" type="presOf" srcId="{53FE833F-EFA9-4DB9-B86D-47535ECFC6D2}" destId="{01CBE8DB-328C-4D4B-9BF4-996D40237435}" srcOrd="0" destOrd="0" presId="urn:microsoft.com/office/officeart/2005/8/layout/vList3"/>
    <dgm:cxn modelId="{567C85DF-680F-4DEA-BDD5-AA3002DC7F1C}" type="presOf" srcId="{725AB8A7-087D-40A5-971D-B17C0A47B370}" destId="{9D5A4506-0B63-4C39-83A2-02CCB534DC8F}" srcOrd="0" destOrd="0" presId="urn:microsoft.com/office/officeart/2005/8/layout/vList3"/>
    <dgm:cxn modelId="{983BAA8D-919E-4DFA-AB1C-F0D9651CD48A}" srcId="{53FE833F-EFA9-4DB9-B86D-47535ECFC6D2}" destId="{C4A6DE1D-C3BD-4F6C-B1BF-1BDD8405EF6C}" srcOrd="1" destOrd="0" parTransId="{E83F4B1A-0718-429B-8F86-6E83A550927C}" sibTransId="{CA4D3CB6-EB8E-4E12-9CC1-6CDBE6F919C8}"/>
    <dgm:cxn modelId="{4BA4311D-615B-4CC9-A188-E3112AE15B7E}" type="presOf" srcId="{C4A6DE1D-C3BD-4F6C-B1BF-1BDD8405EF6C}" destId="{86184453-DC2C-43AD-8F04-984DF5C1A9D2}" srcOrd="0" destOrd="0" presId="urn:microsoft.com/office/officeart/2005/8/layout/vList3"/>
    <dgm:cxn modelId="{C38F5001-0C23-419C-81BC-173EE6E64FB7}" type="presParOf" srcId="{01CBE8DB-328C-4D4B-9BF4-996D40237435}" destId="{B40FA8A8-D8F2-4E50-87D2-6A40368217F1}" srcOrd="0" destOrd="0" presId="urn:microsoft.com/office/officeart/2005/8/layout/vList3"/>
    <dgm:cxn modelId="{4A8AD15B-2E8B-49C0-8C5E-5FB4995BB890}" type="presParOf" srcId="{B40FA8A8-D8F2-4E50-87D2-6A40368217F1}" destId="{8058CBDD-DE62-4146-B595-F96FD9A22738}" srcOrd="0" destOrd="0" presId="urn:microsoft.com/office/officeart/2005/8/layout/vList3"/>
    <dgm:cxn modelId="{A3A86717-9E70-4023-86DF-1B5467B40328}" type="presParOf" srcId="{B40FA8A8-D8F2-4E50-87D2-6A40368217F1}" destId="{9D5A4506-0B63-4C39-83A2-02CCB534DC8F}" srcOrd="1" destOrd="0" presId="urn:microsoft.com/office/officeart/2005/8/layout/vList3"/>
    <dgm:cxn modelId="{62F991D7-B2E3-4CC4-91FD-C2B00842323F}" type="presParOf" srcId="{01CBE8DB-328C-4D4B-9BF4-996D40237435}" destId="{DF82740C-8620-4795-890B-F4D722F64E09}" srcOrd="1" destOrd="0" presId="urn:microsoft.com/office/officeart/2005/8/layout/vList3"/>
    <dgm:cxn modelId="{8DEE921E-1635-44A0-A749-61E9D60479BF}" type="presParOf" srcId="{01CBE8DB-328C-4D4B-9BF4-996D40237435}" destId="{19F713DF-48D0-40E3-8A14-E507A6F14C3B}" srcOrd="2" destOrd="0" presId="urn:microsoft.com/office/officeart/2005/8/layout/vList3"/>
    <dgm:cxn modelId="{AE92406E-CA09-4F3D-B933-315D4EEC808F}" type="presParOf" srcId="{19F713DF-48D0-40E3-8A14-E507A6F14C3B}" destId="{3B13AD2D-3C14-4DC3-AEEF-21E80CC248AD}" srcOrd="0" destOrd="0" presId="urn:microsoft.com/office/officeart/2005/8/layout/vList3"/>
    <dgm:cxn modelId="{87A2F52F-E890-4753-A452-4B5DBE3F058E}" type="presParOf" srcId="{19F713DF-48D0-40E3-8A14-E507A6F14C3B}" destId="{86184453-DC2C-43AD-8F04-984DF5C1A9D2}" srcOrd="1" destOrd="0" presId="urn:microsoft.com/office/officeart/2005/8/layout/vList3"/>
    <dgm:cxn modelId="{0248BAA7-8C8B-4404-B5C5-EBEB73CB122E}" type="presParOf" srcId="{01CBE8DB-328C-4D4B-9BF4-996D40237435}" destId="{E26A5601-6C1A-4703-8B5E-2293A22FF36A}" srcOrd="3" destOrd="0" presId="urn:microsoft.com/office/officeart/2005/8/layout/vList3"/>
    <dgm:cxn modelId="{35A9C2E9-1D5C-4C71-AC82-8285F9DB1867}" type="presParOf" srcId="{01CBE8DB-328C-4D4B-9BF4-996D40237435}" destId="{2F0ADD44-A32E-48CA-A9F4-40EE29B505EF}" srcOrd="4" destOrd="0" presId="urn:microsoft.com/office/officeart/2005/8/layout/vList3"/>
    <dgm:cxn modelId="{8A3BE818-4437-41E2-ADCC-396EF651ED54}" type="presParOf" srcId="{2F0ADD44-A32E-48CA-A9F4-40EE29B505EF}" destId="{511E4683-7860-4EAD-9BD8-814C9BB731C7}" srcOrd="0" destOrd="0" presId="urn:microsoft.com/office/officeart/2005/8/layout/vList3"/>
    <dgm:cxn modelId="{AF13832B-7E28-44E6-8063-215195BD9F68}" type="presParOf" srcId="{2F0ADD44-A32E-48CA-A9F4-40EE29B505EF}" destId="{2BBAD3BF-0A76-4E07-9512-A1035476755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AFD52B7-3932-4437-A61B-7E0B4E849FD6}" type="doc">
      <dgm:prSet loTypeId="urn:microsoft.com/office/officeart/2005/8/layout/hProcess7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uk-UA"/>
        </a:p>
      </dgm:t>
    </dgm:pt>
    <dgm:pt modelId="{C9E2F1C6-1F37-4A6D-93EC-04428C32FB3B}">
      <dgm:prSet phldrT="[Текст]" phldr="1"/>
      <dgm:spPr/>
      <dgm:t>
        <a:bodyPr/>
        <a:lstStyle/>
        <a:p>
          <a:endParaRPr lang="uk-UA" dirty="0">
            <a:solidFill>
              <a:schemeClr val="tx1"/>
            </a:solidFill>
          </a:endParaRPr>
        </a:p>
      </dgm:t>
    </dgm:pt>
    <dgm:pt modelId="{9EAC2A71-79CB-4F2C-99AD-9F34FCF6C077}" type="parTrans" cxnId="{1163833B-299B-415C-A19A-0669CC40AD49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FA9198BB-5CE9-4773-B1E1-1A1E62F70894}" type="sibTrans" cxnId="{1163833B-299B-415C-A19A-0669CC40AD49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8B8CEF31-28B5-4BF7-8B78-30A2ABE335B5}">
      <dgm:prSet phldrT="[Текст]"/>
      <dgm:spPr/>
      <dgm:t>
        <a:bodyPr/>
        <a:lstStyle/>
        <a:p>
          <a:r>
            <a:rPr lang="ru-RU" dirty="0" err="1" smtClean="0">
              <a:solidFill>
                <a:schemeClr val="tx1"/>
              </a:solidFill>
            </a:rPr>
            <a:t>Рішення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було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ухвалено</a:t>
          </a:r>
          <a:r>
            <a:rPr lang="ru-RU" dirty="0" smtClean="0">
              <a:solidFill>
                <a:schemeClr val="tx1"/>
              </a:solidFill>
            </a:rPr>
            <a:t> у рамках </a:t>
          </a:r>
          <a:r>
            <a:rPr lang="ru-RU" dirty="0" err="1" smtClean="0">
              <a:solidFill>
                <a:schemeClr val="tx1"/>
              </a:solidFill>
            </a:rPr>
            <a:t>першої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Міжнародної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конференції</a:t>
          </a:r>
          <a:r>
            <a:rPr lang="ru-RU" dirty="0" smtClean="0">
              <a:solidFill>
                <a:schemeClr val="tx1"/>
              </a:solidFill>
            </a:rPr>
            <a:t> у </a:t>
          </a:r>
          <a:r>
            <a:rPr lang="ru-RU" dirty="0" err="1" smtClean="0">
              <a:solidFill>
                <a:schemeClr val="tx1"/>
              </a:solidFill>
            </a:rPr>
            <a:t>сфері</a:t>
          </a:r>
          <a:r>
            <a:rPr lang="ru-RU" dirty="0" smtClean="0">
              <a:solidFill>
                <a:schemeClr val="tx1"/>
              </a:solidFill>
            </a:rPr>
            <a:t> туризму «</a:t>
          </a:r>
          <a:r>
            <a:rPr lang="ru-RU" dirty="0" err="1" smtClean="0">
              <a:solidFill>
                <a:schemeClr val="tx1"/>
              </a:solidFill>
            </a:rPr>
            <a:t>Брендинг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дестинацій</a:t>
          </a:r>
          <a:r>
            <a:rPr lang="ru-RU" dirty="0" smtClean="0">
              <a:solidFill>
                <a:schemeClr val="tx1"/>
              </a:solidFill>
            </a:rPr>
            <a:t>: </a:t>
          </a:r>
          <a:r>
            <a:rPr lang="ru-RU" dirty="0" err="1" smtClean="0">
              <a:solidFill>
                <a:schemeClr val="tx1"/>
              </a:solidFill>
            </a:rPr>
            <a:t>запорука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побудови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успішної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репутації</a:t>
          </a:r>
          <a:r>
            <a:rPr lang="ru-RU" dirty="0" smtClean="0">
              <a:solidFill>
                <a:schemeClr val="tx1"/>
              </a:solidFill>
            </a:rPr>
            <a:t>», </a:t>
          </a:r>
          <a:r>
            <a:rPr lang="ru-RU" dirty="0" err="1" smtClean="0">
              <a:solidFill>
                <a:schemeClr val="tx1"/>
              </a:solidFill>
            </a:rPr>
            <a:t>що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uk-UA" dirty="0" smtClean="0">
              <a:solidFill>
                <a:schemeClr val="tx1"/>
              </a:solidFill>
            </a:rPr>
            <a:t>відбулася у Києві.</a:t>
          </a:r>
          <a:endParaRPr lang="uk-UA" dirty="0">
            <a:solidFill>
              <a:schemeClr val="tx1"/>
            </a:solidFill>
          </a:endParaRPr>
        </a:p>
      </dgm:t>
    </dgm:pt>
    <dgm:pt modelId="{A50FBABF-8453-4346-AADE-A8773AF70D49}" type="parTrans" cxnId="{B48D1B86-AAA4-48FB-A64B-E483A60EB4D2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7B38312C-45AE-46ED-87D7-98004485CA94}" type="sibTrans" cxnId="{B48D1B86-AAA4-48FB-A64B-E483A60EB4D2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FAE838E7-9C44-4911-A2BB-DA6B6FCB6899}">
      <dgm:prSet phldrT="[Текст]" phldr="1"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49DC336E-6F95-4595-9571-DEFF9C81CBAD}" type="parTrans" cxnId="{F904C19B-4DC4-4F19-84B7-64668243BFAC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E5213E65-E5C7-46E7-8551-498B2236DFCA}" type="sibTrans" cxnId="{F904C19B-4DC4-4F19-84B7-64668243BFAC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DAC2EDCE-9440-419F-86DE-C1E059609850}">
      <dgm:prSet phldrT="[Текст]"/>
      <dgm:spPr/>
      <dgm:t>
        <a:bodyPr/>
        <a:lstStyle/>
        <a:p>
          <a:r>
            <a:rPr lang="ru-RU" dirty="0" err="1" smtClean="0">
              <a:solidFill>
                <a:schemeClr val="tx1"/>
              </a:solidFill>
            </a:rPr>
            <a:t>Національна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туристична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організація</a:t>
          </a:r>
          <a:r>
            <a:rPr lang="ru-RU" dirty="0" smtClean="0">
              <a:solidFill>
                <a:schemeClr val="tx1"/>
              </a:solidFill>
            </a:rPr>
            <a:t> буде платформою для </a:t>
          </a:r>
          <a:r>
            <a:rPr lang="ru-RU" dirty="0" err="1" smtClean="0">
              <a:solidFill>
                <a:schemeClr val="tx1"/>
              </a:solidFill>
            </a:rPr>
            <a:t>співробітництва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держави</a:t>
          </a:r>
          <a:r>
            <a:rPr lang="ru-RU" dirty="0" smtClean="0">
              <a:solidFill>
                <a:schemeClr val="tx1"/>
              </a:solidFill>
            </a:rPr>
            <a:t>, </a:t>
          </a:r>
          <a:r>
            <a:rPr lang="ru-RU" dirty="0" err="1" smtClean="0">
              <a:solidFill>
                <a:schemeClr val="tx1"/>
              </a:solidFill>
            </a:rPr>
            <a:t>регіонів</a:t>
          </a:r>
          <a:r>
            <a:rPr lang="ru-RU" dirty="0" smtClean="0">
              <a:solidFill>
                <a:schemeClr val="tx1"/>
              </a:solidFill>
            </a:rPr>
            <a:t> і </a:t>
          </a:r>
          <a:r>
            <a:rPr lang="ru-RU" dirty="0" err="1" smtClean="0">
              <a:solidFill>
                <a:schemeClr val="tx1"/>
              </a:solidFill>
            </a:rPr>
            <a:t>бізнесу</a:t>
          </a:r>
          <a:r>
            <a:rPr lang="ru-RU" dirty="0" smtClean="0">
              <a:solidFill>
                <a:schemeClr val="tx1"/>
              </a:solidFill>
            </a:rPr>
            <a:t>, до </a:t>
          </a:r>
          <a:r>
            <a:rPr lang="ru-RU" dirty="0" err="1" smtClean="0">
              <a:solidFill>
                <a:schemeClr val="tx1"/>
              </a:solidFill>
            </a:rPr>
            <a:t>неї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приєдналися</a:t>
          </a:r>
          <a:r>
            <a:rPr lang="ru-RU" dirty="0" smtClean="0">
              <a:solidFill>
                <a:schemeClr val="tx1"/>
              </a:solidFill>
            </a:rPr>
            <a:t> 13 </a:t>
          </a:r>
          <a:r>
            <a:rPr lang="ru-RU" dirty="0" err="1" smtClean="0">
              <a:solidFill>
                <a:schemeClr val="tx1"/>
              </a:solidFill>
            </a:rPr>
            <a:t>регіональних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асоціацій</a:t>
          </a:r>
          <a:r>
            <a:rPr lang="ru-RU" dirty="0" smtClean="0">
              <a:solidFill>
                <a:schemeClr val="tx1"/>
              </a:solidFill>
            </a:rPr>
            <a:t>: «Туризм </a:t>
          </a:r>
          <a:r>
            <a:rPr lang="ru-RU" dirty="0" err="1" smtClean="0">
              <a:solidFill>
                <a:schemeClr val="tx1"/>
              </a:solidFill>
            </a:rPr>
            <a:t>Одеси</a:t>
          </a:r>
          <a:r>
            <a:rPr lang="ru-RU" dirty="0" smtClean="0">
              <a:solidFill>
                <a:schemeClr val="tx1"/>
              </a:solidFill>
            </a:rPr>
            <a:t>», </a:t>
          </a:r>
          <a:r>
            <a:rPr lang="ru-RU" dirty="0" err="1" smtClean="0">
              <a:solidFill>
                <a:schemeClr val="tx1"/>
              </a:solidFill>
            </a:rPr>
            <a:t>Київський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туристичний</a:t>
          </a:r>
          <a:r>
            <a:rPr lang="ru-RU" dirty="0" smtClean="0">
              <a:solidFill>
                <a:schemeClr val="tx1"/>
              </a:solidFill>
            </a:rPr>
            <a:t> альянс, ГО «</a:t>
          </a:r>
          <a:r>
            <a:rPr lang="ru-RU" dirty="0" err="1" smtClean="0">
              <a:solidFill>
                <a:schemeClr val="tx1"/>
              </a:solidFill>
            </a:rPr>
            <a:t>Об'єднання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Львівський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туристичний</a:t>
          </a:r>
          <a:r>
            <a:rPr lang="ru-RU" dirty="0" smtClean="0">
              <a:solidFill>
                <a:schemeClr val="tx1"/>
              </a:solidFill>
            </a:rPr>
            <a:t> альянс», </a:t>
          </a:r>
          <a:r>
            <a:rPr lang="ru-RU" smtClean="0">
              <a:solidFill>
                <a:schemeClr val="tx1"/>
              </a:solidFill>
            </a:rPr>
            <a:t>асоціації «Туризм Херсону», ГО «</a:t>
          </a:r>
          <a:r>
            <a:rPr lang="ru-RU" dirty="0" err="1" smtClean="0">
              <a:solidFill>
                <a:schemeClr val="tx1"/>
              </a:solidFill>
            </a:rPr>
            <a:t>Туристична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асоціація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Тернопілля</a:t>
          </a:r>
          <a:r>
            <a:rPr lang="ru-RU" dirty="0" smtClean="0">
              <a:solidFill>
                <a:schemeClr val="tx1"/>
              </a:solidFill>
            </a:rPr>
            <a:t>», </a:t>
          </a:r>
          <a:r>
            <a:rPr lang="ru-RU" dirty="0" err="1" smtClean="0">
              <a:solidFill>
                <a:schemeClr val="tx1"/>
              </a:solidFill>
            </a:rPr>
            <a:t>Туристична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асоціація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Івано-Франківщини</a:t>
          </a:r>
          <a:r>
            <a:rPr lang="ru-RU" dirty="0" smtClean="0">
              <a:solidFill>
                <a:schemeClr val="tx1"/>
              </a:solidFill>
            </a:rPr>
            <a:t>, ГО «</a:t>
          </a:r>
          <a:r>
            <a:rPr lang="ru-RU" dirty="0" err="1" smtClean="0">
              <a:solidFill>
                <a:schemeClr val="tx1"/>
              </a:solidFill>
            </a:rPr>
            <a:t>Асоціація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лідерства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туристичного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бізнесу</a:t>
          </a:r>
          <a:r>
            <a:rPr lang="ru-RU" dirty="0" smtClean="0">
              <a:solidFill>
                <a:schemeClr val="tx1"/>
              </a:solidFill>
            </a:rPr>
            <a:t> у </a:t>
          </a:r>
          <a:r>
            <a:rPr lang="ru-RU" dirty="0" err="1" smtClean="0">
              <a:solidFill>
                <a:schemeClr val="tx1"/>
              </a:solidFill>
            </a:rPr>
            <a:t>Миколаївській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області</a:t>
          </a:r>
          <a:r>
            <a:rPr lang="ru-RU" dirty="0" smtClean="0">
              <a:solidFill>
                <a:schemeClr val="tx1"/>
              </a:solidFill>
            </a:rPr>
            <a:t>», РТО </a:t>
          </a:r>
          <a:r>
            <a:rPr lang="ru-RU" dirty="0" err="1" smtClean="0">
              <a:solidFill>
                <a:schemeClr val="tx1"/>
              </a:solidFill>
            </a:rPr>
            <a:t>Закарпатської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області</a:t>
          </a:r>
          <a:r>
            <a:rPr lang="ru-RU" dirty="0" smtClean="0">
              <a:solidFill>
                <a:schemeClr val="tx1"/>
              </a:solidFill>
            </a:rPr>
            <a:t>, </a:t>
          </a:r>
          <a:r>
            <a:rPr lang="ru-RU" dirty="0" err="1" smtClean="0">
              <a:solidFill>
                <a:schemeClr val="tx1"/>
              </a:solidFill>
            </a:rPr>
            <a:t>Запорізька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обласна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туристична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організація</a:t>
          </a:r>
          <a:r>
            <a:rPr lang="ru-RU" dirty="0" smtClean="0">
              <a:solidFill>
                <a:schemeClr val="tx1"/>
              </a:solidFill>
            </a:rPr>
            <a:t>, </a:t>
          </a:r>
          <a:r>
            <a:rPr lang="ru-RU" dirty="0" err="1" smtClean="0">
              <a:solidFill>
                <a:schemeClr val="tx1"/>
              </a:solidFill>
            </a:rPr>
            <a:t>Туристична</a:t>
          </a:r>
          <a:r>
            <a:rPr lang="ru-RU" dirty="0" smtClean="0">
              <a:solidFill>
                <a:schemeClr val="tx1"/>
              </a:solidFill>
            </a:rPr>
            <a:t> рада при </a:t>
          </a:r>
          <a:r>
            <a:rPr lang="ru-RU" dirty="0" err="1" smtClean="0">
              <a:solidFill>
                <a:schemeClr val="tx1"/>
              </a:solidFill>
            </a:rPr>
            <a:t>Харківському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міському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голові</a:t>
          </a:r>
          <a:r>
            <a:rPr lang="ru-RU" dirty="0" smtClean="0">
              <a:solidFill>
                <a:schemeClr val="tx1"/>
              </a:solidFill>
            </a:rPr>
            <a:t>, ГО «Центр </a:t>
          </a:r>
          <a:r>
            <a:rPr lang="ru-RU" dirty="0" err="1" smtClean="0">
              <a:solidFill>
                <a:schemeClr val="tx1"/>
              </a:solidFill>
            </a:rPr>
            <a:t>сприяння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бізнесу</a:t>
          </a:r>
          <a:r>
            <a:rPr lang="ru-RU" dirty="0" smtClean="0">
              <a:solidFill>
                <a:schemeClr val="tx1"/>
              </a:solidFill>
            </a:rPr>
            <a:t>», ГО «</a:t>
          </a:r>
          <a:r>
            <a:rPr lang="ru-RU" dirty="0" err="1" smtClean="0">
              <a:solidFill>
                <a:schemeClr val="tx1"/>
              </a:solidFill>
            </a:rPr>
            <a:t>Українська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асоціація</a:t>
          </a:r>
          <a:r>
            <a:rPr lang="ru-RU" dirty="0" smtClean="0">
              <a:solidFill>
                <a:schemeClr val="tx1"/>
              </a:solidFill>
            </a:rPr>
            <a:t> активного та </a:t>
          </a:r>
          <a:r>
            <a:rPr lang="ru-RU" dirty="0" err="1" smtClean="0">
              <a:solidFill>
                <a:schemeClr val="tx1"/>
              </a:solidFill>
            </a:rPr>
            <a:t>екологічного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uk-UA" dirty="0" smtClean="0">
              <a:solidFill>
                <a:schemeClr val="tx1"/>
              </a:solidFill>
            </a:rPr>
            <a:t>туризму», Київського </a:t>
          </a:r>
          <a:r>
            <a:rPr lang="en-US" dirty="0" smtClean="0">
              <a:solidFill>
                <a:schemeClr val="tx1"/>
              </a:solidFill>
            </a:rPr>
            <a:t>Convention </a:t>
          </a:r>
          <a:r>
            <a:rPr lang="uk-UA" dirty="0" smtClean="0">
              <a:solidFill>
                <a:schemeClr val="tx1"/>
              </a:solidFill>
            </a:rPr>
            <a:t>бюро.</a:t>
          </a:r>
          <a:endParaRPr lang="uk-UA" dirty="0">
            <a:solidFill>
              <a:schemeClr val="tx1"/>
            </a:solidFill>
          </a:endParaRPr>
        </a:p>
      </dgm:t>
    </dgm:pt>
    <dgm:pt modelId="{290532B2-DEC8-4C1C-ACA0-839427D80AD2}" type="parTrans" cxnId="{CD025D33-51F4-43D7-973F-9B8D9BEDA86F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439BAB3D-64D4-42FA-8AB9-36D78B727FF5}" type="sibTrans" cxnId="{CD025D33-51F4-43D7-973F-9B8D9BEDA86F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E325971E-6F6E-4C13-8D2D-17FD4F30EBFE}" type="pres">
      <dgm:prSet presAssocID="{7AFD52B7-3932-4437-A61B-7E0B4E849FD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6CCEBF7-4A03-4BE3-953A-198E42A8A7F0}" type="pres">
      <dgm:prSet presAssocID="{C9E2F1C6-1F37-4A6D-93EC-04428C32FB3B}" presName="compositeNode" presStyleCnt="0">
        <dgm:presLayoutVars>
          <dgm:bulletEnabled val="1"/>
        </dgm:presLayoutVars>
      </dgm:prSet>
      <dgm:spPr/>
    </dgm:pt>
    <dgm:pt modelId="{44E141A9-A18F-409D-AEA6-A04F4FE9F3A4}" type="pres">
      <dgm:prSet presAssocID="{C9E2F1C6-1F37-4A6D-93EC-04428C32FB3B}" presName="bgRect" presStyleLbl="node1" presStyleIdx="0" presStyleCnt="2"/>
      <dgm:spPr/>
      <dgm:t>
        <a:bodyPr/>
        <a:lstStyle/>
        <a:p>
          <a:endParaRPr lang="uk-UA"/>
        </a:p>
      </dgm:t>
    </dgm:pt>
    <dgm:pt modelId="{2B2BC66B-0842-4876-8E4E-1988FCBF2103}" type="pres">
      <dgm:prSet presAssocID="{C9E2F1C6-1F37-4A6D-93EC-04428C32FB3B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119AA04-16F8-450E-9F71-DD52C9C9464E}" type="pres">
      <dgm:prSet presAssocID="{C9E2F1C6-1F37-4A6D-93EC-04428C32FB3B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76EF695-24D7-4BA3-BF5F-72CC76F1294B}" type="pres">
      <dgm:prSet presAssocID="{FA9198BB-5CE9-4773-B1E1-1A1E62F70894}" presName="hSp" presStyleCnt="0"/>
      <dgm:spPr/>
    </dgm:pt>
    <dgm:pt modelId="{9772E326-6E3C-4B46-A8DE-688CC6811087}" type="pres">
      <dgm:prSet presAssocID="{FA9198BB-5CE9-4773-B1E1-1A1E62F70894}" presName="vProcSp" presStyleCnt="0"/>
      <dgm:spPr/>
    </dgm:pt>
    <dgm:pt modelId="{CE563EF9-6142-40E2-9840-EB32A0D8E261}" type="pres">
      <dgm:prSet presAssocID="{FA9198BB-5CE9-4773-B1E1-1A1E62F70894}" presName="vSp1" presStyleCnt="0"/>
      <dgm:spPr/>
    </dgm:pt>
    <dgm:pt modelId="{94643733-6DF6-4F5A-A0D9-B696139CA83E}" type="pres">
      <dgm:prSet presAssocID="{FA9198BB-5CE9-4773-B1E1-1A1E62F70894}" presName="simulatedConn" presStyleLbl="solidFgAcc1" presStyleIdx="0" presStyleCnt="1"/>
      <dgm:spPr/>
    </dgm:pt>
    <dgm:pt modelId="{4F3D94E8-79BD-450C-A332-2DBE80D0142E}" type="pres">
      <dgm:prSet presAssocID="{FA9198BB-5CE9-4773-B1E1-1A1E62F70894}" presName="vSp2" presStyleCnt="0"/>
      <dgm:spPr/>
    </dgm:pt>
    <dgm:pt modelId="{593AA7E3-EDE5-461A-9AC4-20F9015FC99F}" type="pres">
      <dgm:prSet presAssocID="{FA9198BB-5CE9-4773-B1E1-1A1E62F70894}" presName="sibTrans" presStyleCnt="0"/>
      <dgm:spPr/>
    </dgm:pt>
    <dgm:pt modelId="{8E9EA206-C0A6-46EE-A5A5-698C546BE0FD}" type="pres">
      <dgm:prSet presAssocID="{FAE838E7-9C44-4911-A2BB-DA6B6FCB6899}" presName="compositeNode" presStyleCnt="0">
        <dgm:presLayoutVars>
          <dgm:bulletEnabled val="1"/>
        </dgm:presLayoutVars>
      </dgm:prSet>
      <dgm:spPr/>
    </dgm:pt>
    <dgm:pt modelId="{FCA41A64-BC63-4A82-BAD4-7684544BBEC2}" type="pres">
      <dgm:prSet presAssocID="{FAE838E7-9C44-4911-A2BB-DA6B6FCB6899}" presName="bgRect" presStyleLbl="node1" presStyleIdx="1" presStyleCnt="2"/>
      <dgm:spPr/>
      <dgm:t>
        <a:bodyPr/>
        <a:lstStyle/>
        <a:p>
          <a:endParaRPr lang="uk-UA"/>
        </a:p>
      </dgm:t>
    </dgm:pt>
    <dgm:pt modelId="{95796740-8301-48D3-85FF-5BC8C367CBE7}" type="pres">
      <dgm:prSet presAssocID="{FAE838E7-9C44-4911-A2BB-DA6B6FCB6899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DCA9BCD-1513-47A7-AA69-45EAA5582E6B}" type="pres">
      <dgm:prSet presAssocID="{FAE838E7-9C44-4911-A2BB-DA6B6FCB6899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7542B69-B583-489E-B1C5-993AD315AE7C}" type="presOf" srcId="{FAE838E7-9C44-4911-A2BB-DA6B6FCB6899}" destId="{FCA41A64-BC63-4A82-BAD4-7684544BBEC2}" srcOrd="0" destOrd="0" presId="urn:microsoft.com/office/officeart/2005/8/layout/hProcess7"/>
    <dgm:cxn modelId="{6928F161-4A83-459A-BE1B-718B322302AE}" type="presOf" srcId="{8B8CEF31-28B5-4BF7-8B78-30A2ABE335B5}" destId="{6119AA04-16F8-450E-9F71-DD52C9C9464E}" srcOrd="0" destOrd="0" presId="urn:microsoft.com/office/officeart/2005/8/layout/hProcess7"/>
    <dgm:cxn modelId="{1163833B-299B-415C-A19A-0669CC40AD49}" srcId="{7AFD52B7-3932-4437-A61B-7E0B4E849FD6}" destId="{C9E2F1C6-1F37-4A6D-93EC-04428C32FB3B}" srcOrd="0" destOrd="0" parTransId="{9EAC2A71-79CB-4F2C-99AD-9F34FCF6C077}" sibTransId="{FA9198BB-5CE9-4773-B1E1-1A1E62F70894}"/>
    <dgm:cxn modelId="{16DE80D0-BD62-4C4B-BA4A-87DCCBC87AB6}" type="presOf" srcId="{C9E2F1C6-1F37-4A6D-93EC-04428C32FB3B}" destId="{2B2BC66B-0842-4876-8E4E-1988FCBF2103}" srcOrd="1" destOrd="0" presId="urn:microsoft.com/office/officeart/2005/8/layout/hProcess7"/>
    <dgm:cxn modelId="{B48D1B86-AAA4-48FB-A64B-E483A60EB4D2}" srcId="{C9E2F1C6-1F37-4A6D-93EC-04428C32FB3B}" destId="{8B8CEF31-28B5-4BF7-8B78-30A2ABE335B5}" srcOrd="0" destOrd="0" parTransId="{A50FBABF-8453-4346-AADE-A8773AF70D49}" sibTransId="{7B38312C-45AE-46ED-87D7-98004485CA94}"/>
    <dgm:cxn modelId="{1340ED8C-E760-4CD6-AC3F-35D89C5355CB}" type="presOf" srcId="{C9E2F1C6-1F37-4A6D-93EC-04428C32FB3B}" destId="{44E141A9-A18F-409D-AEA6-A04F4FE9F3A4}" srcOrd="0" destOrd="0" presId="urn:microsoft.com/office/officeart/2005/8/layout/hProcess7"/>
    <dgm:cxn modelId="{F904C19B-4DC4-4F19-84B7-64668243BFAC}" srcId="{7AFD52B7-3932-4437-A61B-7E0B4E849FD6}" destId="{FAE838E7-9C44-4911-A2BB-DA6B6FCB6899}" srcOrd="1" destOrd="0" parTransId="{49DC336E-6F95-4595-9571-DEFF9C81CBAD}" sibTransId="{E5213E65-E5C7-46E7-8551-498B2236DFCA}"/>
    <dgm:cxn modelId="{13BAF591-BBB3-49FD-AC82-FA2E481D5052}" type="presOf" srcId="{7AFD52B7-3932-4437-A61B-7E0B4E849FD6}" destId="{E325971E-6F6E-4C13-8D2D-17FD4F30EBFE}" srcOrd="0" destOrd="0" presId="urn:microsoft.com/office/officeart/2005/8/layout/hProcess7"/>
    <dgm:cxn modelId="{C83315E1-92F9-4094-9B32-1EF53AC213FC}" type="presOf" srcId="{DAC2EDCE-9440-419F-86DE-C1E059609850}" destId="{6DCA9BCD-1513-47A7-AA69-45EAA5582E6B}" srcOrd="0" destOrd="0" presId="urn:microsoft.com/office/officeart/2005/8/layout/hProcess7"/>
    <dgm:cxn modelId="{CD025D33-51F4-43D7-973F-9B8D9BEDA86F}" srcId="{FAE838E7-9C44-4911-A2BB-DA6B6FCB6899}" destId="{DAC2EDCE-9440-419F-86DE-C1E059609850}" srcOrd="0" destOrd="0" parTransId="{290532B2-DEC8-4C1C-ACA0-839427D80AD2}" sibTransId="{439BAB3D-64D4-42FA-8AB9-36D78B727FF5}"/>
    <dgm:cxn modelId="{EF6E7B7D-5436-4867-AC1D-C1AC0032C5D3}" type="presOf" srcId="{FAE838E7-9C44-4911-A2BB-DA6B6FCB6899}" destId="{95796740-8301-48D3-85FF-5BC8C367CBE7}" srcOrd="1" destOrd="0" presId="urn:microsoft.com/office/officeart/2005/8/layout/hProcess7"/>
    <dgm:cxn modelId="{290E343D-559E-47FE-B119-D25D7FCB1763}" type="presParOf" srcId="{E325971E-6F6E-4C13-8D2D-17FD4F30EBFE}" destId="{C6CCEBF7-4A03-4BE3-953A-198E42A8A7F0}" srcOrd="0" destOrd="0" presId="urn:microsoft.com/office/officeart/2005/8/layout/hProcess7"/>
    <dgm:cxn modelId="{42C17EE0-0F6F-4D9C-92CD-56E8664F96F2}" type="presParOf" srcId="{C6CCEBF7-4A03-4BE3-953A-198E42A8A7F0}" destId="{44E141A9-A18F-409D-AEA6-A04F4FE9F3A4}" srcOrd="0" destOrd="0" presId="urn:microsoft.com/office/officeart/2005/8/layout/hProcess7"/>
    <dgm:cxn modelId="{B5C440C8-CCC3-4881-9CE2-EF75173EA8F5}" type="presParOf" srcId="{C6CCEBF7-4A03-4BE3-953A-198E42A8A7F0}" destId="{2B2BC66B-0842-4876-8E4E-1988FCBF2103}" srcOrd="1" destOrd="0" presId="urn:microsoft.com/office/officeart/2005/8/layout/hProcess7"/>
    <dgm:cxn modelId="{1D1433B9-632C-40C6-8E92-53DCF7291F4C}" type="presParOf" srcId="{C6CCEBF7-4A03-4BE3-953A-198E42A8A7F0}" destId="{6119AA04-16F8-450E-9F71-DD52C9C9464E}" srcOrd="2" destOrd="0" presId="urn:microsoft.com/office/officeart/2005/8/layout/hProcess7"/>
    <dgm:cxn modelId="{4DE623C5-6BA2-4740-9B57-4EAE5A5454BC}" type="presParOf" srcId="{E325971E-6F6E-4C13-8D2D-17FD4F30EBFE}" destId="{C76EF695-24D7-4BA3-BF5F-72CC76F1294B}" srcOrd="1" destOrd="0" presId="urn:microsoft.com/office/officeart/2005/8/layout/hProcess7"/>
    <dgm:cxn modelId="{6C03337B-D5F2-4CA9-9A05-C342C6AEBB97}" type="presParOf" srcId="{E325971E-6F6E-4C13-8D2D-17FD4F30EBFE}" destId="{9772E326-6E3C-4B46-A8DE-688CC6811087}" srcOrd="2" destOrd="0" presId="urn:microsoft.com/office/officeart/2005/8/layout/hProcess7"/>
    <dgm:cxn modelId="{02734DFB-E308-4F1B-B497-F33219D18823}" type="presParOf" srcId="{9772E326-6E3C-4B46-A8DE-688CC6811087}" destId="{CE563EF9-6142-40E2-9840-EB32A0D8E261}" srcOrd="0" destOrd="0" presId="urn:microsoft.com/office/officeart/2005/8/layout/hProcess7"/>
    <dgm:cxn modelId="{F18D6D75-69EA-4B37-8CDC-E216FA7836BA}" type="presParOf" srcId="{9772E326-6E3C-4B46-A8DE-688CC6811087}" destId="{94643733-6DF6-4F5A-A0D9-B696139CA83E}" srcOrd="1" destOrd="0" presId="urn:microsoft.com/office/officeart/2005/8/layout/hProcess7"/>
    <dgm:cxn modelId="{13A90C9B-6DFD-43C5-BEEF-50322329C96B}" type="presParOf" srcId="{9772E326-6E3C-4B46-A8DE-688CC6811087}" destId="{4F3D94E8-79BD-450C-A332-2DBE80D0142E}" srcOrd="2" destOrd="0" presId="urn:microsoft.com/office/officeart/2005/8/layout/hProcess7"/>
    <dgm:cxn modelId="{6E88BFA1-9146-4ACE-A815-E1DB1AB68D3F}" type="presParOf" srcId="{E325971E-6F6E-4C13-8D2D-17FD4F30EBFE}" destId="{593AA7E3-EDE5-461A-9AC4-20F9015FC99F}" srcOrd="3" destOrd="0" presId="urn:microsoft.com/office/officeart/2005/8/layout/hProcess7"/>
    <dgm:cxn modelId="{1379994D-B8B1-4124-B707-A73B15DC1359}" type="presParOf" srcId="{E325971E-6F6E-4C13-8D2D-17FD4F30EBFE}" destId="{8E9EA206-C0A6-46EE-A5A5-698C546BE0FD}" srcOrd="4" destOrd="0" presId="urn:microsoft.com/office/officeart/2005/8/layout/hProcess7"/>
    <dgm:cxn modelId="{32D3B9B5-EFA5-4BBF-B9DE-FA657A938031}" type="presParOf" srcId="{8E9EA206-C0A6-46EE-A5A5-698C546BE0FD}" destId="{FCA41A64-BC63-4A82-BAD4-7684544BBEC2}" srcOrd="0" destOrd="0" presId="urn:microsoft.com/office/officeart/2005/8/layout/hProcess7"/>
    <dgm:cxn modelId="{45E21EBA-E97B-4BDA-B105-C718BEFD1821}" type="presParOf" srcId="{8E9EA206-C0A6-46EE-A5A5-698C546BE0FD}" destId="{95796740-8301-48D3-85FF-5BC8C367CBE7}" srcOrd="1" destOrd="0" presId="urn:microsoft.com/office/officeart/2005/8/layout/hProcess7"/>
    <dgm:cxn modelId="{A9781678-6568-4817-82F9-11E7E91A493C}" type="presParOf" srcId="{8E9EA206-C0A6-46EE-A5A5-698C546BE0FD}" destId="{6DCA9BCD-1513-47A7-AA69-45EAA5582E6B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B2BBAC8-2D45-4DB8-96FF-5914807F8E53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A535C508-11BB-4433-A2E9-DCDC5301D873}">
      <dgm:prSet phldrT="[Текст]"/>
      <dgm:spPr/>
      <dgm:t>
        <a:bodyPr/>
        <a:lstStyle/>
        <a:p>
          <a:r>
            <a:rPr lang="uk-UA" dirty="0" smtClean="0"/>
            <a:t>• збір маркетингової інформації та її аналіз;</a:t>
          </a:r>
          <a:endParaRPr lang="uk-UA" dirty="0"/>
        </a:p>
      </dgm:t>
    </dgm:pt>
    <dgm:pt modelId="{6C300552-815C-419A-9C45-DFE2270160A6}" type="parTrans" cxnId="{4704F4FD-842C-4431-A3FB-4CFD77253B03}">
      <dgm:prSet/>
      <dgm:spPr/>
      <dgm:t>
        <a:bodyPr/>
        <a:lstStyle/>
        <a:p>
          <a:endParaRPr lang="uk-UA"/>
        </a:p>
      </dgm:t>
    </dgm:pt>
    <dgm:pt modelId="{5F898160-EF68-4B5D-8D44-253E842D4EEE}" type="sibTrans" cxnId="{4704F4FD-842C-4431-A3FB-4CFD77253B03}">
      <dgm:prSet/>
      <dgm:spPr/>
      <dgm:t>
        <a:bodyPr/>
        <a:lstStyle/>
        <a:p>
          <a:endParaRPr lang="uk-UA"/>
        </a:p>
      </dgm:t>
    </dgm:pt>
    <dgm:pt modelId="{C9D245C3-D27D-4956-BE54-2E36B23AB98E}">
      <dgm:prSet/>
      <dgm:spPr/>
      <dgm:t>
        <a:bodyPr/>
        <a:lstStyle/>
        <a:p>
          <a:r>
            <a:rPr lang="uk-UA" dirty="0" smtClean="0"/>
            <a:t>• координація діяльності 60 підприємств індустрії гостинності та 10 </a:t>
          </a:r>
          <a:r>
            <a:rPr lang="ru-RU" dirty="0" err="1" smtClean="0"/>
            <a:t>інформаційних</a:t>
          </a:r>
          <a:r>
            <a:rPr lang="ru-RU" dirty="0" smtClean="0"/>
            <a:t> бюро в </a:t>
          </a:r>
          <a:r>
            <a:rPr lang="ru-RU" dirty="0" err="1" smtClean="0"/>
            <a:t>Падерборні</a:t>
          </a:r>
          <a:r>
            <a:rPr lang="ru-RU" dirty="0" smtClean="0"/>
            <a:t> та </a:t>
          </a:r>
          <a:r>
            <a:rPr lang="ru-RU" dirty="0" err="1" smtClean="0"/>
            <a:t>населених</a:t>
          </a:r>
          <a:r>
            <a:rPr lang="ru-RU" dirty="0" smtClean="0"/>
            <a:t> пунктах округу;</a:t>
          </a:r>
          <a:endParaRPr lang="uk-UA" dirty="0"/>
        </a:p>
      </dgm:t>
    </dgm:pt>
    <dgm:pt modelId="{4894EF01-BAB0-4A19-8517-3E96E638300B}" type="parTrans" cxnId="{513FF829-2D20-4520-B25D-FE219D762333}">
      <dgm:prSet/>
      <dgm:spPr/>
      <dgm:t>
        <a:bodyPr/>
        <a:lstStyle/>
        <a:p>
          <a:endParaRPr lang="uk-UA"/>
        </a:p>
      </dgm:t>
    </dgm:pt>
    <dgm:pt modelId="{BBD17B3A-0FE2-42A4-8750-7031CF488D23}" type="sibTrans" cxnId="{513FF829-2D20-4520-B25D-FE219D762333}">
      <dgm:prSet/>
      <dgm:spPr/>
      <dgm:t>
        <a:bodyPr/>
        <a:lstStyle/>
        <a:p>
          <a:endParaRPr lang="uk-UA"/>
        </a:p>
      </dgm:t>
    </dgm:pt>
    <dgm:pt modelId="{6AB4548E-2BF7-419E-8388-84E642B3A15B}">
      <dgm:prSet/>
      <dgm:spPr/>
      <dgm:t>
        <a:bodyPr/>
        <a:lstStyle/>
        <a:p>
          <a:r>
            <a:rPr lang="ru-RU" dirty="0" smtClean="0"/>
            <a:t>• </a:t>
          </a:r>
          <a:r>
            <a:rPr lang="ru-RU" dirty="0" err="1" smtClean="0"/>
            <a:t>розробка</a:t>
          </a:r>
          <a:r>
            <a:rPr lang="ru-RU" dirty="0" smtClean="0"/>
            <a:t> та </a:t>
          </a:r>
          <a:r>
            <a:rPr lang="ru-RU" dirty="0" err="1" smtClean="0"/>
            <a:t>розповсюдження</a:t>
          </a:r>
          <a:r>
            <a:rPr lang="ru-RU" dirty="0" smtClean="0"/>
            <a:t> </a:t>
          </a:r>
          <a:r>
            <a:rPr lang="ru-RU" dirty="0" err="1" smtClean="0"/>
            <a:t>інформаційних</a:t>
          </a:r>
          <a:r>
            <a:rPr lang="ru-RU" dirty="0" smtClean="0"/>
            <a:t> </a:t>
          </a:r>
          <a:r>
            <a:rPr lang="ru-RU" dirty="0" err="1" smtClean="0"/>
            <a:t>матеріалів</a:t>
          </a:r>
          <a:r>
            <a:rPr lang="ru-RU" dirty="0" smtClean="0"/>
            <a:t> про </a:t>
          </a:r>
          <a:r>
            <a:rPr lang="ru-RU" dirty="0" err="1" smtClean="0"/>
            <a:t>пропоновані</a:t>
          </a:r>
          <a:r>
            <a:rPr lang="ru-RU" dirty="0" smtClean="0"/>
            <a:t> тури, </a:t>
          </a:r>
          <a:r>
            <a:rPr lang="ru-RU" dirty="0" err="1" smtClean="0"/>
            <a:t>туристичні</a:t>
          </a:r>
          <a:r>
            <a:rPr lang="ru-RU" dirty="0" smtClean="0"/>
            <a:t> </a:t>
          </a:r>
          <a:r>
            <a:rPr lang="ru-RU" dirty="0" err="1" smtClean="0"/>
            <a:t>визначні</a:t>
          </a:r>
          <a:r>
            <a:rPr lang="ru-RU" dirty="0" smtClean="0"/>
            <a:t> </a:t>
          </a:r>
          <a:r>
            <a:rPr lang="ru-RU" dirty="0" err="1" smtClean="0"/>
            <a:t>пам'ятки</a:t>
          </a:r>
          <a:r>
            <a:rPr lang="ru-RU" dirty="0" smtClean="0"/>
            <a:t>, </a:t>
          </a:r>
          <a:r>
            <a:rPr lang="ru-RU" dirty="0" err="1" smtClean="0"/>
            <a:t>виробників</a:t>
          </a:r>
          <a:r>
            <a:rPr lang="ru-RU" dirty="0" smtClean="0"/>
            <a:t> </a:t>
          </a:r>
          <a:r>
            <a:rPr lang="ru-RU" dirty="0" err="1" smtClean="0"/>
            <a:t>туристичних</a:t>
          </a:r>
          <a:r>
            <a:rPr lang="ru-RU" dirty="0" smtClean="0"/>
            <a:t> </a:t>
          </a:r>
          <a:r>
            <a:rPr lang="ru-RU" dirty="0" err="1" smtClean="0"/>
            <a:t>послуг</a:t>
          </a:r>
          <a:r>
            <a:rPr lang="ru-RU" dirty="0" smtClean="0"/>
            <a:t>;</a:t>
          </a:r>
          <a:endParaRPr lang="uk-UA" dirty="0"/>
        </a:p>
      </dgm:t>
    </dgm:pt>
    <dgm:pt modelId="{863CC917-9D43-45A9-BB46-A201111E5AFC}" type="parTrans" cxnId="{7480B947-C6D0-4788-B992-3351B8BCE787}">
      <dgm:prSet/>
      <dgm:spPr/>
      <dgm:t>
        <a:bodyPr/>
        <a:lstStyle/>
        <a:p>
          <a:endParaRPr lang="uk-UA"/>
        </a:p>
      </dgm:t>
    </dgm:pt>
    <dgm:pt modelId="{B4DC1778-3B8B-4860-8E6D-FD3A75A549FC}" type="sibTrans" cxnId="{7480B947-C6D0-4788-B992-3351B8BCE787}">
      <dgm:prSet/>
      <dgm:spPr/>
      <dgm:t>
        <a:bodyPr/>
        <a:lstStyle/>
        <a:p>
          <a:endParaRPr lang="uk-UA"/>
        </a:p>
      </dgm:t>
    </dgm:pt>
    <dgm:pt modelId="{35F8364F-BEBD-4AD8-B539-0412C9D80181}">
      <dgm:prSet/>
      <dgm:spPr/>
      <dgm:t>
        <a:bodyPr/>
        <a:lstStyle/>
        <a:p>
          <a:r>
            <a:rPr lang="ru-RU" smtClean="0"/>
            <a:t>• проведення маркетингових заходів (PR-акцій, виставок).</a:t>
          </a:r>
          <a:endParaRPr lang="uk-UA"/>
        </a:p>
      </dgm:t>
    </dgm:pt>
    <dgm:pt modelId="{78027035-511B-4DC7-8317-D3E8BC5509E0}" type="parTrans" cxnId="{F68D93B0-3F70-47F6-89E4-6E97EF2F656B}">
      <dgm:prSet/>
      <dgm:spPr/>
      <dgm:t>
        <a:bodyPr/>
        <a:lstStyle/>
        <a:p>
          <a:endParaRPr lang="uk-UA"/>
        </a:p>
      </dgm:t>
    </dgm:pt>
    <dgm:pt modelId="{89A0DAFC-F7F9-45E5-AE5D-07709239D7DA}" type="sibTrans" cxnId="{F68D93B0-3F70-47F6-89E4-6E97EF2F656B}">
      <dgm:prSet/>
      <dgm:spPr/>
      <dgm:t>
        <a:bodyPr/>
        <a:lstStyle/>
        <a:p>
          <a:endParaRPr lang="uk-UA"/>
        </a:p>
      </dgm:t>
    </dgm:pt>
    <dgm:pt modelId="{0A43F36C-54D8-4E88-A53E-5DF13DE4FF88}" type="pres">
      <dgm:prSet presAssocID="{3B2BBAC8-2D45-4DB8-96FF-5914807F8E53}" presName="diagram" presStyleCnt="0">
        <dgm:presLayoutVars>
          <dgm:dir/>
          <dgm:resizeHandles val="exact"/>
        </dgm:presLayoutVars>
      </dgm:prSet>
      <dgm:spPr/>
    </dgm:pt>
    <dgm:pt modelId="{C16EF1CC-E52A-43EC-AE3E-524911B061CB}" type="pres">
      <dgm:prSet presAssocID="{A535C508-11BB-4433-A2E9-DCDC5301D87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4BEEEF4-E164-4C6A-9BBA-85569638B414}" type="pres">
      <dgm:prSet presAssocID="{5F898160-EF68-4B5D-8D44-253E842D4EEE}" presName="sibTrans" presStyleCnt="0"/>
      <dgm:spPr/>
    </dgm:pt>
    <dgm:pt modelId="{36540FDF-5784-4820-9644-8F9125BD9C69}" type="pres">
      <dgm:prSet presAssocID="{C9D245C3-D27D-4956-BE54-2E36B23AB98E}" presName="node" presStyleLbl="node1" presStyleIdx="1" presStyleCnt="4">
        <dgm:presLayoutVars>
          <dgm:bulletEnabled val="1"/>
        </dgm:presLayoutVars>
      </dgm:prSet>
      <dgm:spPr/>
    </dgm:pt>
    <dgm:pt modelId="{541FDDE0-930E-4D9C-B9CD-794973880C73}" type="pres">
      <dgm:prSet presAssocID="{BBD17B3A-0FE2-42A4-8750-7031CF488D23}" presName="sibTrans" presStyleCnt="0"/>
      <dgm:spPr/>
    </dgm:pt>
    <dgm:pt modelId="{45D2B182-1CD7-4F8C-9D17-BEC101F2DCEB}" type="pres">
      <dgm:prSet presAssocID="{6AB4548E-2BF7-419E-8388-84E642B3A15B}" presName="node" presStyleLbl="node1" presStyleIdx="2" presStyleCnt="4">
        <dgm:presLayoutVars>
          <dgm:bulletEnabled val="1"/>
        </dgm:presLayoutVars>
      </dgm:prSet>
      <dgm:spPr/>
    </dgm:pt>
    <dgm:pt modelId="{F71EEE00-F87D-49D4-A929-E2BBBD1C50A4}" type="pres">
      <dgm:prSet presAssocID="{B4DC1778-3B8B-4860-8E6D-FD3A75A549FC}" presName="sibTrans" presStyleCnt="0"/>
      <dgm:spPr/>
    </dgm:pt>
    <dgm:pt modelId="{F4FA5089-780F-4501-A890-2B7BF7320857}" type="pres">
      <dgm:prSet presAssocID="{35F8364F-BEBD-4AD8-B539-0412C9D80181}" presName="node" presStyleLbl="node1" presStyleIdx="3" presStyleCnt="4">
        <dgm:presLayoutVars>
          <dgm:bulletEnabled val="1"/>
        </dgm:presLayoutVars>
      </dgm:prSet>
      <dgm:spPr/>
    </dgm:pt>
  </dgm:ptLst>
  <dgm:cxnLst>
    <dgm:cxn modelId="{9F2C9D56-536B-45E1-AC7F-BCF28B4F0A9F}" type="presOf" srcId="{A535C508-11BB-4433-A2E9-DCDC5301D873}" destId="{C16EF1CC-E52A-43EC-AE3E-524911B061CB}" srcOrd="0" destOrd="0" presId="urn:microsoft.com/office/officeart/2005/8/layout/default"/>
    <dgm:cxn modelId="{18A2E4A4-AC2A-4CCC-8A26-E41661F31156}" type="presOf" srcId="{6AB4548E-2BF7-419E-8388-84E642B3A15B}" destId="{45D2B182-1CD7-4F8C-9D17-BEC101F2DCEB}" srcOrd="0" destOrd="0" presId="urn:microsoft.com/office/officeart/2005/8/layout/default"/>
    <dgm:cxn modelId="{F39B35C7-FED2-4575-93D8-B073F97CE083}" type="presOf" srcId="{35F8364F-BEBD-4AD8-B539-0412C9D80181}" destId="{F4FA5089-780F-4501-A890-2B7BF7320857}" srcOrd="0" destOrd="0" presId="urn:microsoft.com/office/officeart/2005/8/layout/default"/>
    <dgm:cxn modelId="{7480B947-C6D0-4788-B992-3351B8BCE787}" srcId="{3B2BBAC8-2D45-4DB8-96FF-5914807F8E53}" destId="{6AB4548E-2BF7-419E-8388-84E642B3A15B}" srcOrd="2" destOrd="0" parTransId="{863CC917-9D43-45A9-BB46-A201111E5AFC}" sibTransId="{B4DC1778-3B8B-4860-8E6D-FD3A75A549FC}"/>
    <dgm:cxn modelId="{B64F81D7-A886-4662-A7E3-87B4C9CB4795}" type="presOf" srcId="{C9D245C3-D27D-4956-BE54-2E36B23AB98E}" destId="{36540FDF-5784-4820-9644-8F9125BD9C69}" srcOrd="0" destOrd="0" presId="urn:microsoft.com/office/officeart/2005/8/layout/default"/>
    <dgm:cxn modelId="{4704F4FD-842C-4431-A3FB-4CFD77253B03}" srcId="{3B2BBAC8-2D45-4DB8-96FF-5914807F8E53}" destId="{A535C508-11BB-4433-A2E9-DCDC5301D873}" srcOrd="0" destOrd="0" parTransId="{6C300552-815C-419A-9C45-DFE2270160A6}" sibTransId="{5F898160-EF68-4B5D-8D44-253E842D4EEE}"/>
    <dgm:cxn modelId="{F68D93B0-3F70-47F6-89E4-6E97EF2F656B}" srcId="{3B2BBAC8-2D45-4DB8-96FF-5914807F8E53}" destId="{35F8364F-BEBD-4AD8-B539-0412C9D80181}" srcOrd="3" destOrd="0" parTransId="{78027035-511B-4DC7-8317-D3E8BC5509E0}" sibTransId="{89A0DAFC-F7F9-45E5-AE5D-07709239D7DA}"/>
    <dgm:cxn modelId="{62C764FA-00B4-4A16-95CE-1B2FFCA75045}" type="presOf" srcId="{3B2BBAC8-2D45-4DB8-96FF-5914807F8E53}" destId="{0A43F36C-54D8-4E88-A53E-5DF13DE4FF88}" srcOrd="0" destOrd="0" presId="urn:microsoft.com/office/officeart/2005/8/layout/default"/>
    <dgm:cxn modelId="{513FF829-2D20-4520-B25D-FE219D762333}" srcId="{3B2BBAC8-2D45-4DB8-96FF-5914807F8E53}" destId="{C9D245C3-D27D-4956-BE54-2E36B23AB98E}" srcOrd="1" destOrd="0" parTransId="{4894EF01-BAB0-4A19-8517-3E96E638300B}" sibTransId="{BBD17B3A-0FE2-42A4-8750-7031CF488D23}"/>
    <dgm:cxn modelId="{59B28520-2614-4457-9A78-2E8D162659F2}" type="presParOf" srcId="{0A43F36C-54D8-4E88-A53E-5DF13DE4FF88}" destId="{C16EF1CC-E52A-43EC-AE3E-524911B061CB}" srcOrd="0" destOrd="0" presId="urn:microsoft.com/office/officeart/2005/8/layout/default"/>
    <dgm:cxn modelId="{94479F86-2221-458D-838B-8AF7CDAD5C05}" type="presParOf" srcId="{0A43F36C-54D8-4E88-A53E-5DF13DE4FF88}" destId="{34BEEEF4-E164-4C6A-9BBA-85569638B414}" srcOrd="1" destOrd="0" presId="urn:microsoft.com/office/officeart/2005/8/layout/default"/>
    <dgm:cxn modelId="{C7869FBB-DCA8-4E44-910E-0B1F3F525A5C}" type="presParOf" srcId="{0A43F36C-54D8-4E88-A53E-5DF13DE4FF88}" destId="{36540FDF-5784-4820-9644-8F9125BD9C69}" srcOrd="2" destOrd="0" presId="urn:microsoft.com/office/officeart/2005/8/layout/default"/>
    <dgm:cxn modelId="{2586D877-24A9-40BC-A0C4-2530A8DCCF00}" type="presParOf" srcId="{0A43F36C-54D8-4E88-A53E-5DF13DE4FF88}" destId="{541FDDE0-930E-4D9C-B9CD-794973880C73}" srcOrd="3" destOrd="0" presId="urn:microsoft.com/office/officeart/2005/8/layout/default"/>
    <dgm:cxn modelId="{793339C0-0E2B-4A4D-980C-E86F346137A0}" type="presParOf" srcId="{0A43F36C-54D8-4E88-A53E-5DF13DE4FF88}" destId="{45D2B182-1CD7-4F8C-9D17-BEC101F2DCEB}" srcOrd="4" destOrd="0" presId="urn:microsoft.com/office/officeart/2005/8/layout/default"/>
    <dgm:cxn modelId="{925BF65D-DB17-4E81-98CE-4DF86534A2FC}" type="presParOf" srcId="{0A43F36C-54D8-4E88-A53E-5DF13DE4FF88}" destId="{F71EEE00-F87D-49D4-A929-E2BBBD1C50A4}" srcOrd="5" destOrd="0" presId="urn:microsoft.com/office/officeart/2005/8/layout/default"/>
    <dgm:cxn modelId="{F89B19EF-5121-4723-9B75-0218461B1BCE}" type="presParOf" srcId="{0A43F36C-54D8-4E88-A53E-5DF13DE4FF88}" destId="{F4FA5089-780F-4501-A890-2B7BF732085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0148E3D-3BAA-4782-89B9-F6CF54CC73B3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3FD7385-A8C3-45F1-A26A-26D0FD88BC67}">
      <dgm:prSet phldrT="[Текст]"/>
      <dgm:spPr/>
      <dgm:t>
        <a:bodyPr/>
        <a:lstStyle/>
        <a:p>
          <a:r>
            <a:rPr lang="uk-UA" dirty="0" smtClean="0"/>
            <a:t>• підтримання якості відповідної інфраструктури (оптимізація маршрутів </a:t>
          </a:r>
          <a:r>
            <a:rPr lang="ru-RU" dirty="0" err="1" smtClean="0"/>
            <a:t>туристичних</a:t>
          </a:r>
          <a:r>
            <a:rPr lang="ru-RU" dirty="0" smtClean="0"/>
            <a:t> трас, </a:t>
          </a:r>
          <a:r>
            <a:rPr lang="ru-RU" dirty="0" err="1" smtClean="0"/>
            <a:t>регулярний</a:t>
          </a:r>
          <a:r>
            <a:rPr lang="ru-RU" dirty="0" smtClean="0"/>
            <a:t> контроль за </a:t>
          </a:r>
          <a:r>
            <a:rPr lang="ru-RU" dirty="0" err="1" smtClean="0"/>
            <a:t>їх</a:t>
          </a:r>
          <a:r>
            <a:rPr lang="ru-RU" dirty="0" smtClean="0"/>
            <a:t> станом і </a:t>
          </a:r>
          <a:r>
            <a:rPr lang="ru-RU" dirty="0" err="1" smtClean="0"/>
            <a:t>наявністю</a:t>
          </a:r>
          <a:r>
            <a:rPr lang="ru-RU" dirty="0" smtClean="0"/>
            <a:t> </a:t>
          </a:r>
          <a:r>
            <a:rPr lang="ru-RU" dirty="0" err="1" smtClean="0"/>
            <a:t>покажчиків</a:t>
          </a:r>
          <a:r>
            <a:rPr lang="ru-RU" dirty="0" smtClean="0"/>
            <a:t>, </a:t>
          </a:r>
          <a:r>
            <a:rPr lang="ru-RU" dirty="0" err="1" smtClean="0"/>
            <a:t>забезпечення</a:t>
          </a:r>
          <a:r>
            <a:rPr lang="ru-RU" dirty="0" smtClean="0"/>
            <a:t> </a:t>
          </a:r>
          <a:r>
            <a:rPr lang="ru-RU" dirty="0" err="1" smtClean="0"/>
            <a:t>туристичних</a:t>
          </a:r>
          <a:r>
            <a:rPr lang="ru-RU" dirty="0" smtClean="0"/>
            <a:t> </a:t>
          </a:r>
          <a:r>
            <a:rPr lang="ru-RU" dirty="0" err="1" smtClean="0"/>
            <a:t>груп</a:t>
          </a:r>
          <a:r>
            <a:rPr lang="ru-RU" dirty="0" smtClean="0"/>
            <a:t> </a:t>
          </a:r>
          <a:r>
            <a:rPr lang="ru-RU" dirty="0" err="1" smtClean="0"/>
            <a:t>засобами</a:t>
          </a:r>
          <a:r>
            <a:rPr lang="ru-RU" dirty="0" smtClean="0"/>
            <a:t> </a:t>
          </a:r>
          <a:r>
            <a:rPr lang="ru-RU" dirty="0" err="1" smtClean="0"/>
            <a:t>глобальної</a:t>
          </a:r>
          <a:r>
            <a:rPr lang="ru-RU" dirty="0" smtClean="0"/>
            <a:t> </a:t>
          </a:r>
          <a:r>
            <a:rPr lang="ru-RU" dirty="0" err="1" smtClean="0"/>
            <a:t>навігаційної</a:t>
          </a:r>
          <a:r>
            <a:rPr lang="ru-RU" dirty="0" smtClean="0"/>
            <a:t> </a:t>
          </a:r>
          <a:r>
            <a:rPr lang="ru-RU" dirty="0" err="1" smtClean="0"/>
            <a:t>системи</a:t>
          </a:r>
          <a:r>
            <a:rPr lang="ru-RU" dirty="0" smtClean="0"/>
            <a:t> (GPS);</a:t>
          </a:r>
          <a:endParaRPr lang="uk-UA" dirty="0"/>
        </a:p>
      </dgm:t>
    </dgm:pt>
    <dgm:pt modelId="{BA4672BB-B371-430D-9A10-C489499BD9E8}" type="parTrans" cxnId="{016DC495-1FEB-4C4F-A764-62B5CAE1E3F5}">
      <dgm:prSet/>
      <dgm:spPr/>
      <dgm:t>
        <a:bodyPr/>
        <a:lstStyle/>
        <a:p>
          <a:endParaRPr lang="uk-UA"/>
        </a:p>
      </dgm:t>
    </dgm:pt>
    <dgm:pt modelId="{D5BCBE85-058E-4E79-AA32-0F5F2FBF8148}" type="sibTrans" cxnId="{016DC495-1FEB-4C4F-A764-62B5CAE1E3F5}">
      <dgm:prSet/>
      <dgm:spPr/>
      <dgm:t>
        <a:bodyPr/>
        <a:lstStyle/>
        <a:p>
          <a:endParaRPr lang="uk-UA"/>
        </a:p>
      </dgm:t>
    </dgm:pt>
    <dgm:pt modelId="{724A7693-1AE8-4BEF-9FE2-BEB92F4A8B9D}">
      <dgm:prSet/>
      <dgm:spPr/>
      <dgm:t>
        <a:bodyPr/>
        <a:lstStyle/>
        <a:p>
          <a:r>
            <a:rPr lang="ru-RU" dirty="0" smtClean="0"/>
            <a:t>• рекламно-</a:t>
          </a:r>
          <a:r>
            <a:rPr lang="ru-RU" dirty="0" err="1" smtClean="0"/>
            <a:t>інформаційне</a:t>
          </a:r>
          <a:r>
            <a:rPr lang="ru-RU" dirty="0" smtClean="0"/>
            <a:t> </a:t>
          </a:r>
          <a:r>
            <a:rPr lang="ru-RU" dirty="0" err="1" smtClean="0"/>
            <a:t>забезпечення</a:t>
          </a:r>
          <a:r>
            <a:rPr lang="ru-RU" dirty="0" smtClean="0"/>
            <a:t> (</a:t>
          </a:r>
          <a:r>
            <a:rPr lang="ru-RU" dirty="0" err="1" smtClean="0"/>
            <a:t>надання</a:t>
          </a:r>
          <a:r>
            <a:rPr lang="ru-RU" dirty="0" smtClean="0"/>
            <a:t> туристам </a:t>
          </a:r>
          <a:r>
            <a:rPr lang="ru-RU" dirty="0" err="1" smtClean="0"/>
            <a:t>актуальних</a:t>
          </a:r>
          <a:r>
            <a:rPr lang="ru-RU" dirty="0" smtClean="0"/>
            <a:t> </a:t>
          </a:r>
          <a:r>
            <a:rPr lang="ru-RU" dirty="0" err="1" smtClean="0"/>
            <a:t>інформаційних</a:t>
          </a:r>
          <a:r>
            <a:rPr lang="ru-RU" dirty="0" smtClean="0"/>
            <a:t> і </a:t>
          </a:r>
          <a:r>
            <a:rPr lang="ru-RU" dirty="0" err="1" smtClean="0"/>
            <a:t>картографічних</a:t>
          </a:r>
          <a:r>
            <a:rPr lang="ru-RU" dirty="0" smtClean="0"/>
            <a:t> </a:t>
          </a:r>
          <a:r>
            <a:rPr lang="ru-RU" dirty="0" err="1" smtClean="0"/>
            <a:t>матеріалів</a:t>
          </a:r>
          <a:r>
            <a:rPr lang="ru-RU" dirty="0" smtClean="0"/>
            <a:t>, </a:t>
          </a:r>
          <a:r>
            <a:rPr lang="ru-RU" dirty="0" err="1" smtClean="0"/>
            <a:t>пропозиція</a:t>
          </a:r>
          <a:r>
            <a:rPr lang="ru-RU" dirty="0" smtClean="0"/>
            <a:t> турпродукту через </a:t>
          </a:r>
          <a:r>
            <a:rPr lang="ru-RU" dirty="0" err="1" smtClean="0"/>
            <a:t>Інтернет</a:t>
          </a:r>
          <a:r>
            <a:rPr lang="ru-RU" dirty="0" smtClean="0"/>
            <a:t>, </a:t>
          </a:r>
          <a:r>
            <a:rPr lang="ru-RU" dirty="0" err="1" smtClean="0"/>
            <a:t>розсилка</a:t>
          </a:r>
          <a:r>
            <a:rPr lang="ru-RU" dirty="0" smtClean="0"/>
            <a:t> </a:t>
          </a:r>
          <a:r>
            <a:rPr lang="ru-RU" dirty="0" err="1" smtClean="0"/>
            <a:t>інформації</a:t>
          </a:r>
          <a:r>
            <a:rPr lang="ru-RU" dirty="0" smtClean="0"/>
            <a:t> </a:t>
          </a:r>
          <a:r>
            <a:rPr lang="ru-RU" dirty="0" err="1" smtClean="0"/>
            <a:t>закордонним</a:t>
          </a:r>
          <a:r>
            <a:rPr lang="ru-RU" dirty="0" smtClean="0"/>
            <a:t> </a:t>
          </a:r>
          <a:r>
            <a:rPr lang="ru-RU" dirty="0" err="1" smtClean="0"/>
            <a:t>цільовим</a:t>
          </a:r>
          <a:r>
            <a:rPr lang="ru-RU" dirty="0" smtClean="0"/>
            <a:t> </a:t>
          </a:r>
          <a:r>
            <a:rPr lang="ru-RU" dirty="0" err="1" smtClean="0"/>
            <a:t>аудиторіям</a:t>
          </a:r>
          <a:r>
            <a:rPr lang="ru-RU" dirty="0" smtClean="0"/>
            <a:t>);</a:t>
          </a:r>
          <a:endParaRPr lang="uk-UA" dirty="0"/>
        </a:p>
      </dgm:t>
    </dgm:pt>
    <dgm:pt modelId="{B8631B60-9E46-4E8D-B62D-5F5FABBBF89C}" type="parTrans" cxnId="{400D39C8-95B1-4DBA-9BBA-F40FF1B77720}">
      <dgm:prSet/>
      <dgm:spPr/>
      <dgm:t>
        <a:bodyPr/>
        <a:lstStyle/>
        <a:p>
          <a:endParaRPr lang="uk-UA"/>
        </a:p>
      </dgm:t>
    </dgm:pt>
    <dgm:pt modelId="{9D3B194F-A8F5-4CAA-9B5F-03D89A6234E9}" type="sibTrans" cxnId="{400D39C8-95B1-4DBA-9BBA-F40FF1B77720}">
      <dgm:prSet/>
      <dgm:spPr/>
      <dgm:t>
        <a:bodyPr/>
        <a:lstStyle/>
        <a:p>
          <a:endParaRPr lang="uk-UA"/>
        </a:p>
      </dgm:t>
    </dgm:pt>
    <dgm:pt modelId="{33C411E8-8D9E-45DE-AF0C-6CC2EB4C74E3}">
      <dgm:prSet/>
      <dgm:spPr/>
      <dgm:t>
        <a:bodyPr/>
        <a:lstStyle/>
        <a:p>
          <a:r>
            <a:rPr lang="ru-RU" dirty="0" smtClean="0"/>
            <a:t>• робота з </a:t>
          </a:r>
          <a:r>
            <a:rPr lang="ru-RU" dirty="0" err="1" smtClean="0"/>
            <a:t>громадськими</a:t>
          </a:r>
          <a:r>
            <a:rPr lang="ru-RU" dirty="0" smtClean="0"/>
            <a:t> </a:t>
          </a:r>
          <a:r>
            <a:rPr lang="ru-RU" dirty="0" err="1" smtClean="0"/>
            <a:t>організаціями</a:t>
          </a:r>
          <a:r>
            <a:rPr lang="ru-RU" dirty="0" smtClean="0"/>
            <a:t> (</a:t>
          </a:r>
          <a:r>
            <a:rPr lang="ru-RU" dirty="0" err="1" smtClean="0"/>
            <a:t>співпраця</a:t>
          </a:r>
          <a:r>
            <a:rPr lang="ru-RU" dirty="0" smtClean="0"/>
            <a:t> з </a:t>
          </a:r>
          <a:r>
            <a:rPr lang="ru-RU" dirty="0" err="1" smtClean="0"/>
            <a:t>Товариствами</a:t>
          </a:r>
          <a:r>
            <a:rPr lang="ru-RU" dirty="0" smtClean="0"/>
            <a:t> велосипедного туризму в </a:t>
          </a:r>
          <a:r>
            <a:rPr lang="ru-RU" dirty="0" err="1" smtClean="0"/>
            <a:t>окрузі</a:t>
          </a:r>
          <a:r>
            <a:rPr lang="ru-RU" dirty="0" smtClean="0"/>
            <a:t> </a:t>
          </a:r>
          <a:r>
            <a:rPr lang="ru-RU" dirty="0" err="1" smtClean="0"/>
            <a:t>Падерборн</a:t>
          </a:r>
          <a:r>
            <a:rPr lang="ru-RU" dirty="0" smtClean="0"/>
            <a:t> та </a:t>
          </a:r>
          <a:r>
            <a:rPr lang="ru-RU" dirty="0" err="1" smtClean="0"/>
            <a:t>інших</a:t>
          </a:r>
          <a:r>
            <a:rPr lang="ru-RU" dirty="0" smtClean="0"/>
            <a:t> районах </a:t>
          </a:r>
          <a:r>
            <a:rPr lang="ru-RU" dirty="0" err="1" smtClean="0"/>
            <a:t>Німеччини</a:t>
          </a:r>
          <a:r>
            <a:rPr lang="ru-RU" dirty="0" smtClean="0"/>
            <a:t>)</a:t>
          </a:r>
          <a:endParaRPr lang="uk-UA" dirty="0"/>
        </a:p>
      </dgm:t>
    </dgm:pt>
    <dgm:pt modelId="{A46C42D9-87BD-48F3-81F0-32F51D71E81F}" type="parTrans" cxnId="{2D4B5373-32BB-498D-9913-BCD396FA0504}">
      <dgm:prSet/>
      <dgm:spPr/>
      <dgm:t>
        <a:bodyPr/>
        <a:lstStyle/>
        <a:p>
          <a:endParaRPr lang="uk-UA"/>
        </a:p>
      </dgm:t>
    </dgm:pt>
    <dgm:pt modelId="{4EC274DA-6D11-4479-BA5D-5AD854AB5C2E}" type="sibTrans" cxnId="{2D4B5373-32BB-498D-9913-BCD396FA0504}">
      <dgm:prSet/>
      <dgm:spPr/>
      <dgm:t>
        <a:bodyPr/>
        <a:lstStyle/>
        <a:p>
          <a:endParaRPr lang="uk-UA"/>
        </a:p>
      </dgm:t>
    </dgm:pt>
    <dgm:pt modelId="{D46B1E7E-594E-4BC1-B45D-D4FE9A10E478}" type="pres">
      <dgm:prSet presAssocID="{60148E3D-3BAA-4782-89B9-F6CF54CC73B3}" presName="Name0" presStyleCnt="0">
        <dgm:presLayoutVars>
          <dgm:dir/>
          <dgm:resizeHandles val="exact"/>
        </dgm:presLayoutVars>
      </dgm:prSet>
      <dgm:spPr/>
    </dgm:pt>
    <dgm:pt modelId="{B2828D67-EB4B-480A-AFDC-F92DF6F3E3C7}" type="pres">
      <dgm:prSet presAssocID="{23FD7385-A8C3-45F1-A26A-26D0FD88BC67}" presName="composite" presStyleCnt="0"/>
      <dgm:spPr/>
    </dgm:pt>
    <dgm:pt modelId="{0EEA1D56-20EB-4F81-B964-3096C56EBD56}" type="pres">
      <dgm:prSet presAssocID="{23FD7385-A8C3-45F1-A26A-26D0FD88BC67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C77DDC4-5F1B-4C10-BEFC-50AEE9BE9574}" type="pres">
      <dgm:prSet presAssocID="{23FD7385-A8C3-45F1-A26A-26D0FD88BC67}" presName="rect2" presStyleLbl="fgImgPlace1" presStyleIdx="0" presStyleCnt="3"/>
      <dgm:spPr/>
    </dgm:pt>
    <dgm:pt modelId="{9C67162E-1811-4262-BC2F-F9A4D2064D90}" type="pres">
      <dgm:prSet presAssocID="{D5BCBE85-058E-4E79-AA32-0F5F2FBF8148}" presName="sibTrans" presStyleCnt="0"/>
      <dgm:spPr/>
    </dgm:pt>
    <dgm:pt modelId="{77BBA997-C15B-4B14-B415-B6DF77E4EA0E}" type="pres">
      <dgm:prSet presAssocID="{724A7693-1AE8-4BEF-9FE2-BEB92F4A8B9D}" presName="composite" presStyleCnt="0"/>
      <dgm:spPr/>
    </dgm:pt>
    <dgm:pt modelId="{A3E1E393-2AC0-4932-965B-4C002824E141}" type="pres">
      <dgm:prSet presAssocID="{724A7693-1AE8-4BEF-9FE2-BEB92F4A8B9D}" presName="rect1" presStyleLbl="trAlignAcc1" presStyleIdx="1" presStyleCnt="3">
        <dgm:presLayoutVars>
          <dgm:bulletEnabled val="1"/>
        </dgm:presLayoutVars>
      </dgm:prSet>
      <dgm:spPr/>
    </dgm:pt>
    <dgm:pt modelId="{677AC5B6-1E16-4F3F-BC43-4A2E4A6F00F8}" type="pres">
      <dgm:prSet presAssocID="{724A7693-1AE8-4BEF-9FE2-BEB92F4A8B9D}" presName="rect2" presStyleLbl="fgImgPlace1" presStyleIdx="1" presStyleCnt="3"/>
      <dgm:spPr/>
    </dgm:pt>
    <dgm:pt modelId="{0EFC3E41-0730-4CD0-916A-37A00EE964CA}" type="pres">
      <dgm:prSet presAssocID="{9D3B194F-A8F5-4CAA-9B5F-03D89A6234E9}" presName="sibTrans" presStyleCnt="0"/>
      <dgm:spPr/>
    </dgm:pt>
    <dgm:pt modelId="{B2088024-B49D-49F4-9101-784E71924AC1}" type="pres">
      <dgm:prSet presAssocID="{33C411E8-8D9E-45DE-AF0C-6CC2EB4C74E3}" presName="composite" presStyleCnt="0"/>
      <dgm:spPr/>
    </dgm:pt>
    <dgm:pt modelId="{8C8F729B-35E3-48C9-A1B6-CE27C547D170}" type="pres">
      <dgm:prSet presAssocID="{33C411E8-8D9E-45DE-AF0C-6CC2EB4C74E3}" presName="rect1" presStyleLbl="trAlignAcc1" presStyleIdx="2" presStyleCnt="3">
        <dgm:presLayoutVars>
          <dgm:bulletEnabled val="1"/>
        </dgm:presLayoutVars>
      </dgm:prSet>
      <dgm:spPr/>
    </dgm:pt>
    <dgm:pt modelId="{52E11570-0DA7-4D9D-857B-44B627965340}" type="pres">
      <dgm:prSet presAssocID="{33C411E8-8D9E-45DE-AF0C-6CC2EB4C74E3}" presName="rect2" presStyleLbl="fgImgPlace1" presStyleIdx="2" presStyleCnt="3"/>
      <dgm:spPr/>
    </dgm:pt>
  </dgm:ptLst>
  <dgm:cxnLst>
    <dgm:cxn modelId="{7D872617-88D2-4229-9A57-686D4201BEAB}" type="presOf" srcId="{60148E3D-3BAA-4782-89B9-F6CF54CC73B3}" destId="{D46B1E7E-594E-4BC1-B45D-D4FE9A10E478}" srcOrd="0" destOrd="0" presId="urn:microsoft.com/office/officeart/2008/layout/PictureStrips"/>
    <dgm:cxn modelId="{400D39C8-95B1-4DBA-9BBA-F40FF1B77720}" srcId="{60148E3D-3BAA-4782-89B9-F6CF54CC73B3}" destId="{724A7693-1AE8-4BEF-9FE2-BEB92F4A8B9D}" srcOrd="1" destOrd="0" parTransId="{B8631B60-9E46-4E8D-B62D-5F5FABBBF89C}" sibTransId="{9D3B194F-A8F5-4CAA-9B5F-03D89A6234E9}"/>
    <dgm:cxn modelId="{8592A0D5-4381-40EA-8CBC-3D9D130DCABD}" type="presOf" srcId="{33C411E8-8D9E-45DE-AF0C-6CC2EB4C74E3}" destId="{8C8F729B-35E3-48C9-A1B6-CE27C547D170}" srcOrd="0" destOrd="0" presId="urn:microsoft.com/office/officeart/2008/layout/PictureStrips"/>
    <dgm:cxn modelId="{62108DC7-9655-48BD-91F1-5F695DFC53D4}" type="presOf" srcId="{23FD7385-A8C3-45F1-A26A-26D0FD88BC67}" destId="{0EEA1D56-20EB-4F81-B964-3096C56EBD56}" srcOrd="0" destOrd="0" presId="urn:microsoft.com/office/officeart/2008/layout/PictureStrips"/>
    <dgm:cxn modelId="{3ACB9D0D-9C87-421D-8D66-FF8A043F961B}" type="presOf" srcId="{724A7693-1AE8-4BEF-9FE2-BEB92F4A8B9D}" destId="{A3E1E393-2AC0-4932-965B-4C002824E141}" srcOrd="0" destOrd="0" presId="urn:microsoft.com/office/officeart/2008/layout/PictureStrips"/>
    <dgm:cxn modelId="{2D4B5373-32BB-498D-9913-BCD396FA0504}" srcId="{60148E3D-3BAA-4782-89B9-F6CF54CC73B3}" destId="{33C411E8-8D9E-45DE-AF0C-6CC2EB4C74E3}" srcOrd="2" destOrd="0" parTransId="{A46C42D9-87BD-48F3-81F0-32F51D71E81F}" sibTransId="{4EC274DA-6D11-4479-BA5D-5AD854AB5C2E}"/>
    <dgm:cxn modelId="{016DC495-1FEB-4C4F-A764-62B5CAE1E3F5}" srcId="{60148E3D-3BAA-4782-89B9-F6CF54CC73B3}" destId="{23FD7385-A8C3-45F1-A26A-26D0FD88BC67}" srcOrd="0" destOrd="0" parTransId="{BA4672BB-B371-430D-9A10-C489499BD9E8}" sibTransId="{D5BCBE85-058E-4E79-AA32-0F5F2FBF8148}"/>
    <dgm:cxn modelId="{F220A37D-767B-417D-A994-25A1AFA2EFF0}" type="presParOf" srcId="{D46B1E7E-594E-4BC1-B45D-D4FE9A10E478}" destId="{B2828D67-EB4B-480A-AFDC-F92DF6F3E3C7}" srcOrd="0" destOrd="0" presId="urn:microsoft.com/office/officeart/2008/layout/PictureStrips"/>
    <dgm:cxn modelId="{928D1429-763B-4891-B69F-93A3DAB689A4}" type="presParOf" srcId="{B2828D67-EB4B-480A-AFDC-F92DF6F3E3C7}" destId="{0EEA1D56-20EB-4F81-B964-3096C56EBD56}" srcOrd="0" destOrd="0" presId="urn:microsoft.com/office/officeart/2008/layout/PictureStrips"/>
    <dgm:cxn modelId="{10F9179E-BF96-4B51-9FE6-A806C5909FF4}" type="presParOf" srcId="{B2828D67-EB4B-480A-AFDC-F92DF6F3E3C7}" destId="{4C77DDC4-5F1B-4C10-BEFC-50AEE9BE9574}" srcOrd="1" destOrd="0" presId="urn:microsoft.com/office/officeart/2008/layout/PictureStrips"/>
    <dgm:cxn modelId="{9F6EC4CB-40B9-468D-B337-4C9372750442}" type="presParOf" srcId="{D46B1E7E-594E-4BC1-B45D-D4FE9A10E478}" destId="{9C67162E-1811-4262-BC2F-F9A4D2064D90}" srcOrd="1" destOrd="0" presId="urn:microsoft.com/office/officeart/2008/layout/PictureStrips"/>
    <dgm:cxn modelId="{0E44B7F4-9BCE-4F41-A776-038D37D63EC6}" type="presParOf" srcId="{D46B1E7E-594E-4BC1-B45D-D4FE9A10E478}" destId="{77BBA997-C15B-4B14-B415-B6DF77E4EA0E}" srcOrd="2" destOrd="0" presId="urn:microsoft.com/office/officeart/2008/layout/PictureStrips"/>
    <dgm:cxn modelId="{D601A097-BF96-4B97-A2E7-36E94EAAE7CB}" type="presParOf" srcId="{77BBA997-C15B-4B14-B415-B6DF77E4EA0E}" destId="{A3E1E393-2AC0-4932-965B-4C002824E141}" srcOrd="0" destOrd="0" presId="urn:microsoft.com/office/officeart/2008/layout/PictureStrips"/>
    <dgm:cxn modelId="{FD348D31-157C-4530-92B5-20A14B473C46}" type="presParOf" srcId="{77BBA997-C15B-4B14-B415-B6DF77E4EA0E}" destId="{677AC5B6-1E16-4F3F-BC43-4A2E4A6F00F8}" srcOrd="1" destOrd="0" presId="urn:microsoft.com/office/officeart/2008/layout/PictureStrips"/>
    <dgm:cxn modelId="{6C9124AF-75F4-4614-B08C-FFE0D0DCB0DA}" type="presParOf" srcId="{D46B1E7E-594E-4BC1-B45D-D4FE9A10E478}" destId="{0EFC3E41-0730-4CD0-916A-37A00EE964CA}" srcOrd="3" destOrd="0" presId="urn:microsoft.com/office/officeart/2008/layout/PictureStrips"/>
    <dgm:cxn modelId="{B0A8A6B7-1400-4819-B81C-012C717FAD7D}" type="presParOf" srcId="{D46B1E7E-594E-4BC1-B45D-D4FE9A10E478}" destId="{B2088024-B49D-49F4-9101-784E71924AC1}" srcOrd="4" destOrd="0" presId="urn:microsoft.com/office/officeart/2008/layout/PictureStrips"/>
    <dgm:cxn modelId="{50820E87-60C8-466F-8061-E1B1E63030FA}" type="presParOf" srcId="{B2088024-B49D-49F4-9101-784E71924AC1}" destId="{8C8F729B-35E3-48C9-A1B6-CE27C547D170}" srcOrd="0" destOrd="0" presId="urn:microsoft.com/office/officeart/2008/layout/PictureStrips"/>
    <dgm:cxn modelId="{0ADF511D-2B8B-4328-8E0A-DFD5AC67D702}" type="presParOf" srcId="{B2088024-B49D-49F4-9101-784E71924AC1}" destId="{52E11570-0DA7-4D9D-857B-44B62796534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A60AFCF-A029-4D09-80DD-B6C4B75707A1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</dgm:pt>
    <dgm:pt modelId="{AFD3AD1B-EB14-4AC4-8D8E-59D02CC70C0F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• </a:t>
          </a:r>
          <a:r>
            <a:rPr lang="ru-RU" sz="1600" b="1" dirty="0" err="1" smtClean="0">
              <a:solidFill>
                <a:schemeClr val="tx1"/>
              </a:solidFill>
            </a:rPr>
            <a:t>друковану</a:t>
          </a:r>
          <a:r>
            <a:rPr lang="ru-RU" sz="1600" b="1" dirty="0" smtClean="0">
              <a:solidFill>
                <a:schemeClr val="tx1"/>
              </a:solidFill>
            </a:rPr>
            <a:t> рекламу на </a:t>
          </a:r>
          <a:r>
            <a:rPr lang="ru-RU" sz="1600" b="1" dirty="0" err="1" smtClean="0">
              <a:solidFill>
                <a:schemeClr val="tx1"/>
              </a:solidFill>
            </a:rPr>
            <a:t>іноземних</a:t>
          </a:r>
          <a:r>
            <a:rPr lang="ru-RU" sz="1600" b="1" dirty="0" smtClean="0">
              <a:solidFill>
                <a:schemeClr val="tx1"/>
              </a:solidFill>
            </a:rPr>
            <a:t> </a:t>
          </a:r>
          <a:r>
            <a:rPr lang="ru-RU" sz="1600" b="1" dirty="0" err="1" smtClean="0">
              <a:solidFill>
                <a:schemeClr val="tx1"/>
              </a:solidFill>
            </a:rPr>
            <a:t>мовах</a:t>
          </a:r>
          <a:r>
            <a:rPr lang="ru-RU" sz="1600" b="1" dirty="0" smtClean="0">
              <a:solidFill>
                <a:schemeClr val="tx1"/>
              </a:solidFill>
            </a:rPr>
            <a:t>;</a:t>
          </a:r>
          <a:endParaRPr lang="uk-UA" sz="1600" b="1" dirty="0">
            <a:solidFill>
              <a:schemeClr val="tx1"/>
            </a:solidFill>
          </a:endParaRPr>
        </a:p>
      </dgm:t>
    </dgm:pt>
    <dgm:pt modelId="{B7D0704A-C451-4F1E-BDFF-B3068B1A9042}" type="parTrans" cxnId="{8DC2A565-5D73-4725-92BA-644128598B57}">
      <dgm:prSet/>
      <dgm:spPr/>
      <dgm:t>
        <a:bodyPr/>
        <a:lstStyle/>
        <a:p>
          <a:endParaRPr lang="uk-UA" sz="1600" b="1">
            <a:solidFill>
              <a:schemeClr val="tx1"/>
            </a:solidFill>
          </a:endParaRPr>
        </a:p>
      </dgm:t>
    </dgm:pt>
    <dgm:pt modelId="{3F962AC5-167F-4DE6-B2A6-C24F8537D71D}" type="sibTrans" cxnId="{8DC2A565-5D73-4725-92BA-644128598B57}">
      <dgm:prSet/>
      <dgm:spPr/>
      <dgm:t>
        <a:bodyPr/>
        <a:lstStyle/>
        <a:p>
          <a:endParaRPr lang="uk-UA" sz="1600" b="1">
            <a:solidFill>
              <a:schemeClr val="tx1"/>
            </a:solidFill>
          </a:endParaRPr>
        </a:p>
      </dgm:t>
    </dgm:pt>
    <dgm:pt modelId="{942B133A-6905-49BB-9F72-D6075EE48378}">
      <dgm:prSet custT="1"/>
      <dgm:spPr/>
      <dgm:t>
        <a:bodyPr/>
        <a:lstStyle/>
        <a:p>
          <a:r>
            <a:rPr lang="uk-UA" sz="1600" b="1" smtClean="0">
              <a:solidFill>
                <a:schemeClr val="tx1"/>
              </a:solidFill>
            </a:rPr>
            <a:t>• Інтернет-сторінки на іноземних мовах;</a:t>
          </a:r>
          <a:endParaRPr lang="uk-UA" sz="1600" b="1">
            <a:solidFill>
              <a:schemeClr val="tx1"/>
            </a:solidFill>
          </a:endParaRPr>
        </a:p>
      </dgm:t>
    </dgm:pt>
    <dgm:pt modelId="{5339B8B3-7369-4CD2-B71A-FBA3AD5E1DE9}" type="parTrans" cxnId="{55A6804C-28D6-4C08-95E8-1DC1FA263C4D}">
      <dgm:prSet/>
      <dgm:spPr/>
      <dgm:t>
        <a:bodyPr/>
        <a:lstStyle/>
        <a:p>
          <a:endParaRPr lang="uk-UA" sz="1600" b="1">
            <a:solidFill>
              <a:schemeClr val="tx1"/>
            </a:solidFill>
          </a:endParaRPr>
        </a:p>
      </dgm:t>
    </dgm:pt>
    <dgm:pt modelId="{B81AF607-31D1-4366-9E49-24B0D6183BDC}" type="sibTrans" cxnId="{55A6804C-28D6-4C08-95E8-1DC1FA263C4D}">
      <dgm:prSet/>
      <dgm:spPr/>
      <dgm:t>
        <a:bodyPr/>
        <a:lstStyle/>
        <a:p>
          <a:endParaRPr lang="uk-UA" sz="1600" b="1">
            <a:solidFill>
              <a:schemeClr val="tx1"/>
            </a:solidFill>
          </a:endParaRPr>
        </a:p>
      </dgm:t>
    </dgm:pt>
    <dgm:pt modelId="{9055DC37-6380-4D8A-9583-F71948653271}">
      <dgm:prSet custT="1"/>
      <dgm:spPr/>
      <dgm:t>
        <a:bodyPr/>
        <a:lstStyle/>
        <a:p>
          <a:r>
            <a:rPr lang="uk-UA" sz="1600" b="1" smtClean="0">
              <a:solidFill>
                <a:schemeClr val="tx1"/>
              </a:solidFill>
            </a:rPr>
            <a:t>• відвідування виставок за кордоном;</a:t>
          </a:r>
          <a:endParaRPr lang="uk-UA" sz="1600" b="1">
            <a:solidFill>
              <a:schemeClr val="tx1"/>
            </a:solidFill>
          </a:endParaRPr>
        </a:p>
      </dgm:t>
    </dgm:pt>
    <dgm:pt modelId="{AFC5BA9C-9922-4D7D-B1C8-B504A6A168F9}" type="parTrans" cxnId="{0ABCDAC4-BDF0-49F2-A329-9EC85EAE10E5}">
      <dgm:prSet/>
      <dgm:spPr/>
      <dgm:t>
        <a:bodyPr/>
        <a:lstStyle/>
        <a:p>
          <a:endParaRPr lang="uk-UA" sz="1600" b="1">
            <a:solidFill>
              <a:schemeClr val="tx1"/>
            </a:solidFill>
          </a:endParaRPr>
        </a:p>
      </dgm:t>
    </dgm:pt>
    <dgm:pt modelId="{F45F397A-8AD1-41E3-9CB2-F5D00C61B7DF}" type="sibTrans" cxnId="{0ABCDAC4-BDF0-49F2-A329-9EC85EAE10E5}">
      <dgm:prSet/>
      <dgm:spPr/>
      <dgm:t>
        <a:bodyPr/>
        <a:lstStyle/>
        <a:p>
          <a:endParaRPr lang="uk-UA" sz="1600" b="1">
            <a:solidFill>
              <a:schemeClr val="tx1"/>
            </a:solidFill>
          </a:endParaRPr>
        </a:p>
      </dgm:t>
    </dgm:pt>
    <dgm:pt modelId="{2934EDCF-3412-4405-82EA-6D5BA9DEAB41}">
      <dgm:prSet custT="1"/>
      <dgm:spPr/>
      <dgm:t>
        <a:bodyPr/>
        <a:lstStyle/>
        <a:p>
          <a:r>
            <a:rPr lang="uk-UA" sz="1600" b="1" smtClean="0">
              <a:solidFill>
                <a:schemeClr val="tx1"/>
              </a:solidFill>
            </a:rPr>
            <a:t>• поїздки для іноземних журналістів;</a:t>
          </a:r>
          <a:endParaRPr lang="uk-UA" sz="1600" b="1">
            <a:solidFill>
              <a:schemeClr val="tx1"/>
            </a:solidFill>
          </a:endParaRPr>
        </a:p>
      </dgm:t>
    </dgm:pt>
    <dgm:pt modelId="{6BCDFB05-802D-49A4-BB8D-CBE3B092746D}" type="parTrans" cxnId="{9BF4DA2B-254E-4DB4-8E92-9BCB40D8DDD0}">
      <dgm:prSet/>
      <dgm:spPr/>
      <dgm:t>
        <a:bodyPr/>
        <a:lstStyle/>
        <a:p>
          <a:endParaRPr lang="uk-UA" sz="1600" b="1">
            <a:solidFill>
              <a:schemeClr val="tx1"/>
            </a:solidFill>
          </a:endParaRPr>
        </a:p>
      </dgm:t>
    </dgm:pt>
    <dgm:pt modelId="{EF742366-35EF-4F84-BD17-78A752910ADC}" type="sibTrans" cxnId="{9BF4DA2B-254E-4DB4-8E92-9BCB40D8DDD0}">
      <dgm:prSet/>
      <dgm:spPr/>
      <dgm:t>
        <a:bodyPr/>
        <a:lstStyle/>
        <a:p>
          <a:endParaRPr lang="uk-UA" sz="1600" b="1">
            <a:solidFill>
              <a:schemeClr val="tx1"/>
            </a:solidFill>
          </a:endParaRPr>
        </a:p>
      </dgm:t>
    </dgm:pt>
    <dgm:pt modelId="{72631398-E08B-4AD3-9E2D-02C639FD565C}">
      <dgm:prSet custT="1"/>
      <dgm:spPr/>
      <dgm:t>
        <a:bodyPr/>
        <a:lstStyle/>
        <a:p>
          <a:r>
            <a:rPr lang="ru-RU" sz="1600" b="1" smtClean="0">
              <a:solidFill>
                <a:schemeClr val="tx1"/>
              </a:solidFill>
            </a:rPr>
            <a:t>• послідовний ланцюг оголошень у закордонній пресі;</a:t>
          </a:r>
          <a:endParaRPr lang="uk-UA" sz="1600" b="1">
            <a:solidFill>
              <a:schemeClr val="tx1"/>
            </a:solidFill>
          </a:endParaRPr>
        </a:p>
      </dgm:t>
    </dgm:pt>
    <dgm:pt modelId="{08672A8D-EDF1-4CE6-A4ED-5B918F65D256}" type="parTrans" cxnId="{FE0CAAF2-080F-4FC2-94F0-8BF88A320E30}">
      <dgm:prSet/>
      <dgm:spPr/>
      <dgm:t>
        <a:bodyPr/>
        <a:lstStyle/>
        <a:p>
          <a:endParaRPr lang="uk-UA" sz="1600" b="1">
            <a:solidFill>
              <a:schemeClr val="tx1"/>
            </a:solidFill>
          </a:endParaRPr>
        </a:p>
      </dgm:t>
    </dgm:pt>
    <dgm:pt modelId="{22CADEDA-DBBF-4F1C-9FEE-B05CBB49DED9}" type="sibTrans" cxnId="{FE0CAAF2-080F-4FC2-94F0-8BF88A320E30}">
      <dgm:prSet/>
      <dgm:spPr/>
      <dgm:t>
        <a:bodyPr/>
        <a:lstStyle/>
        <a:p>
          <a:endParaRPr lang="uk-UA" sz="1600" b="1">
            <a:solidFill>
              <a:schemeClr val="tx1"/>
            </a:solidFill>
          </a:endParaRPr>
        </a:p>
      </dgm:t>
    </dgm:pt>
    <dgm:pt modelId="{4AEE3FC5-740A-433B-AD53-083A44BDA072}">
      <dgm:prSet custT="1"/>
      <dgm:spPr/>
      <dgm:t>
        <a:bodyPr/>
        <a:lstStyle/>
        <a:p>
          <a:r>
            <a:rPr lang="ru-RU" sz="1600" b="1" smtClean="0">
              <a:solidFill>
                <a:schemeClr val="tx1"/>
              </a:solidFill>
            </a:rPr>
            <a:t>• статті та інтерв'ю в зарубіжних засобах масової інформації;</a:t>
          </a:r>
          <a:endParaRPr lang="uk-UA" sz="1600" b="1">
            <a:solidFill>
              <a:schemeClr val="tx1"/>
            </a:solidFill>
          </a:endParaRPr>
        </a:p>
      </dgm:t>
    </dgm:pt>
    <dgm:pt modelId="{14E84742-8624-4D0E-B2A1-A10EC965DBA3}" type="parTrans" cxnId="{7C01CF0C-AAC2-42FD-B3EC-EBC50E1741E1}">
      <dgm:prSet/>
      <dgm:spPr/>
      <dgm:t>
        <a:bodyPr/>
        <a:lstStyle/>
        <a:p>
          <a:endParaRPr lang="uk-UA" sz="1600" b="1">
            <a:solidFill>
              <a:schemeClr val="tx1"/>
            </a:solidFill>
          </a:endParaRPr>
        </a:p>
      </dgm:t>
    </dgm:pt>
    <dgm:pt modelId="{294412D6-05F7-4E64-B8E7-75874C65BD0D}" type="sibTrans" cxnId="{7C01CF0C-AAC2-42FD-B3EC-EBC50E1741E1}">
      <dgm:prSet/>
      <dgm:spPr/>
      <dgm:t>
        <a:bodyPr/>
        <a:lstStyle/>
        <a:p>
          <a:endParaRPr lang="uk-UA" sz="1600" b="1">
            <a:solidFill>
              <a:schemeClr val="tx1"/>
            </a:solidFill>
          </a:endParaRPr>
        </a:p>
      </dgm:t>
    </dgm:pt>
    <dgm:pt modelId="{F7E2528B-E428-4907-8569-9C2F4975B5F3}">
      <dgm:prSet custT="1"/>
      <dgm:spPr/>
      <dgm:t>
        <a:bodyPr/>
        <a:lstStyle/>
        <a:p>
          <a:r>
            <a:rPr lang="uk-UA" sz="1600" b="1" smtClean="0">
              <a:solidFill>
                <a:schemeClr val="tx1"/>
              </a:solidFill>
            </a:rPr>
            <a:t>• знання співробітниками іноземних мов.</a:t>
          </a:r>
          <a:endParaRPr lang="uk-UA" sz="1600" b="1">
            <a:solidFill>
              <a:schemeClr val="tx1"/>
            </a:solidFill>
          </a:endParaRPr>
        </a:p>
      </dgm:t>
    </dgm:pt>
    <dgm:pt modelId="{B5DFCBCE-2F1D-4ED6-AEC9-2B3C9F96501C}" type="parTrans" cxnId="{33BEB314-78AC-478F-AC31-490F60C5A0A6}">
      <dgm:prSet/>
      <dgm:spPr/>
      <dgm:t>
        <a:bodyPr/>
        <a:lstStyle/>
        <a:p>
          <a:endParaRPr lang="uk-UA" sz="1600" b="1">
            <a:solidFill>
              <a:schemeClr val="tx1"/>
            </a:solidFill>
          </a:endParaRPr>
        </a:p>
      </dgm:t>
    </dgm:pt>
    <dgm:pt modelId="{79F12034-815E-4979-B7AE-64AF8D9B6FA0}" type="sibTrans" cxnId="{33BEB314-78AC-478F-AC31-490F60C5A0A6}">
      <dgm:prSet/>
      <dgm:spPr/>
      <dgm:t>
        <a:bodyPr/>
        <a:lstStyle/>
        <a:p>
          <a:endParaRPr lang="uk-UA" sz="1600" b="1">
            <a:solidFill>
              <a:schemeClr val="tx1"/>
            </a:solidFill>
          </a:endParaRPr>
        </a:p>
      </dgm:t>
    </dgm:pt>
    <dgm:pt modelId="{5EEE62FF-2761-447A-AD6F-C070B7EB00B1}" type="pres">
      <dgm:prSet presAssocID="{2A60AFCF-A029-4D09-80DD-B6C4B75707A1}" presName="linearFlow" presStyleCnt="0">
        <dgm:presLayoutVars>
          <dgm:dir/>
          <dgm:resizeHandles val="exact"/>
        </dgm:presLayoutVars>
      </dgm:prSet>
      <dgm:spPr/>
    </dgm:pt>
    <dgm:pt modelId="{9AFA0D1A-E0E0-4F43-B8FB-C46D951A0E4C}" type="pres">
      <dgm:prSet presAssocID="{AFD3AD1B-EB14-4AC4-8D8E-59D02CC70C0F}" presName="composite" presStyleCnt="0"/>
      <dgm:spPr/>
    </dgm:pt>
    <dgm:pt modelId="{11BF6511-55DE-4458-A8E0-6424B6B465CE}" type="pres">
      <dgm:prSet presAssocID="{AFD3AD1B-EB14-4AC4-8D8E-59D02CC70C0F}" presName="imgShp" presStyleLbl="fgImgPlace1" presStyleIdx="0" presStyleCnt="7"/>
      <dgm:spPr/>
    </dgm:pt>
    <dgm:pt modelId="{8169EC48-6AD1-45BC-A2A7-C3A717C44038}" type="pres">
      <dgm:prSet presAssocID="{AFD3AD1B-EB14-4AC4-8D8E-59D02CC70C0F}" presName="tx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668D649-8D88-44F3-9C52-67BD645F50CA}" type="pres">
      <dgm:prSet presAssocID="{3F962AC5-167F-4DE6-B2A6-C24F8537D71D}" presName="spacing" presStyleCnt="0"/>
      <dgm:spPr/>
    </dgm:pt>
    <dgm:pt modelId="{F65DF11B-B0BE-45C0-A590-BE2EFB0BB532}" type="pres">
      <dgm:prSet presAssocID="{942B133A-6905-49BB-9F72-D6075EE48378}" presName="composite" presStyleCnt="0"/>
      <dgm:spPr/>
    </dgm:pt>
    <dgm:pt modelId="{0FDB47F6-23E8-4FDC-818B-087DD7A6908C}" type="pres">
      <dgm:prSet presAssocID="{942B133A-6905-49BB-9F72-D6075EE48378}" presName="imgShp" presStyleLbl="fgImgPlace1" presStyleIdx="1" presStyleCnt="7"/>
      <dgm:spPr/>
    </dgm:pt>
    <dgm:pt modelId="{CFF215BC-AC65-4AC5-B38C-7FE95DCEC5FA}" type="pres">
      <dgm:prSet presAssocID="{942B133A-6905-49BB-9F72-D6075EE48378}" presName="txShp" presStyleLbl="node1" presStyleIdx="1" presStyleCnt="7">
        <dgm:presLayoutVars>
          <dgm:bulletEnabled val="1"/>
        </dgm:presLayoutVars>
      </dgm:prSet>
      <dgm:spPr/>
    </dgm:pt>
    <dgm:pt modelId="{FF538524-3EB6-4152-8C15-832FFEA3519D}" type="pres">
      <dgm:prSet presAssocID="{B81AF607-31D1-4366-9E49-24B0D6183BDC}" presName="spacing" presStyleCnt="0"/>
      <dgm:spPr/>
    </dgm:pt>
    <dgm:pt modelId="{CC98B080-193F-439C-B351-37C27A158B0E}" type="pres">
      <dgm:prSet presAssocID="{9055DC37-6380-4D8A-9583-F71948653271}" presName="composite" presStyleCnt="0"/>
      <dgm:spPr/>
    </dgm:pt>
    <dgm:pt modelId="{515A0E30-1E92-4D3D-AFFE-16ECAE31DFF8}" type="pres">
      <dgm:prSet presAssocID="{9055DC37-6380-4D8A-9583-F71948653271}" presName="imgShp" presStyleLbl="fgImgPlace1" presStyleIdx="2" presStyleCnt="7"/>
      <dgm:spPr/>
    </dgm:pt>
    <dgm:pt modelId="{EB37DAB2-F8C1-49B0-8C41-59923F8AF2E4}" type="pres">
      <dgm:prSet presAssocID="{9055DC37-6380-4D8A-9583-F71948653271}" presName="txShp" presStyleLbl="node1" presStyleIdx="2" presStyleCnt="7">
        <dgm:presLayoutVars>
          <dgm:bulletEnabled val="1"/>
        </dgm:presLayoutVars>
      </dgm:prSet>
      <dgm:spPr/>
    </dgm:pt>
    <dgm:pt modelId="{92B5EFF0-1D4A-4A0E-85A1-D93DCF7B68DE}" type="pres">
      <dgm:prSet presAssocID="{F45F397A-8AD1-41E3-9CB2-F5D00C61B7DF}" presName="spacing" presStyleCnt="0"/>
      <dgm:spPr/>
    </dgm:pt>
    <dgm:pt modelId="{1CFFFC7E-4596-4CCD-B0D2-018505C474CF}" type="pres">
      <dgm:prSet presAssocID="{2934EDCF-3412-4405-82EA-6D5BA9DEAB41}" presName="composite" presStyleCnt="0"/>
      <dgm:spPr/>
    </dgm:pt>
    <dgm:pt modelId="{39947590-B99C-4894-81ED-81CA42F8B007}" type="pres">
      <dgm:prSet presAssocID="{2934EDCF-3412-4405-82EA-6D5BA9DEAB41}" presName="imgShp" presStyleLbl="fgImgPlace1" presStyleIdx="3" presStyleCnt="7"/>
      <dgm:spPr/>
    </dgm:pt>
    <dgm:pt modelId="{2984F948-0CB2-4FA6-9672-6E3346B9F787}" type="pres">
      <dgm:prSet presAssocID="{2934EDCF-3412-4405-82EA-6D5BA9DEAB41}" presName="txShp" presStyleLbl="node1" presStyleIdx="3" presStyleCnt="7">
        <dgm:presLayoutVars>
          <dgm:bulletEnabled val="1"/>
        </dgm:presLayoutVars>
      </dgm:prSet>
      <dgm:spPr/>
    </dgm:pt>
    <dgm:pt modelId="{DA8F2059-D302-487C-9726-C00DE0FE5E7A}" type="pres">
      <dgm:prSet presAssocID="{EF742366-35EF-4F84-BD17-78A752910ADC}" presName="spacing" presStyleCnt="0"/>
      <dgm:spPr/>
    </dgm:pt>
    <dgm:pt modelId="{7240BC2A-D07B-4463-A714-ACBB4389AD47}" type="pres">
      <dgm:prSet presAssocID="{72631398-E08B-4AD3-9E2D-02C639FD565C}" presName="composite" presStyleCnt="0"/>
      <dgm:spPr/>
    </dgm:pt>
    <dgm:pt modelId="{1E767D6E-0E02-46C9-AEA0-0C6E959F62A2}" type="pres">
      <dgm:prSet presAssocID="{72631398-E08B-4AD3-9E2D-02C639FD565C}" presName="imgShp" presStyleLbl="fgImgPlace1" presStyleIdx="4" presStyleCnt="7"/>
      <dgm:spPr/>
    </dgm:pt>
    <dgm:pt modelId="{8DE62145-29B3-4751-A441-059C32075A7E}" type="pres">
      <dgm:prSet presAssocID="{72631398-E08B-4AD3-9E2D-02C639FD565C}" presName="txShp" presStyleLbl="node1" presStyleIdx="4" presStyleCnt="7">
        <dgm:presLayoutVars>
          <dgm:bulletEnabled val="1"/>
        </dgm:presLayoutVars>
      </dgm:prSet>
      <dgm:spPr/>
    </dgm:pt>
    <dgm:pt modelId="{BD567A17-8526-4931-8328-5E6A30789EA3}" type="pres">
      <dgm:prSet presAssocID="{22CADEDA-DBBF-4F1C-9FEE-B05CBB49DED9}" presName="spacing" presStyleCnt="0"/>
      <dgm:spPr/>
    </dgm:pt>
    <dgm:pt modelId="{175C1C2D-9C48-4717-8DCF-A54C0EADD664}" type="pres">
      <dgm:prSet presAssocID="{4AEE3FC5-740A-433B-AD53-083A44BDA072}" presName="composite" presStyleCnt="0"/>
      <dgm:spPr/>
    </dgm:pt>
    <dgm:pt modelId="{A4D4D544-1809-4D1E-8A95-07F2A65EC17B}" type="pres">
      <dgm:prSet presAssocID="{4AEE3FC5-740A-433B-AD53-083A44BDA072}" presName="imgShp" presStyleLbl="fgImgPlace1" presStyleIdx="5" presStyleCnt="7"/>
      <dgm:spPr/>
    </dgm:pt>
    <dgm:pt modelId="{C46455ED-B456-4903-880A-269D38396916}" type="pres">
      <dgm:prSet presAssocID="{4AEE3FC5-740A-433B-AD53-083A44BDA072}" presName="txShp" presStyleLbl="node1" presStyleIdx="5" presStyleCnt="7">
        <dgm:presLayoutVars>
          <dgm:bulletEnabled val="1"/>
        </dgm:presLayoutVars>
      </dgm:prSet>
      <dgm:spPr/>
    </dgm:pt>
    <dgm:pt modelId="{820B0703-BEFA-439D-943A-28AE8548B32C}" type="pres">
      <dgm:prSet presAssocID="{294412D6-05F7-4E64-B8E7-75874C65BD0D}" presName="spacing" presStyleCnt="0"/>
      <dgm:spPr/>
    </dgm:pt>
    <dgm:pt modelId="{2151DA06-BB27-40A0-9B0D-AED59A5F8632}" type="pres">
      <dgm:prSet presAssocID="{F7E2528B-E428-4907-8569-9C2F4975B5F3}" presName="composite" presStyleCnt="0"/>
      <dgm:spPr/>
    </dgm:pt>
    <dgm:pt modelId="{BE8F0CA3-1142-4F4D-831E-0D37DF622E56}" type="pres">
      <dgm:prSet presAssocID="{F7E2528B-E428-4907-8569-9C2F4975B5F3}" presName="imgShp" presStyleLbl="fgImgPlace1" presStyleIdx="6" presStyleCnt="7"/>
      <dgm:spPr/>
    </dgm:pt>
    <dgm:pt modelId="{EFB40FFB-67B7-499F-9DDE-D534CEF4D1F4}" type="pres">
      <dgm:prSet presAssocID="{F7E2528B-E428-4907-8569-9C2F4975B5F3}" presName="txShp" presStyleLbl="node1" presStyleIdx="6" presStyleCnt="7">
        <dgm:presLayoutVars>
          <dgm:bulletEnabled val="1"/>
        </dgm:presLayoutVars>
      </dgm:prSet>
      <dgm:spPr/>
    </dgm:pt>
  </dgm:ptLst>
  <dgm:cxnLst>
    <dgm:cxn modelId="{55A6804C-28D6-4C08-95E8-1DC1FA263C4D}" srcId="{2A60AFCF-A029-4D09-80DD-B6C4B75707A1}" destId="{942B133A-6905-49BB-9F72-D6075EE48378}" srcOrd="1" destOrd="0" parTransId="{5339B8B3-7369-4CD2-B71A-FBA3AD5E1DE9}" sibTransId="{B81AF607-31D1-4366-9E49-24B0D6183BDC}"/>
    <dgm:cxn modelId="{872F6C63-4B87-4235-B8F7-877D3E1260D4}" type="presOf" srcId="{942B133A-6905-49BB-9F72-D6075EE48378}" destId="{CFF215BC-AC65-4AC5-B38C-7FE95DCEC5FA}" srcOrd="0" destOrd="0" presId="urn:microsoft.com/office/officeart/2005/8/layout/vList3"/>
    <dgm:cxn modelId="{5A266081-60B7-4CAF-9528-B0BE74542A96}" type="presOf" srcId="{2A60AFCF-A029-4D09-80DD-B6C4B75707A1}" destId="{5EEE62FF-2761-447A-AD6F-C070B7EB00B1}" srcOrd="0" destOrd="0" presId="urn:microsoft.com/office/officeart/2005/8/layout/vList3"/>
    <dgm:cxn modelId="{22F8F217-39EB-470A-BACC-833AE76E0863}" type="presOf" srcId="{AFD3AD1B-EB14-4AC4-8D8E-59D02CC70C0F}" destId="{8169EC48-6AD1-45BC-A2A7-C3A717C44038}" srcOrd="0" destOrd="0" presId="urn:microsoft.com/office/officeart/2005/8/layout/vList3"/>
    <dgm:cxn modelId="{7BA10B5E-5771-430E-88F3-4393CEFFED9B}" type="presOf" srcId="{9055DC37-6380-4D8A-9583-F71948653271}" destId="{EB37DAB2-F8C1-49B0-8C41-59923F8AF2E4}" srcOrd="0" destOrd="0" presId="urn:microsoft.com/office/officeart/2005/8/layout/vList3"/>
    <dgm:cxn modelId="{7A54A481-6E60-4128-8EE3-E72CF2B64C59}" type="presOf" srcId="{F7E2528B-E428-4907-8569-9C2F4975B5F3}" destId="{EFB40FFB-67B7-499F-9DDE-D534CEF4D1F4}" srcOrd="0" destOrd="0" presId="urn:microsoft.com/office/officeart/2005/8/layout/vList3"/>
    <dgm:cxn modelId="{FE0CAAF2-080F-4FC2-94F0-8BF88A320E30}" srcId="{2A60AFCF-A029-4D09-80DD-B6C4B75707A1}" destId="{72631398-E08B-4AD3-9E2D-02C639FD565C}" srcOrd="4" destOrd="0" parTransId="{08672A8D-EDF1-4CE6-A4ED-5B918F65D256}" sibTransId="{22CADEDA-DBBF-4F1C-9FEE-B05CBB49DED9}"/>
    <dgm:cxn modelId="{33BEB314-78AC-478F-AC31-490F60C5A0A6}" srcId="{2A60AFCF-A029-4D09-80DD-B6C4B75707A1}" destId="{F7E2528B-E428-4907-8569-9C2F4975B5F3}" srcOrd="6" destOrd="0" parTransId="{B5DFCBCE-2F1D-4ED6-AEC9-2B3C9F96501C}" sibTransId="{79F12034-815E-4979-B7AE-64AF8D9B6FA0}"/>
    <dgm:cxn modelId="{B719DB5C-DEE5-4BFB-97D9-4DE129C1C550}" type="presOf" srcId="{2934EDCF-3412-4405-82EA-6D5BA9DEAB41}" destId="{2984F948-0CB2-4FA6-9672-6E3346B9F787}" srcOrd="0" destOrd="0" presId="urn:microsoft.com/office/officeart/2005/8/layout/vList3"/>
    <dgm:cxn modelId="{9BF4DA2B-254E-4DB4-8E92-9BCB40D8DDD0}" srcId="{2A60AFCF-A029-4D09-80DD-B6C4B75707A1}" destId="{2934EDCF-3412-4405-82EA-6D5BA9DEAB41}" srcOrd="3" destOrd="0" parTransId="{6BCDFB05-802D-49A4-BB8D-CBE3B092746D}" sibTransId="{EF742366-35EF-4F84-BD17-78A752910ADC}"/>
    <dgm:cxn modelId="{8DC2A565-5D73-4725-92BA-644128598B57}" srcId="{2A60AFCF-A029-4D09-80DD-B6C4B75707A1}" destId="{AFD3AD1B-EB14-4AC4-8D8E-59D02CC70C0F}" srcOrd="0" destOrd="0" parTransId="{B7D0704A-C451-4F1E-BDFF-B3068B1A9042}" sibTransId="{3F962AC5-167F-4DE6-B2A6-C24F8537D71D}"/>
    <dgm:cxn modelId="{B3A392A5-E230-43E0-8B6D-AE8CF83019FF}" type="presOf" srcId="{72631398-E08B-4AD3-9E2D-02C639FD565C}" destId="{8DE62145-29B3-4751-A441-059C32075A7E}" srcOrd="0" destOrd="0" presId="urn:microsoft.com/office/officeart/2005/8/layout/vList3"/>
    <dgm:cxn modelId="{7C01CF0C-AAC2-42FD-B3EC-EBC50E1741E1}" srcId="{2A60AFCF-A029-4D09-80DD-B6C4B75707A1}" destId="{4AEE3FC5-740A-433B-AD53-083A44BDA072}" srcOrd="5" destOrd="0" parTransId="{14E84742-8624-4D0E-B2A1-A10EC965DBA3}" sibTransId="{294412D6-05F7-4E64-B8E7-75874C65BD0D}"/>
    <dgm:cxn modelId="{0ABCDAC4-BDF0-49F2-A329-9EC85EAE10E5}" srcId="{2A60AFCF-A029-4D09-80DD-B6C4B75707A1}" destId="{9055DC37-6380-4D8A-9583-F71948653271}" srcOrd="2" destOrd="0" parTransId="{AFC5BA9C-9922-4D7D-B1C8-B504A6A168F9}" sibTransId="{F45F397A-8AD1-41E3-9CB2-F5D00C61B7DF}"/>
    <dgm:cxn modelId="{2D820CF6-31E3-4A70-864F-5C6E354471FB}" type="presOf" srcId="{4AEE3FC5-740A-433B-AD53-083A44BDA072}" destId="{C46455ED-B456-4903-880A-269D38396916}" srcOrd="0" destOrd="0" presId="urn:microsoft.com/office/officeart/2005/8/layout/vList3"/>
    <dgm:cxn modelId="{29FB515F-7886-440A-8C68-3354BAEA2A2A}" type="presParOf" srcId="{5EEE62FF-2761-447A-AD6F-C070B7EB00B1}" destId="{9AFA0D1A-E0E0-4F43-B8FB-C46D951A0E4C}" srcOrd="0" destOrd="0" presId="urn:microsoft.com/office/officeart/2005/8/layout/vList3"/>
    <dgm:cxn modelId="{D1670BA4-4C14-4F14-AFBA-68AC2A886CA4}" type="presParOf" srcId="{9AFA0D1A-E0E0-4F43-B8FB-C46D951A0E4C}" destId="{11BF6511-55DE-4458-A8E0-6424B6B465CE}" srcOrd="0" destOrd="0" presId="urn:microsoft.com/office/officeart/2005/8/layout/vList3"/>
    <dgm:cxn modelId="{719CD6E7-4AAF-44A4-8677-464B02A2783F}" type="presParOf" srcId="{9AFA0D1A-E0E0-4F43-B8FB-C46D951A0E4C}" destId="{8169EC48-6AD1-45BC-A2A7-C3A717C44038}" srcOrd="1" destOrd="0" presId="urn:microsoft.com/office/officeart/2005/8/layout/vList3"/>
    <dgm:cxn modelId="{F7CDF4FC-060E-4AD8-9325-FE516333E9AA}" type="presParOf" srcId="{5EEE62FF-2761-447A-AD6F-C070B7EB00B1}" destId="{7668D649-8D88-44F3-9C52-67BD645F50CA}" srcOrd="1" destOrd="0" presId="urn:microsoft.com/office/officeart/2005/8/layout/vList3"/>
    <dgm:cxn modelId="{179B83B9-14E2-475F-BE4B-BBD0CF307EF3}" type="presParOf" srcId="{5EEE62FF-2761-447A-AD6F-C070B7EB00B1}" destId="{F65DF11B-B0BE-45C0-A590-BE2EFB0BB532}" srcOrd="2" destOrd="0" presId="urn:microsoft.com/office/officeart/2005/8/layout/vList3"/>
    <dgm:cxn modelId="{C20005EE-BEC8-4306-9B07-BC9525693A8B}" type="presParOf" srcId="{F65DF11B-B0BE-45C0-A590-BE2EFB0BB532}" destId="{0FDB47F6-23E8-4FDC-818B-087DD7A6908C}" srcOrd="0" destOrd="0" presId="urn:microsoft.com/office/officeart/2005/8/layout/vList3"/>
    <dgm:cxn modelId="{9F8C008C-AF9F-4162-80E0-0F95142EB6FB}" type="presParOf" srcId="{F65DF11B-B0BE-45C0-A590-BE2EFB0BB532}" destId="{CFF215BC-AC65-4AC5-B38C-7FE95DCEC5FA}" srcOrd="1" destOrd="0" presId="urn:microsoft.com/office/officeart/2005/8/layout/vList3"/>
    <dgm:cxn modelId="{18BA6ECF-8BDB-4929-88F6-F622E97808E2}" type="presParOf" srcId="{5EEE62FF-2761-447A-AD6F-C070B7EB00B1}" destId="{FF538524-3EB6-4152-8C15-832FFEA3519D}" srcOrd="3" destOrd="0" presId="urn:microsoft.com/office/officeart/2005/8/layout/vList3"/>
    <dgm:cxn modelId="{1AD2A717-D2B4-4D2A-AE36-1DBD567BA9D9}" type="presParOf" srcId="{5EEE62FF-2761-447A-AD6F-C070B7EB00B1}" destId="{CC98B080-193F-439C-B351-37C27A158B0E}" srcOrd="4" destOrd="0" presId="urn:microsoft.com/office/officeart/2005/8/layout/vList3"/>
    <dgm:cxn modelId="{8648E279-C7A4-41B7-AE66-7E775076759F}" type="presParOf" srcId="{CC98B080-193F-439C-B351-37C27A158B0E}" destId="{515A0E30-1E92-4D3D-AFFE-16ECAE31DFF8}" srcOrd="0" destOrd="0" presId="urn:microsoft.com/office/officeart/2005/8/layout/vList3"/>
    <dgm:cxn modelId="{AAE54B8B-D5B5-40A8-AE6E-FE16C14A2D7E}" type="presParOf" srcId="{CC98B080-193F-439C-B351-37C27A158B0E}" destId="{EB37DAB2-F8C1-49B0-8C41-59923F8AF2E4}" srcOrd="1" destOrd="0" presId="urn:microsoft.com/office/officeart/2005/8/layout/vList3"/>
    <dgm:cxn modelId="{431270A8-8691-4ADC-9720-903955B0C20A}" type="presParOf" srcId="{5EEE62FF-2761-447A-AD6F-C070B7EB00B1}" destId="{92B5EFF0-1D4A-4A0E-85A1-D93DCF7B68DE}" srcOrd="5" destOrd="0" presId="urn:microsoft.com/office/officeart/2005/8/layout/vList3"/>
    <dgm:cxn modelId="{9E165903-538B-4FD8-A030-8C2E8DB118DD}" type="presParOf" srcId="{5EEE62FF-2761-447A-AD6F-C070B7EB00B1}" destId="{1CFFFC7E-4596-4CCD-B0D2-018505C474CF}" srcOrd="6" destOrd="0" presId="urn:microsoft.com/office/officeart/2005/8/layout/vList3"/>
    <dgm:cxn modelId="{9C14A6DC-66F6-4E60-B2B6-AF46E9A35084}" type="presParOf" srcId="{1CFFFC7E-4596-4CCD-B0D2-018505C474CF}" destId="{39947590-B99C-4894-81ED-81CA42F8B007}" srcOrd="0" destOrd="0" presId="urn:microsoft.com/office/officeart/2005/8/layout/vList3"/>
    <dgm:cxn modelId="{A2800136-B6E9-4B3D-BB73-CF79BFBD087F}" type="presParOf" srcId="{1CFFFC7E-4596-4CCD-B0D2-018505C474CF}" destId="{2984F948-0CB2-4FA6-9672-6E3346B9F787}" srcOrd="1" destOrd="0" presId="urn:microsoft.com/office/officeart/2005/8/layout/vList3"/>
    <dgm:cxn modelId="{1CD94A25-023E-4DE1-9064-F8D5E47138A7}" type="presParOf" srcId="{5EEE62FF-2761-447A-AD6F-C070B7EB00B1}" destId="{DA8F2059-D302-487C-9726-C00DE0FE5E7A}" srcOrd="7" destOrd="0" presId="urn:microsoft.com/office/officeart/2005/8/layout/vList3"/>
    <dgm:cxn modelId="{9E621688-8C75-412C-93FD-F685F1854A75}" type="presParOf" srcId="{5EEE62FF-2761-447A-AD6F-C070B7EB00B1}" destId="{7240BC2A-D07B-4463-A714-ACBB4389AD47}" srcOrd="8" destOrd="0" presId="urn:microsoft.com/office/officeart/2005/8/layout/vList3"/>
    <dgm:cxn modelId="{AB0C182A-1A5A-4ACF-B77B-AFEA34D47014}" type="presParOf" srcId="{7240BC2A-D07B-4463-A714-ACBB4389AD47}" destId="{1E767D6E-0E02-46C9-AEA0-0C6E959F62A2}" srcOrd="0" destOrd="0" presId="urn:microsoft.com/office/officeart/2005/8/layout/vList3"/>
    <dgm:cxn modelId="{780C68ED-8093-4BD4-8A61-074A667307A5}" type="presParOf" srcId="{7240BC2A-D07B-4463-A714-ACBB4389AD47}" destId="{8DE62145-29B3-4751-A441-059C32075A7E}" srcOrd="1" destOrd="0" presId="urn:microsoft.com/office/officeart/2005/8/layout/vList3"/>
    <dgm:cxn modelId="{40B6EF2C-927B-4F57-BAD9-5786A9B70009}" type="presParOf" srcId="{5EEE62FF-2761-447A-AD6F-C070B7EB00B1}" destId="{BD567A17-8526-4931-8328-5E6A30789EA3}" srcOrd="9" destOrd="0" presId="urn:microsoft.com/office/officeart/2005/8/layout/vList3"/>
    <dgm:cxn modelId="{3EA134E5-BDE2-4429-B698-0F982CCD0F9D}" type="presParOf" srcId="{5EEE62FF-2761-447A-AD6F-C070B7EB00B1}" destId="{175C1C2D-9C48-4717-8DCF-A54C0EADD664}" srcOrd="10" destOrd="0" presId="urn:microsoft.com/office/officeart/2005/8/layout/vList3"/>
    <dgm:cxn modelId="{0687F581-EF9C-455A-B3B0-83B6877D8121}" type="presParOf" srcId="{175C1C2D-9C48-4717-8DCF-A54C0EADD664}" destId="{A4D4D544-1809-4D1E-8A95-07F2A65EC17B}" srcOrd="0" destOrd="0" presId="urn:microsoft.com/office/officeart/2005/8/layout/vList3"/>
    <dgm:cxn modelId="{89158E50-40AF-4479-BE4C-D2E61BF9F919}" type="presParOf" srcId="{175C1C2D-9C48-4717-8DCF-A54C0EADD664}" destId="{C46455ED-B456-4903-880A-269D38396916}" srcOrd="1" destOrd="0" presId="urn:microsoft.com/office/officeart/2005/8/layout/vList3"/>
    <dgm:cxn modelId="{27187B3D-ADEF-425B-8EB9-D117FE374DFC}" type="presParOf" srcId="{5EEE62FF-2761-447A-AD6F-C070B7EB00B1}" destId="{820B0703-BEFA-439D-943A-28AE8548B32C}" srcOrd="11" destOrd="0" presId="urn:microsoft.com/office/officeart/2005/8/layout/vList3"/>
    <dgm:cxn modelId="{13C7A344-98A2-42C7-B0A3-BAA7242B4EE6}" type="presParOf" srcId="{5EEE62FF-2761-447A-AD6F-C070B7EB00B1}" destId="{2151DA06-BB27-40A0-9B0D-AED59A5F8632}" srcOrd="12" destOrd="0" presId="urn:microsoft.com/office/officeart/2005/8/layout/vList3"/>
    <dgm:cxn modelId="{FC2880DB-B052-4BB7-AFE3-1B9112966D77}" type="presParOf" srcId="{2151DA06-BB27-40A0-9B0D-AED59A5F8632}" destId="{BE8F0CA3-1142-4F4D-831E-0D37DF622E56}" srcOrd="0" destOrd="0" presId="urn:microsoft.com/office/officeart/2005/8/layout/vList3"/>
    <dgm:cxn modelId="{2E11CF91-F14E-4098-84E2-33D860120001}" type="presParOf" srcId="{2151DA06-BB27-40A0-9B0D-AED59A5F8632}" destId="{EFB40FFB-67B7-499F-9DDE-D534CEF4D1F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A281C4-F0CD-4A00-8E11-702731BF1D11}">
      <dsp:nvSpPr>
        <dsp:cNvPr id="0" name=""/>
        <dsp:cNvSpPr/>
      </dsp:nvSpPr>
      <dsp:spPr>
        <a:xfrm rot="10800000">
          <a:off x="1821667" y="2505"/>
          <a:ext cx="6747173" cy="488765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532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</a:t>
          </a:r>
          <a:r>
            <a:rPr lang="ru-RU" sz="1400" kern="1200" dirty="0" err="1" smtClean="0"/>
            <a:t>розробку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регіональних</a:t>
          </a:r>
          <a:r>
            <a:rPr lang="ru-RU" sz="1400" kern="1200" dirty="0" smtClean="0"/>
            <a:t> і </a:t>
          </a:r>
          <a:r>
            <a:rPr lang="ru-RU" sz="1400" kern="1200" dirty="0" err="1" smtClean="0"/>
            <a:t>місцевих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програм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розвитку</a:t>
          </a:r>
          <a:r>
            <a:rPr lang="ru-RU" sz="1400" kern="1200" dirty="0" smtClean="0"/>
            <a:t> туризму;</a:t>
          </a:r>
          <a:endParaRPr lang="uk-UA" sz="1400" kern="1200" dirty="0"/>
        </a:p>
      </dsp:txBody>
      <dsp:txXfrm rot="10800000">
        <a:off x="1943858" y="2505"/>
        <a:ext cx="6624982" cy="488765"/>
      </dsp:txXfrm>
    </dsp:sp>
    <dsp:sp modelId="{D1E97FFE-FB98-4445-9B24-C326D50289DA}">
      <dsp:nvSpPr>
        <dsp:cNvPr id="0" name=""/>
        <dsp:cNvSpPr/>
      </dsp:nvSpPr>
      <dsp:spPr>
        <a:xfrm>
          <a:off x="1577284" y="2505"/>
          <a:ext cx="488765" cy="488765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DC9601-027E-4ACE-B5EF-64997E1F851F}">
      <dsp:nvSpPr>
        <dsp:cNvPr id="0" name=""/>
        <dsp:cNvSpPr/>
      </dsp:nvSpPr>
      <dsp:spPr>
        <a:xfrm rot="10800000">
          <a:off x="1821667" y="637171"/>
          <a:ext cx="6747173" cy="488765"/>
        </a:xfrm>
        <a:prstGeom prst="homePlate">
          <a:avLst/>
        </a:prstGeom>
        <a:solidFill>
          <a:schemeClr val="accent2">
            <a:hueOff val="127084"/>
            <a:satOff val="-2840"/>
            <a:lumOff val="-268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532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</a:t>
          </a:r>
          <a:r>
            <a:rPr lang="ru-RU" sz="1400" kern="1200" dirty="0" err="1" smtClean="0"/>
            <a:t>формування</a:t>
          </a:r>
          <a:r>
            <a:rPr lang="ru-RU" sz="1400" kern="1200" dirty="0" smtClean="0"/>
            <a:t> та </a:t>
          </a:r>
          <a:r>
            <a:rPr lang="ru-RU" sz="1400" kern="1200" dirty="0" err="1" smtClean="0"/>
            <a:t>поширення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інформації</a:t>
          </a:r>
          <a:r>
            <a:rPr lang="ru-RU" sz="1400" kern="1200" dirty="0" smtClean="0"/>
            <a:t> про </a:t>
          </a:r>
          <a:r>
            <a:rPr lang="ru-RU" sz="1400" kern="1200" dirty="0" err="1" smtClean="0"/>
            <a:t>туристичні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ресурси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відповідної</a:t>
          </a:r>
          <a:r>
            <a:rPr lang="ru-RU" sz="1400" kern="1200" dirty="0" smtClean="0"/>
            <a:t> </a:t>
          </a:r>
          <a:r>
            <a:rPr lang="uk-UA" sz="1400" kern="1200" dirty="0" smtClean="0"/>
            <a:t>території;</a:t>
          </a:r>
          <a:endParaRPr lang="uk-UA" sz="1400" kern="1200" dirty="0"/>
        </a:p>
      </dsp:txBody>
      <dsp:txXfrm rot="10800000">
        <a:off x="1943858" y="637171"/>
        <a:ext cx="6624982" cy="488765"/>
      </dsp:txXfrm>
    </dsp:sp>
    <dsp:sp modelId="{EE272580-1E79-492D-8038-8CFA558A2C92}">
      <dsp:nvSpPr>
        <dsp:cNvPr id="0" name=""/>
        <dsp:cNvSpPr/>
      </dsp:nvSpPr>
      <dsp:spPr>
        <a:xfrm>
          <a:off x="1577284" y="637171"/>
          <a:ext cx="488765" cy="488765"/>
        </a:xfrm>
        <a:prstGeom prst="ellipse">
          <a:avLst/>
        </a:prstGeom>
        <a:solidFill>
          <a:schemeClr val="accent2">
            <a:tint val="50000"/>
            <a:hueOff val="143224"/>
            <a:satOff val="-7181"/>
            <a:lumOff val="-96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3C6767-698A-4F97-9224-95930A384D6E}">
      <dsp:nvSpPr>
        <dsp:cNvPr id="0" name=""/>
        <dsp:cNvSpPr/>
      </dsp:nvSpPr>
      <dsp:spPr>
        <a:xfrm rot="10800000">
          <a:off x="1821667" y="1271836"/>
          <a:ext cx="6747173" cy="488765"/>
        </a:xfrm>
        <a:prstGeom prst="homePlate">
          <a:avLst/>
        </a:prstGeom>
        <a:solidFill>
          <a:schemeClr val="accent2">
            <a:hueOff val="254167"/>
            <a:satOff val="-5681"/>
            <a:lumOff val="-537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532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</a:t>
          </a:r>
          <a:r>
            <a:rPr lang="ru-RU" sz="1400" kern="1200" dirty="0" err="1" smtClean="0"/>
            <a:t>ініціювання</a:t>
          </a:r>
          <a:r>
            <a:rPr lang="ru-RU" sz="1400" kern="1200" dirty="0" smtClean="0"/>
            <a:t> і </a:t>
          </a:r>
          <a:r>
            <a:rPr lang="ru-RU" sz="1400" kern="1200" dirty="0" err="1" smtClean="0"/>
            <a:t>підтримку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місцевих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програм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розвитку</a:t>
          </a:r>
          <a:r>
            <a:rPr lang="ru-RU" sz="1400" kern="1200" dirty="0" smtClean="0"/>
            <a:t> туризму та </a:t>
          </a:r>
          <a:r>
            <a:rPr lang="ru-RU" sz="1400" kern="1200" dirty="0" err="1" smtClean="0"/>
            <a:t>модернізації</a:t>
          </a:r>
          <a:r>
            <a:rPr lang="ru-RU" sz="1400" kern="1200" dirty="0" smtClean="0"/>
            <a:t> </a:t>
          </a:r>
          <a:r>
            <a:rPr lang="uk-UA" sz="1400" kern="1200" dirty="0" smtClean="0"/>
            <a:t>туристичної інфраструктури;</a:t>
          </a:r>
          <a:endParaRPr lang="uk-UA" sz="1400" kern="1200" dirty="0"/>
        </a:p>
      </dsp:txBody>
      <dsp:txXfrm rot="10800000">
        <a:off x="1943858" y="1271836"/>
        <a:ext cx="6624982" cy="488765"/>
      </dsp:txXfrm>
    </dsp:sp>
    <dsp:sp modelId="{291AA7A1-74E8-4456-A413-929959FF35D4}">
      <dsp:nvSpPr>
        <dsp:cNvPr id="0" name=""/>
        <dsp:cNvSpPr/>
      </dsp:nvSpPr>
      <dsp:spPr>
        <a:xfrm>
          <a:off x="1577284" y="1271836"/>
          <a:ext cx="488765" cy="488765"/>
        </a:xfrm>
        <a:prstGeom prst="ellipse">
          <a:avLst/>
        </a:prstGeom>
        <a:solidFill>
          <a:schemeClr val="accent2">
            <a:tint val="50000"/>
            <a:hueOff val="286447"/>
            <a:satOff val="-14363"/>
            <a:lumOff val="-192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9C0BA2-C958-4993-A4E2-6F076ECA01F8}">
      <dsp:nvSpPr>
        <dsp:cNvPr id="0" name=""/>
        <dsp:cNvSpPr/>
      </dsp:nvSpPr>
      <dsp:spPr>
        <a:xfrm rot="10800000">
          <a:off x="1821667" y="1906502"/>
          <a:ext cx="6747173" cy="488765"/>
        </a:xfrm>
        <a:prstGeom prst="homePlate">
          <a:avLst/>
        </a:prstGeom>
        <a:solidFill>
          <a:schemeClr val="accent2">
            <a:hueOff val="381251"/>
            <a:satOff val="-8521"/>
            <a:lumOff val="-806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532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</a:t>
          </a:r>
          <a:r>
            <a:rPr lang="ru-RU" sz="1400" kern="1200" dirty="0" err="1" smtClean="0"/>
            <a:t>підготовку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пропозицій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щодо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охорони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місцевих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туристичних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ресурсів</a:t>
          </a:r>
          <a:r>
            <a:rPr lang="ru-RU" sz="1400" kern="1200" dirty="0" smtClean="0"/>
            <a:t>, </a:t>
          </a:r>
          <a:r>
            <a:rPr lang="ru-RU" sz="1400" kern="1200" dirty="0" err="1" smtClean="0"/>
            <a:t>їх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збереження</a:t>
          </a:r>
          <a:r>
            <a:rPr lang="ru-RU" sz="1400" kern="1200" dirty="0" smtClean="0"/>
            <a:t> та </a:t>
          </a:r>
          <a:r>
            <a:rPr lang="ru-RU" sz="1400" kern="1200" dirty="0" err="1" smtClean="0"/>
            <a:t>відновлення</a:t>
          </a:r>
          <a:r>
            <a:rPr lang="ru-RU" sz="1400" kern="1200" dirty="0" smtClean="0"/>
            <a:t>, порядок </a:t>
          </a:r>
          <a:r>
            <a:rPr lang="ru-RU" sz="1400" kern="1200" dirty="0" err="1" smtClean="0"/>
            <a:t>використання</a:t>
          </a:r>
          <a:r>
            <a:rPr lang="ru-RU" sz="1400" kern="1200" dirty="0" smtClean="0"/>
            <a:t>;</a:t>
          </a:r>
          <a:endParaRPr lang="uk-UA" sz="1400" kern="1200" dirty="0"/>
        </a:p>
      </dsp:txBody>
      <dsp:txXfrm rot="10800000">
        <a:off x="1943858" y="1906502"/>
        <a:ext cx="6624982" cy="488765"/>
      </dsp:txXfrm>
    </dsp:sp>
    <dsp:sp modelId="{117A2E18-029C-425F-8A9B-D0ABD2C41376}">
      <dsp:nvSpPr>
        <dsp:cNvPr id="0" name=""/>
        <dsp:cNvSpPr/>
      </dsp:nvSpPr>
      <dsp:spPr>
        <a:xfrm>
          <a:off x="1577284" y="1906502"/>
          <a:ext cx="488765" cy="488765"/>
        </a:xfrm>
        <a:prstGeom prst="ellipse">
          <a:avLst/>
        </a:prstGeom>
        <a:solidFill>
          <a:schemeClr val="accent2">
            <a:tint val="50000"/>
            <a:hueOff val="429671"/>
            <a:satOff val="-21544"/>
            <a:lumOff val="-288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4A5B5E-5EA4-431C-9A86-5DFF33D3D32D}">
      <dsp:nvSpPr>
        <dsp:cNvPr id="0" name=""/>
        <dsp:cNvSpPr/>
      </dsp:nvSpPr>
      <dsp:spPr>
        <a:xfrm rot="10800000">
          <a:off x="1821667" y="2541167"/>
          <a:ext cx="6747173" cy="488765"/>
        </a:xfrm>
        <a:prstGeom prst="homePlate">
          <a:avLst/>
        </a:prstGeom>
        <a:solidFill>
          <a:schemeClr val="accent2">
            <a:hueOff val="508335"/>
            <a:satOff val="-11362"/>
            <a:lumOff val="-1075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532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</a:t>
          </a:r>
          <a:r>
            <a:rPr lang="ru-RU" sz="1400" kern="1200" dirty="0" err="1" smtClean="0"/>
            <a:t>формування</a:t>
          </a:r>
          <a:r>
            <a:rPr lang="ru-RU" sz="1400" kern="1200" dirty="0" smtClean="0"/>
            <a:t> та </a:t>
          </a:r>
          <a:r>
            <a:rPr lang="ru-RU" sz="1400" kern="1200" dirty="0" err="1" smtClean="0"/>
            <a:t>просування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регіональних</a:t>
          </a:r>
          <a:r>
            <a:rPr lang="ru-RU" sz="1400" kern="1200" dirty="0" smtClean="0"/>
            <a:t> і </a:t>
          </a:r>
          <a:r>
            <a:rPr lang="ru-RU" sz="1400" kern="1200" dirty="0" err="1" smtClean="0"/>
            <a:t>місцевих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туристичних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продуктів</a:t>
          </a:r>
          <a:r>
            <a:rPr lang="ru-RU" sz="1400" kern="1200" dirty="0" smtClean="0"/>
            <a:t> на </a:t>
          </a:r>
          <a:r>
            <a:rPr lang="uk-UA" sz="1400" kern="1200" dirty="0" smtClean="0"/>
            <a:t>внутрішньому ринку;</a:t>
          </a:r>
          <a:endParaRPr lang="uk-UA" sz="1400" kern="1200" dirty="0"/>
        </a:p>
      </dsp:txBody>
      <dsp:txXfrm rot="10800000">
        <a:off x="1943858" y="2541167"/>
        <a:ext cx="6624982" cy="488765"/>
      </dsp:txXfrm>
    </dsp:sp>
    <dsp:sp modelId="{C973F77C-2C39-48AF-8348-75CF77AE7B22}">
      <dsp:nvSpPr>
        <dsp:cNvPr id="0" name=""/>
        <dsp:cNvSpPr/>
      </dsp:nvSpPr>
      <dsp:spPr>
        <a:xfrm>
          <a:off x="1577284" y="2541167"/>
          <a:ext cx="488765" cy="488765"/>
        </a:xfrm>
        <a:prstGeom prst="ellipse">
          <a:avLst/>
        </a:prstGeom>
        <a:solidFill>
          <a:schemeClr val="accent2">
            <a:tint val="50000"/>
            <a:hueOff val="572894"/>
            <a:satOff val="-28726"/>
            <a:lumOff val="-384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E1AA1A-C88D-461A-8CCE-344D79D59828}">
      <dsp:nvSpPr>
        <dsp:cNvPr id="0" name=""/>
        <dsp:cNvSpPr/>
      </dsp:nvSpPr>
      <dsp:spPr>
        <a:xfrm rot="10800000">
          <a:off x="1821667" y="3175832"/>
          <a:ext cx="6747173" cy="488765"/>
        </a:xfrm>
        <a:prstGeom prst="homePlate">
          <a:avLst/>
        </a:prstGeom>
        <a:solidFill>
          <a:schemeClr val="accent2">
            <a:hueOff val="635418"/>
            <a:satOff val="-14202"/>
            <a:lumOff val="-1344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532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</a:t>
          </a:r>
          <a:r>
            <a:rPr lang="ru-RU" sz="1400" kern="1200" dirty="0" err="1" smtClean="0"/>
            <a:t>диверсифікацію</a:t>
          </a:r>
          <a:r>
            <a:rPr lang="ru-RU" sz="1400" kern="1200" dirty="0" smtClean="0"/>
            <a:t> та </a:t>
          </a:r>
          <a:r>
            <a:rPr lang="ru-RU" sz="1400" kern="1200" dirty="0" err="1" smtClean="0"/>
            <a:t>інтеграцію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різних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напрямів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туристичної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діяльності</a:t>
          </a:r>
          <a:r>
            <a:rPr lang="ru-RU" sz="1400" kern="1200" dirty="0" smtClean="0"/>
            <a:t> на </a:t>
          </a:r>
          <a:r>
            <a:rPr lang="uk-UA" sz="1400" kern="1200" dirty="0" smtClean="0"/>
            <a:t>відповідній території;</a:t>
          </a:r>
          <a:endParaRPr lang="uk-UA" sz="1400" kern="1200" dirty="0"/>
        </a:p>
      </dsp:txBody>
      <dsp:txXfrm rot="10800000">
        <a:off x="1943858" y="3175832"/>
        <a:ext cx="6624982" cy="488765"/>
      </dsp:txXfrm>
    </dsp:sp>
    <dsp:sp modelId="{C8E26389-93CF-4EF1-BC1A-FACDE921279E}">
      <dsp:nvSpPr>
        <dsp:cNvPr id="0" name=""/>
        <dsp:cNvSpPr/>
      </dsp:nvSpPr>
      <dsp:spPr>
        <a:xfrm>
          <a:off x="1577284" y="3175832"/>
          <a:ext cx="488765" cy="488765"/>
        </a:xfrm>
        <a:prstGeom prst="ellipse">
          <a:avLst/>
        </a:prstGeom>
        <a:solidFill>
          <a:schemeClr val="accent2">
            <a:tint val="50000"/>
            <a:hueOff val="716118"/>
            <a:satOff val="-35907"/>
            <a:lumOff val="-480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CAE977-5D90-4C61-A34A-8FA722C3A618}">
      <dsp:nvSpPr>
        <dsp:cNvPr id="0" name=""/>
        <dsp:cNvSpPr/>
      </dsp:nvSpPr>
      <dsp:spPr>
        <a:xfrm rot="10800000">
          <a:off x="1821667" y="3810498"/>
          <a:ext cx="6747173" cy="488765"/>
        </a:xfrm>
        <a:prstGeom prst="homePlate">
          <a:avLst/>
        </a:prstGeom>
        <a:solidFill>
          <a:schemeClr val="accent2">
            <a:hueOff val="762502"/>
            <a:satOff val="-17043"/>
            <a:lumOff val="-1613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532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- розвиток саморегулювання в галузі туризму;</a:t>
          </a:r>
          <a:endParaRPr lang="uk-UA" sz="1400" kern="1200"/>
        </a:p>
      </dsp:txBody>
      <dsp:txXfrm rot="10800000">
        <a:off x="1943858" y="3810498"/>
        <a:ext cx="6624982" cy="488765"/>
      </dsp:txXfrm>
    </dsp:sp>
    <dsp:sp modelId="{65F0537B-EC42-438D-AAA8-2C3E8D23E06A}">
      <dsp:nvSpPr>
        <dsp:cNvPr id="0" name=""/>
        <dsp:cNvSpPr/>
      </dsp:nvSpPr>
      <dsp:spPr>
        <a:xfrm>
          <a:off x="1577284" y="3810498"/>
          <a:ext cx="488765" cy="488765"/>
        </a:xfrm>
        <a:prstGeom prst="ellipse">
          <a:avLst/>
        </a:prstGeom>
        <a:solidFill>
          <a:schemeClr val="accent2">
            <a:tint val="50000"/>
            <a:hueOff val="859341"/>
            <a:satOff val="-43089"/>
            <a:lumOff val="-576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BF51E9-CF9C-4850-9DC8-863CC29FA975}">
      <dsp:nvSpPr>
        <dsp:cNvPr id="0" name=""/>
        <dsp:cNvSpPr/>
      </dsp:nvSpPr>
      <dsp:spPr>
        <a:xfrm rot="10800000">
          <a:off x="1821667" y="4445163"/>
          <a:ext cx="6747173" cy="488765"/>
        </a:xfrm>
        <a:prstGeom prst="homePlate">
          <a:avLst/>
        </a:prstGeom>
        <a:solidFill>
          <a:schemeClr val="accent2">
            <a:hueOff val="889586"/>
            <a:satOff val="-19883"/>
            <a:lumOff val="-1882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532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- вирішення інших завдань, що не суперечать законодавству України</a:t>
          </a:r>
          <a:endParaRPr lang="uk-UA" sz="1400" kern="1200"/>
        </a:p>
      </dsp:txBody>
      <dsp:txXfrm rot="10800000">
        <a:off x="1943858" y="4445163"/>
        <a:ext cx="6624982" cy="488765"/>
      </dsp:txXfrm>
    </dsp:sp>
    <dsp:sp modelId="{C6A93E88-60C0-4E91-AB2E-68DC22DAC0B8}">
      <dsp:nvSpPr>
        <dsp:cNvPr id="0" name=""/>
        <dsp:cNvSpPr/>
      </dsp:nvSpPr>
      <dsp:spPr>
        <a:xfrm>
          <a:off x="1577284" y="4445163"/>
          <a:ext cx="488765" cy="488765"/>
        </a:xfrm>
        <a:prstGeom prst="ellipse">
          <a:avLst/>
        </a:prstGeom>
        <a:solidFill>
          <a:schemeClr val="accent2">
            <a:tint val="50000"/>
            <a:hueOff val="1002565"/>
            <a:satOff val="-50270"/>
            <a:lumOff val="-672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B8465-EF14-4E3E-96BE-7F3BBD3B0627}">
      <dsp:nvSpPr>
        <dsp:cNvPr id="0" name=""/>
        <dsp:cNvSpPr/>
      </dsp:nvSpPr>
      <dsp:spPr>
        <a:xfrm>
          <a:off x="0" y="533951"/>
          <a:ext cx="9806608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DCD7D0-76AD-41D5-BCA3-FC1DF7A45316}">
      <dsp:nvSpPr>
        <dsp:cNvPr id="0" name=""/>
        <dsp:cNvSpPr/>
      </dsp:nvSpPr>
      <dsp:spPr>
        <a:xfrm>
          <a:off x="490330" y="61631"/>
          <a:ext cx="6864625" cy="9446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467" tIns="0" rIns="25946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Парк входить до складу </a:t>
          </a:r>
          <a:r>
            <a:rPr lang="ru-RU" sz="1400" kern="1200" dirty="0" err="1" smtClean="0"/>
            <a:t>видавничого</a:t>
          </a:r>
          <a:r>
            <a:rPr lang="ru-RU" sz="1400" kern="1200" dirty="0" smtClean="0"/>
            <a:t> концерну </a:t>
          </a:r>
          <a:r>
            <a:rPr lang="ru-RU" sz="1400" kern="1200" dirty="0" err="1" smtClean="0"/>
            <a:t>Ravensburger</a:t>
          </a:r>
          <a:r>
            <a:rPr lang="ru-RU" sz="1400" kern="1200" dirty="0" smtClean="0"/>
            <a:t>, </a:t>
          </a:r>
          <a:r>
            <a:rPr lang="ru-RU" sz="1400" kern="1200" dirty="0" err="1" smtClean="0"/>
            <a:t>що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спеціалізується</a:t>
          </a:r>
          <a:r>
            <a:rPr lang="ru-RU" sz="1400" kern="1200" dirty="0" smtClean="0"/>
            <a:t> на </a:t>
          </a:r>
          <a:r>
            <a:rPr lang="ru-RU" sz="1400" kern="1200" dirty="0" err="1" smtClean="0"/>
            <a:t>виробництві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пазлів</a:t>
          </a:r>
          <a:r>
            <a:rPr lang="ru-RU" sz="1400" kern="1200" dirty="0" smtClean="0"/>
            <a:t>, а </a:t>
          </a:r>
          <a:r>
            <a:rPr lang="ru-RU" sz="1400" kern="1200" dirty="0" err="1" smtClean="0"/>
            <a:t>також</a:t>
          </a:r>
          <a:r>
            <a:rPr lang="ru-RU" sz="1400" kern="1200" dirty="0" smtClean="0"/>
            <a:t> </a:t>
          </a:r>
          <a:r>
            <a:rPr lang="uk-UA" sz="1400" kern="1200" dirty="0" smtClean="0"/>
            <a:t>друкованої продукції для дітей.</a:t>
          </a:r>
          <a:endParaRPr lang="uk-UA" sz="1400" kern="1200" dirty="0"/>
        </a:p>
      </dsp:txBody>
      <dsp:txXfrm>
        <a:off x="536444" y="107745"/>
        <a:ext cx="6772397" cy="852412"/>
      </dsp:txXfrm>
    </dsp:sp>
    <dsp:sp modelId="{A3B9DBD7-05D2-49C4-B07F-ED81058DB3BC}">
      <dsp:nvSpPr>
        <dsp:cNvPr id="0" name=""/>
        <dsp:cNvSpPr/>
      </dsp:nvSpPr>
      <dsp:spPr>
        <a:xfrm>
          <a:off x="0" y="1985471"/>
          <a:ext cx="9806608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557484"/>
              <a:satOff val="11831"/>
              <a:lumOff val="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E017AC-7A68-4E5F-9F3F-A60CE8C4041F}">
      <dsp:nvSpPr>
        <dsp:cNvPr id="0" name=""/>
        <dsp:cNvSpPr/>
      </dsp:nvSpPr>
      <dsp:spPr>
        <a:xfrm>
          <a:off x="490330" y="1513151"/>
          <a:ext cx="6864625" cy="944640"/>
        </a:xfrm>
        <a:prstGeom prst="roundRect">
          <a:avLst/>
        </a:prstGeom>
        <a:solidFill>
          <a:schemeClr val="accent4">
            <a:hueOff val="557484"/>
            <a:satOff val="11831"/>
            <a:lumOff val="39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467" tIns="0" rIns="25946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Spieleland</a:t>
          </a:r>
          <a:r>
            <a:rPr lang="en-US" sz="1400" kern="1200" dirty="0" smtClean="0"/>
            <a:t> </a:t>
          </a:r>
          <a:r>
            <a:rPr lang="uk-UA" sz="1400" kern="1200" dirty="0" smtClean="0"/>
            <a:t>створювався з метою </a:t>
          </a:r>
          <a:r>
            <a:rPr lang="ru-RU" sz="1400" kern="1200" dirty="0" err="1" smtClean="0"/>
            <a:t>просування</a:t>
          </a:r>
          <a:r>
            <a:rPr lang="ru-RU" sz="1400" kern="1200" dirty="0" smtClean="0"/>
            <a:t> на </a:t>
          </a:r>
          <a:r>
            <a:rPr lang="ru-RU" sz="1400" kern="1200" dirty="0" err="1" smtClean="0"/>
            <a:t>ринок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видавничої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продукції</a:t>
          </a:r>
          <a:r>
            <a:rPr lang="ru-RU" sz="1400" kern="1200" dirty="0" smtClean="0"/>
            <a:t>, </a:t>
          </a:r>
          <a:r>
            <a:rPr lang="ru-RU" sz="1400" kern="1200" dirty="0" err="1" smtClean="0"/>
            <a:t>його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відкриття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було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вдалим</a:t>
          </a:r>
          <a:r>
            <a:rPr lang="ru-RU" sz="1400" kern="1200" dirty="0" smtClean="0"/>
            <a:t> PR-</a:t>
          </a:r>
          <a:r>
            <a:rPr lang="uk-UA" sz="1400" kern="1200" dirty="0" smtClean="0"/>
            <a:t>заходом.</a:t>
          </a:r>
          <a:endParaRPr lang="uk-UA" sz="1400" kern="1200" dirty="0"/>
        </a:p>
      </dsp:txBody>
      <dsp:txXfrm>
        <a:off x="536444" y="1559265"/>
        <a:ext cx="6772397" cy="852412"/>
      </dsp:txXfrm>
    </dsp:sp>
    <dsp:sp modelId="{4D04DBED-9590-41AF-AC09-7B68C6D56F7C}">
      <dsp:nvSpPr>
        <dsp:cNvPr id="0" name=""/>
        <dsp:cNvSpPr/>
      </dsp:nvSpPr>
      <dsp:spPr>
        <a:xfrm>
          <a:off x="0" y="3436991"/>
          <a:ext cx="9806608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1114968"/>
              <a:satOff val="23662"/>
              <a:lumOff val="7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955849-9C81-4AC3-8327-0048EA1D720A}">
      <dsp:nvSpPr>
        <dsp:cNvPr id="0" name=""/>
        <dsp:cNvSpPr/>
      </dsp:nvSpPr>
      <dsp:spPr>
        <a:xfrm>
          <a:off x="490330" y="2964671"/>
          <a:ext cx="6864625" cy="944640"/>
        </a:xfrm>
        <a:prstGeom prst="roundRect">
          <a:avLst/>
        </a:prstGeom>
        <a:solidFill>
          <a:schemeClr val="accent4">
            <a:hueOff val="1114968"/>
            <a:satOff val="23662"/>
            <a:lumOff val="78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467" tIns="0" rIns="25946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Парк </a:t>
          </a:r>
          <a:r>
            <a:rPr lang="ru-RU" sz="1400" kern="1200" dirty="0" err="1" smtClean="0"/>
            <a:t>налічує</a:t>
          </a:r>
          <a:r>
            <a:rPr lang="ru-RU" sz="1400" kern="1200" dirty="0" smtClean="0"/>
            <a:t> 50 </a:t>
          </a:r>
          <a:r>
            <a:rPr lang="ru-RU" sz="1400" kern="1200" dirty="0" err="1" smtClean="0"/>
            <a:t>різних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атракціонів</a:t>
          </a:r>
          <a:r>
            <a:rPr lang="ru-RU" sz="1400" kern="1200" dirty="0" smtClean="0"/>
            <a:t>, і число </a:t>
          </a:r>
          <a:r>
            <a:rPr lang="ru-RU" sz="1400" kern="1200" dirty="0" err="1" smtClean="0"/>
            <a:t>їх</a:t>
          </a:r>
          <a:r>
            <a:rPr lang="ru-RU" sz="1400" kern="1200" dirty="0" smtClean="0"/>
            <a:t> буде </a:t>
          </a:r>
          <a:r>
            <a:rPr lang="ru-RU" sz="1400" kern="1200" dirty="0" err="1" smtClean="0"/>
            <a:t>зростати</a:t>
          </a:r>
          <a:r>
            <a:rPr lang="ru-RU" sz="1400" kern="1200" dirty="0" smtClean="0"/>
            <a:t>. За сезон парк </a:t>
          </a:r>
          <a:r>
            <a:rPr lang="ru-RU" sz="1400" kern="1200" dirty="0" err="1" smtClean="0"/>
            <a:t>відвідують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понад</a:t>
          </a:r>
          <a:r>
            <a:rPr lang="ru-RU" sz="1400" kern="1200" dirty="0" smtClean="0"/>
            <a:t> 400 тис </a:t>
          </a:r>
          <a:r>
            <a:rPr lang="ru-RU" sz="1400" kern="1200" dirty="0" err="1" smtClean="0"/>
            <a:t>осіб</a:t>
          </a:r>
          <a:r>
            <a:rPr lang="ru-RU" sz="1400" kern="1200" dirty="0" smtClean="0"/>
            <a:t>.</a:t>
          </a:r>
          <a:endParaRPr lang="uk-UA" sz="1400" kern="1200" dirty="0"/>
        </a:p>
      </dsp:txBody>
      <dsp:txXfrm>
        <a:off x="536444" y="3010785"/>
        <a:ext cx="6772397" cy="85241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7A4CF-2F5B-46DC-8DB5-E8DB09B0833D}">
      <dsp:nvSpPr>
        <dsp:cNvPr id="0" name=""/>
        <dsp:cNvSpPr/>
      </dsp:nvSpPr>
      <dsp:spPr>
        <a:xfrm>
          <a:off x="0" y="0"/>
          <a:ext cx="4379341" cy="3778250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1450" rIns="222250" bIns="0" numCol="1" spcCol="1270" anchor="t" anchorCtr="0">
          <a:noAutofit/>
        </a:bodyPr>
        <a:lstStyle/>
        <a:p>
          <a:pPr lvl="0" algn="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0" kern="1200"/>
        </a:p>
      </dsp:txBody>
      <dsp:txXfrm rot="16200000">
        <a:off x="-1111148" y="1111148"/>
        <a:ext cx="3098165" cy="875868"/>
      </dsp:txXfrm>
    </dsp:sp>
    <dsp:sp modelId="{F32524E0-9892-477C-8D6C-F8A778FB2638}">
      <dsp:nvSpPr>
        <dsp:cNvPr id="0" name=""/>
        <dsp:cNvSpPr/>
      </dsp:nvSpPr>
      <dsp:spPr>
        <a:xfrm>
          <a:off x="875868" y="0"/>
          <a:ext cx="3262609" cy="3778250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- </a:t>
          </a:r>
          <a:r>
            <a:rPr lang="ru-RU" sz="2200" kern="1200" dirty="0" err="1" smtClean="0"/>
            <a:t>атракційні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пункти</a:t>
          </a:r>
          <a:r>
            <a:rPr lang="ru-RU" sz="2200" kern="1200" dirty="0" smtClean="0"/>
            <a:t> (</a:t>
          </a:r>
          <a:r>
            <a:rPr lang="ru-RU" sz="2200" kern="1200" dirty="0" err="1" smtClean="0"/>
            <a:t>музеї</a:t>
          </a:r>
          <a:r>
            <a:rPr lang="ru-RU" sz="2200" kern="1200" dirty="0" smtClean="0"/>
            <a:t>, </a:t>
          </a:r>
          <a:r>
            <a:rPr lang="ru-RU" sz="2200" kern="1200" dirty="0" err="1" smtClean="0"/>
            <a:t>виставки</a:t>
          </a:r>
          <a:r>
            <a:rPr lang="ru-RU" sz="2200" kern="1200" dirty="0" smtClean="0"/>
            <a:t>, аквапарки, парки </a:t>
          </a:r>
          <a:r>
            <a:rPr lang="ru-RU" sz="2200" kern="1200" dirty="0" err="1" smtClean="0"/>
            <a:t>розваг</a:t>
          </a:r>
          <a:r>
            <a:rPr lang="ru-RU" sz="2200" kern="1200" dirty="0" smtClean="0"/>
            <a:t>, </a:t>
          </a:r>
          <a:r>
            <a:rPr lang="ru-RU" sz="2200" kern="1200" dirty="0" err="1" smtClean="0"/>
            <a:t>ботанічні</a:t>
          </a:r>
          <a:r>
            <a:rPr lang="ru-RU" sz="2200" kern="1200" dirty="0" smtClean="0"/>
            <a:t> сади </a:t>
          </a:r>
          <a:r>
            <a:rPr lang="ru-RU" sz="2200" kern="1200" dirty="0" err="1" smtClean="0"/>
            <a:t>тощо</a:t>
          </a:r>
          <a:r>
            <a:rPr lang="ru-RU" sz="2200" kern="1200" dirty="0" smtClean="0"/>
            <a:t>), за </a:t>
          </a:r>
          <a:r>
            <a:rPr lang="ru-RU" sz="2200" kern="1200" dirty="0" err="1" smtClean="0"/>
            <a:t>допомогою</a:t>
          </a:r>
          <a:r>
            <a:rPr lang="ru-RU" sz="2200" kern="1200" dirty="0" smtClean="0"/>
            <a:t> карт-</a:t>
          </a:r>
          <a:r>
            <a:rPr lang="ru-RU" sz="2200" kern="1200" dirty="0" err="1" smtClean="0"/>
            <a:t>системи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об'єднані</a:t>
          </a:r>
          <a:r>
            <a:rPr lang="ru-RU" sz="2200" kern="1200" dirty="0" smtClean="0"/>
            <a:t> в </a:t>
          </a:r>
          <a:r>
            <a:rPr lang="ru-RU" sz="2200" kern="1200" dirty="0" err="1" smtClean="0"/>
            <a:t>єдину</a:t>
          </a:r>
          <a:r>
            <a:rPr lang="ru-RU" sz="2200" kern="1200" dirty="0" smtClean="0"/>
            <a:t> мережу з </a:t>
          </a:r>
          <a:r>
            <a:rPr lang="ru-RU" sz="2200" kern="1200" dirty="0" err="1" smtClean="0"/>
            <a:t>Spieleland</a:t>
          </a:r>
          <a:r>
            <a:rPr lang="ru-RU" sz="2200" kern="1200" dirty="0" smtClean="0"/>
            <a:t> (про </a:t>
          </a:r>
          <a:r>
            <a:rPr lang="ru-RU" sz="2200" kern="1200" dirty="0" err="1" smtClean="0"/>
            <a:t>це</a:t>
          </a:r>
          <a:r>
            <a:rPr lang="ru-RU" sz="2200" kern="1200" dirty="0" smtClean="0"/>
            <a:t> буде </a:t>
          </a:r>
          <a:r>
            <a:rPr lang="ru-RU" sz="2200" kern="1200" dirty="0" err="1" smtClean="0"/>
            <a:t>розказано</a:t>
          </a:r>
          <a:r>
            <a:rPr lang="ru-RU" sz="2200" kern="1200" dirty="0" smtClean="0"/>
            <a:t> в </a:t>
          </a:r>
          <a:r>
            <a:rPr lang="ru-RU" sz="2200" kern="1200" dirty="0" err="1" smtClean="0"/>
            <a:t>подальших</a:t>
          </a:r>
          <a:r>
            <a:rPr lang="ru-RU" sz="2200" kern="1200" dirty="0" smtClean="0"/>
            <a:t> темах);</a:t>
          </a:r>
          <a:endParaRPr lang="uk-UA" sz="2200" kern="1200" dirty="0"/>
        </a:p>
      </dsp:txBody>
      <dsp:txXfrm>
        <a:off x="875868" y="0"/>
        <a:ext cx="3262609" cy="3778250"/>
      </dsp:txXfrm>
    </dsp:sp>
    <dsp:sp modelId="{7E027CD1-BA8C-44E7-B7D8-0AAB4A561D22}">
      <dsp:nvSpPr>
        <dsp:cNvPr id="0" name=""/>
        <dsp:cNvSpPr/>
      </dsp:nvSpPr>
      <dsp:spPr>
        <a:xfrm>
          <a:off x="4534338" y="0"/>
          <a:ext cx="4379341" cy="3778250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1450" rIns="222250" bIns="0" numCol="1" spcCol="1270" anchor="t" anchorCtr="0">
          <a:noAutofit/>
        </a:bodyPr>
        <a:lstStyle/>
        <a:p>
          <a:pPr lvl="0" algn="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0" kern="1200" dirty="0"/>
        </a:p>
      </dsp:txBody>
      <dsp:txXfrm rot="16200000">
        <a:off x="3423190" y="1111148"/>
        <a:ext cx="3098165" cy="875868"/>
      </dsp:txXfrm>
    </dsp:sp>
    <dsp:sp modelId="{9754EA34-6816-46B0-93BF-A6122CBED455}">
      <dsp:nvSpPr>
        <dsp:cNvPr id="0" name=""/>
        <dsp:cNvSpPr/>
      </dsp:nvSpPr>
      <dsp:spPr>
        <a:xfrm rot="5400000">
          <a:off x="4278717" y="2909258"/>
          <a:ext cx="555035" cy="65690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725957-8CB8-4A39-8EEB-3A1B9F220C75}">
      <dsp:nvSpPr>
        <dsp:cNvPr id="0" name=""/>
        <dsp:cNvSpPr/>
      </dsp:nvSpPr>
      <dsp:spPr>
        <a:xfrm>
          <a:off x="5410206" y="0"/>
          <a:ext cx="3262609" cy="3778250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- готелі Равенсбургу пропонують безкоштовний нічліг дітям, які разом з батьками </a:t>
          </a:r>
          <a:r>
            <a:rPr lang="ru-RU" sz="2200" kern="1200" dirty="0" err="1" smtClean="0"/>
            <a:t>відвідують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цей</a:t>
          </a:r>
          <a:r>
            <a:rPr lang="ru-RU" sz="2200" kern="1200" dirty="0" smtClean="0"/>
            <a:t> парк. </a:t>
          </a:r>
          <a:r>
            <a:rPr lang="ru-RU" sz="2200" kern="1200" dirty="0" err="1" smtClean="0"/>
            <a:t>Залізниця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Швейцарії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реалізує</a:t>
          </a:r>
          <a:r>
            <a:rPr lang="ru-RU" sz="2200" kern="1200" dirty="0" smtClean="0"/>
            <a:t> квитки, до </a:t>
          </a:r>
          <a:r>
            <a:rPr lang="ru-RU" sz="2200" kern="1200" dirty="0" err="1" smtClean="0"/>
            <a:t>вартості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яких</a:t>
          </a:r>
          <a:r>
            <a:rPr lang="ru-RU" sz="2200" kern="1200" dirty="0" smtClean="0"/>
            <a:t> включено </a:t>
          </a:r>
          <a:r>
            <a:rPr lang="ru-RU" sz="2200" kern="1200" dirty="0" err="1" smtClean="0"/>
            <a:t>відвідування</a:t>
          </a:r>
          <a:r>
            <a:rPr lang="ru-RU" sz="2200" kern="1200" dirty="0" smtClean="0"/>
            <a:t> парку і переправу через </a:t>
          </a:r>
          <a:r>
            <a:rPr lang="ru-RU" sz="2200" kern="1200" dirty="0" err="1" smtClean="0"/>
            <a:t>Боденське</a:t>
          </a:r>
          <a:r>
            <a:rPr lang="ru-RU" sz="2200" kern="1200" dirty="0" smtClean="0"/>
            <a:t> озеро.</a:t>
          </a:r>
          <a:endParaRPr lang="uk-UA" sz="2200" kern="1200" dirty="0"/>
        </a:p>
      </dsp:txBody>
      <dsp:txXfrm>
        <a:off x="5410206" y="0"/>
        <a:ext cx="3262609" cy="37782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E141A9-A18F-409D-AEA6-A04F4FE9F3A4}">
      <dsp:nvSpPr>
        <dsp:cNvPr id="0" name=""/>
        <dsp:cNvSpPr/>
      </dsp:nvSpPr>
      <dsp:spPr>
        <a:xfrm>
          <a:off x="2205" y="0"/>
          <a:ext cx="5617795" cy="4893365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9456" rIns="284480" bIns="0" numCol="1" spcCol="1270" anchor="t" anchorCtr="0">
          <a:noAutofit/>
        </a:bodyPr>
        <a:lstStyle/>
        <a:p>
          <a:pPr lvl="0" algn="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400" kern="1200" dirty="0">
            <a:solidFill>
              <a:schemeClr val="tx1"/>
            </a:solidFill>
          </a:endParaRPr>
        </a:p>
      </dsp:txBody>
      <dsp:txXfrm rot="16200000">
        <a:off x="-1442294" y="1444500"/>
        <a:ext cx="4012560" cy="1123559"/>
      </dsp:txXfrm>
    </dsp:sp>
    <dsp:sp modelId="{6119AA04-16F8-450E-9F71-DD52C9C9464E}">
      <dsp:nvSpPr>
        <dsp:cNvPr id="0" name=""/>
        <dsp:cNvSpPr/>
      </dsp:nvSpPr>
      <dsp:spPr>
        <a:xfrm>
          <a:off x="1125764" y="0"/>
          <a:ext cx="4185257" cy="4893365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 smtClean="0">
              <a:solidFill>
                <a:schemeClr val="tx1"/>
              </a:solidFill>
            </a:rPr>
            <a:t>Рішення</a:t>
          </a:r>
          <a:r>
            <a:rPr lang="ru-RU" sz="1700" kern="1200" dirty="0" smtClean="0">
              <a:solidFill>
                <a:schemeClr val="tx1"/>
              </a:solidFill>
            </a:rPr>
            <a:t> </a:t>
          </a:r>
          <a:r>
            <a:rPr lang="ru-RU" sz="1700" kern="1200" dirty="0" err="1" smtClean="0">
              <a:solidFill>
                <a:schemeClr val="tx1"/>
              </a:solidFill>
            </a:rPr>
            <a:t>було</a:t>
          </a:r>
          <a:r>
            <a:rPr lang="ru-RU" sz="1700" kern="1200" dirty="0" smtClean="0">
              <a:solidFill>
                <a:schemeClr val="tx1"/>
              </a:solidFill>
            </a:rPr>
            <a:t> </a:t>
          </a:r>
          <a:r>
            <a:rPr lang="ru-RU" sz="1700" kern="1200" dirty="0" err="1" smtClean="0">
              <a:solidFill>
                <a:schemeClr val="tx1"/>
              </a:solidFill>
            </a:rPr>
            <a:t>ухвалено</a:t>
          </a:r>
          <a:r>
            <a:rPr lang="ru-RU" sz="1700" kern="1200" dirty="0" smtClean="0">
              <a:solidFill>
                <a:schemeClr val="tx1"/>
              </a:solidFill>
            </a:rPr>
            <a:t> у рамках </a:t>
          </a:r>
          <a:r>
            <a:rPr lang="ru-RU" sz="1700" kern="1200" dirty="0" err="1" smtClean="0">
              <a:solidFill>
                <a:schemeClr val="tx1"/>
              </a:solidFill>
            </a:rPr>
            <a:t>першої</a:t>
          </a:r>
          <a:r>
            <a:rPr lang="ru-RU" sz="1700" kern="1200" dirty="0" smtClean="0">
              <a:solidFill>
                <a:schemeClr val="tx1"/>
              </a:solidFill>
            </a:rPr>
            <a:t> </a:t>
          </a:r>
          <a:r>
            <a:rPr lang="ru-RU" sz="1700" kern="1200" dirty="0" err="1" smtClean="0">
              <a:solidFill>
                <a:schemeClr val="tx1"/>
              </a:solidFill>
            </a:rPr>
            <a:t>Міжнародної</a:t>
          </a:r>
          <a:r>
            <a:rPr lang="ru-RU" sz="1700" kern="1200" dirty="0" smtClean="0">
              <a:solidFill>
                <a:schemeClr val="tx1"/>
              </a:solidFill>
            </a:rPr>
            <a:t> </a:t>
          </a:r>
          <a:r>
            <a:rPr lang="ru-RU" sz="1700" kern="1200" dirty="0" err="1" smtClean="0">
              <a:solidFill>
                <a:schemeClr val="tx1"/>
              </a:solidFill>
            </a:rPr>
            <a:t>конференції</a:t>
          </a:r>
          <a:r>
            <a:rPr lang="ru-RU" sz="1700" kern="1200" dirty="0" smtClean="0">
              <a:solidFill>
                <a:schemeClr val="tx1"/>
              </a:solidFill>
            </a:rPr>
            <a:t> у </a:t>
          </a:r>
          <a:r>
            <a:rPr lang="ru-RU" sz="1700" kern="1200" dirty="0" err="1" smtClean="0">
              <a:solidFill>
                <a:schemeClr val="tx1"/>
              </a:solidFill>
            </a:rPr>
            <a:t>сфері</a:t>
          </a:r>
          <a:r>
            <a:rPr lang="ru-RU" sz="1700" kern="1200" dirty="0" smtClean="0">
              <a:solidFill>
                <a:schemeClr val="tx1"/>
              </a:solidFill>
            </a:rPr>
            <a:t> туризму «</a:t>
          </a:r>
          <a:r>
            <a:rPr lang="ru-RU" sz="1700" kern="1200" dirty="0" err="1" smtClean="0">
              <a:solidFill>
                <a:schemeClr val="tx1"/>
              </a:solidFill>
            </a:rPr>
            <a:t>Брендинг</a:t>
          </a:r>
          <a:r>
            <a:rPr lang="ru-RU" sz="1700" kern="1200" dirty="0" smtClean="0">
              <a:solidFill>
                <a:schemeClr val="tx1"/>
              </a:solidFill>
            </a:rPr>
            <a:t> </a:t>
          </a:r>
          <a:r>
            <a:rPr lang="ru-RU" sz="1700" kern="1200" dirty="0" err="1" smtClean="0">
              <a:solidFill>
                <a:schemeClr val="tx1"/>
              </a:solidFill>
            </a:rPr>
            <a:t>дестинацій</a:t>
          </a:r>
          <a:r>
            <a:rPr lang="ru-RU" sz="1700" kern="1200" dirty="0" smtClean="0">
              <a:solidFill>
                <a:schemeClr val="tx1"/>
              </a:solidFill>
            </a:rPr>
            <a:t>: </a:t>
          </a:r>
          <a:r>
            <a:rPr lang="ru-RU" sz="1700" kern="1200" dirty="0" err="1" smtClean="0">
              <a:solidFill>
                <a:schemeClr val="tx1"/>
              </a:solidFill>
            </a:rPr>
            <a:t>запорука</a:t>
          </a:r>
          <a:r>
            <a:rPr lang="ru-RU" sz="1700" kern="1200" dirty="0" smtClean="0">
              <a:solidFill>
                <a:schemeClr val="tx1"/>
              </a:solidFill>
            </a:rPr>
            <a:t> </a:t>
          </a:r>
          <a:r>
            <a:rPr lang="ru-RU" sz="1700" kern="1200" dirty="0" err="1" smtClean="0">
              <a:solidFill>
                <a:schemeClr val="tx1"/>
              </a:solidFill>
            </a:rPr>
            <a:t>побудови</a:t>
          </a:r>
          <a:r>
            <a:rPr lang="ru-RU" sz="1700" kern="1200" dirty="0" smtClean="0">
              <a:solidFill>
                <a:schemeClr val="tx1"/>
              </a:solidFill>
            </a:rPr>
            <a:t> </a:t>
          </a:r>
          <a:r>
            <a:rPr lang="ru-RU" sz="1700" kern="1200" dirty="0" err="1" smtClean="0">
              <a:solidFill>
                <a:schemeClr val="tx1"/>
              </a:solidFill>
            </a:rPr>
            <a:t>успішної</a:t>
          </a:r>
          <a:r>
            <a:rPr lang="ru-RU" sz="1700" kern="1200" dirty="0" smtClean="0">
              <a:solidFill>
                <a:schemeClr val="tx1"/>
              </a:solidFill>
            </a:rPr>
            <a:t> </a:t>
          </a:r>
          <a:r>
            <a:rPr lang="ru-RU" sz="1700" kern="1200" dirty="0" err="1" smtClean="0">
              <a:solidFill>
                <a:schemeClr val="tx1"/>
              </a:solidFill>
            </a:rPr>
            <a:t>репутації</a:t>
          </a:r>
          <a:r>
            <a:rPr lang="ru-RU" sz="1700" kern="1200" dirty="0" smtClean="0">
              <a:solidFill>
                <a:schemeClr val="tx1"/>
              </a:solidFill>
            </a:rPr>
            <a:t>», </a:t>
          </a:r>
          <a:r>
            <a:rPr lang="ru-RU" sz="1700" kern="1200" dirty="0" err="1" smtClean="0">
              <a:solidFill>
                <a:schemeClr val="tx1"/>
              </a:solidFill>
            </a:rPr>
            <a:t>що</a:t>
          </a:r>
          <a:r>
            <a:rPr lang="ru-RU" sz="1700" kern="1200" dirty="0" smtClean="0">
              <a:solidFill>
                <a:schemeClr val="tx1"/>
              </a:solidFill>
            </a:rPr>
            <a:t> </a:t>
          </a:r>
          <a:r>
            <a:rPr lang="uk-UA" sz="1700" kern="1200" dirty="0" smtClean="0">
              <a:solidFill>
                <a:schemeClr val="tx1"/>
              </a:solidFill>
            </a:rPr>
            <a:t>відбулася у Києві.</a:t>
          </a:r>
          <a:endParaRPr lang="uk-UA" sz="1700" kern="1200" dirty="0">
            <a:solidFill>
              <a:schemeClr val="tx1"/>
            </a:solidFill>
          </a:endParaRPr>
        </a:p>
      </dsp:txBody>
      <dsp:txXfrm>
        <a:off x="1125764" y="0"/>
        <a:ext cx="4185257" cy="4893365"/>
      </dsp:txXfrm>
    </dsp:sp>
    <dsp:sp modelId="{FCA41A64-BC63-4A82-BAD4-7684544BBEC2}">
      <dsp:nvSpPr>
        <dsp:cNvPr id="0" name=""/>
        <dsp:cNvSpPr/>
      </dsp:nvSpPr>
      <dsp:spPr>
        <a:xfrm>
          <a:off x="5816623" y="0"/>
          <a:ext cx="5617795" cy="4893365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9456" rIns="284480" bIns="0" numCol="1" spcCol="1270" anchor="t" anchorCtr="0">
          <a:noAutofit/>
        </a:bodyPr>
        <a:lstStyle/>
        <a:p>
          <a:pPr lvl="0" algn="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400" kern="1200">
            <a:solidFill>
              <a:schemeClr val="tx1"/>
            </a:solidFill>
          </a:endParaRPr>
        </a:p>
      </dsp:txBody>
      <dsp:txXfrm rot="16200000">
        <a:off x="4372123" y="1444500"/>
        <a:ext cx="4012560" cy="1123559"/>
      </dsp:txXfrm>
    </dsp:sp>
    <dsp:sp modelId="{94643733-6DF6-4F5A-A0D9-B696139CA83E}">
      <dsp:nvSpPr>
        <dsp:cNvPr id="0" name=""/>
        <dsp:cNvSpPr/>
      </dsp:nvSpPr>
      <dsp:spPr>
        <a:xfrm rot="5400000">
          <a:off x="5484945" y="3775956"/>
          <a:ext cx="719535" cy="84266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CA9BCD-1513-47A7-AA69-45EAA5582E6B}">
      <dsp:nvSpPr>
        <dsp:cNvPr id="0" name=""/>
        <dsp:cNvSpPr/>
      </dsp:nvSpPr>
      <dsp:spPr>
        <a:xfrm>
          <a:off x="6940182" y="0"/>
          <a:ext cx="4185257" cy="4893365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 smtClean="0">
              <a:solidFill>
                <a:schemeClr val="tx1"/>
              </a:solidFill>
            </a:rPr>
            <a:t>Національна</a:t>
          </a:r>
          <a:r>
            <a:rPr lang="ru-RU" sz="1700" kern="1200" dirty="0" smtClean="0">
              <a:solidFill>
                <a:schemeClr val="tx1"/>
              </a:solidFill>
            </a:rPr>
            <a:t> </a:t>
          </a:r>
          <a:r>
            <a:rPr lang="ru-RU" sz="1700" kern="1200" dirty="0" err="1" smtClean="0">
              <a:solidFill>
                <a:schemeClr val="tx1"/>
              </a:solidFill>
            </a:rPr>
            <a:t>туристична</a:t>
          </a:r>
          <a:r>
            <a:rPr lang="ru-RU" sz="1700" kern="1200" dirty="0" smtClean="0">
              <a:solidFill>
                <a:schemeClr val="tx1"/>
              </a:solidFill>
            </a:rPr>
            <a:t> </a:t>
          </a:r>
          <a:r>
            <a:rPr lang="ru-RU" sz="1700" kern="1200" dirty="0" err="1" smtClean="0">
              <a:solidFill>
                <a:schemeClr val="tx1"/>
              </a:solidFill>
            </a:rPr>
            <a:t>організація</a:t>
          </a:r>
          <a:r>
            <a:rPr lang="ru-RU" sz="1700" kern="1200" dirty="0" smtClean="0">
              <a:solidFill>
                <a:schemeClr val="tx1"/>
              </a:solidFill>
            </a:rPr>
            <a:t> буде платформою для </a:t>
          </a:r>
          <a:r>
            <a:rPr lang="ru-RU" sz="1700" kern="1200" dirty="0" err="1" smtClean="0">
              <a:solidFill>
                <a:schemeClr val="tx1"/>
              </a:solidFill>
            </a:rPr>
            <a:t>співробітництва</a:t>
          </a:r>
          <a:r>
            <a:rPr lang="ru-RU" sz="1700" kern="1200" dirty="0" smtClean="0">
              <a:solidFill>
                <a:schemeClr val="tx1"/>
              </a:solidFill>
            </a:rPr>
            <a:t> </a:t>
          </a:r>
          <a:r>
            <a:rPr lang="ru-RU" sz="1700" kern="1200" dirty="0" err="1" smtClean="0">
              <a:solidFill>
                <a:schemeClr val="tx1"/>
              </a:solidFill>
            </a:rPr>
            <a:t>держави</a:t>
          </a:r>
          <a:r>
            <a:rPr lang="ru-RU" sz="1700" kern="1200" dirty="0" smtClean="0">
              <a:solidFill>
                <a:schemeClr val="tx1"/>
              </a:solidFill>
            </a:rPr>
            <a:t>, </a:t>
          </a:r>
          <a:r>
            <a:rPr lang="ru-RU" sz="1700" kern="1200" dirty="0" err="1" smtClean="0">
              <a:solidFill>
                <a:schemeClr val="tx1"/>
              </a:solidFill>
            </a:rPr>
            <a:t>регіонів</a:t>
          </a:r>
          <a:r>
            <a:rPr lang="ru-RU" sz="1700" kern="1200" dirty="0" smtClean="0">
              <a:solidFill>
                <a:schemeClr val="tx1"/>
              </a:solidFill>
            </a:rPr>
            <a:t> і </a:t>
          </a:r>
          <a:r>
            <a:rPr lang="ru-RU" sz="1700" kern="1200" dirty="0" err="1" smtClean="0">
              <a:solidFill>
                <a:schemeClr val="tx1"/>
              </a:solidFill>
            </a:rPr>
            <a:t>бізнесу</a:t>
          </a:r>
          <a:r>
            <a:rPr lang="ru-RU" sz="1700" kern="1200" dirty="0" smtClean="0">
              <a:solidFill>
                <a:schemeClr val="tx1"/>
              </a:solidFill>
            </a:rPr>
            <a:t>, до </a:t>
          </a:r>
          <a:r>
            <a:rPr lang="ru-RU" sz="1700" kern="1200" dirty="0" err="1" smtClean="0">
              <a:solidFill>
                <a:schemeClr val="tx1"/>
              </a:solidFill>
            </a:rPr>
            <a:t>неї</a:t>
          </a:r>
          <a:r>
            <a:rPr lang="ru-RU" sz="1700" kern="1200" dirty="0" smtClean="0">
              <a:solidFill>
                <a:schemeClr val="tx1"/>
              </a:solidFill>
            </a:rPr>
            <a:t> </a:t>
          </a:r>
          <a:r>
            <a:rPr lang="ru-RU" sz="1700" kern="1200" dirty="0" err="1" smtClean="0">
              <a:solidFill>
                <a:schemeClr val="tx1"/>
              </a:solidFill>
            </a:rPr>
            <a:t>приєдналися</a:t>
          </a:r>
          <a:r>
            <a:rPr lang="ru-RU" sz="1700" kern="1200" dirty="0" smtClean="0">
              <a:solidFill>
                <a:schemeClr val="tx1"/>
              </a:solidFill>
            </a:rPr>
            <a:t> 13 </a:t>
          </a:r>
          <a:r>
            <a:rPr lang="ru-RU" sz="1700" kern="1200" dirty="0" err="1" smtClean="0">
              <a:solidFill>
                <a:schemeClr val="tx1"/>
              </a:solidFill>
            </a:rPr>
            <a:t>регіональних</a:t>
          </a:r>
          <a:r>
            <a:rPr lang="ru-RU" sz="1700" kern="1200" dirty="0" smtClean="0">
              <a:solidFill>
                <a:schemeClr val="tx1"/>
              </a:solidFill>
            </a:rPr>
            <a:t> </a:t>
          </a:r>
          <a:r>
            <a:rPr lang="ru-RU" sz="1700" kern="1200" dirty="0" err="1" smtClean="0">
              <a:solidFill>
                <a:schemeClr val="tx1"/>
              </a:solidFill>
            </a:rPr>
            <a:t>асоціацій</a:t>
          </a:r>
          <a:r>
            <a:rPr lang="ru-RU" sz="1700" kern="1200" dirty="0" smtClean="0">
              <a:solidFill>
                <a:schemeClr val="tx1"/>
              </a:solidFill>
            </a:rPr>
            <a:t>: «Туризм </a:t>
          </a:r>
          <a:r>
            <a:rPr lang="ru-RU" sz="1700" kern="1200" dirty="0" err="1" smtClean="0">
              <a:solidFill>
                <a:schemeClr val="tx1"/>
              </a:solidFill>
            </a:rPr>
            <a:t>Одеси</a:t>
          </a:r>
          <a:r>
            <a:rPr lang="ru-RU" sz="1700" kern="1200" dirty="0" smtClean="0">
              <a:solidFill>
                <a:schemeClr val="tx1"/>
              </a:solidFill>
            </a:rPr>
            <a:t>», </a:t>
          </a:r>
          <a:r>
            <a:rPr lang="ru-RU" sz="1700" kern="1200" dirty="0" err="1" smtClean="0">
              <a:solidFill>
                <a:schemeClr val="tx1"/>
              </a:solidFill>
            </a:rPr>
            <a:t>Київський</a:t>
          </a:r>
          <a:r>
            <a:rPr lang="ru-RU" sz="1700" kern="1200" dirty="0" smtClean="0">
              <a:solidFill>
                <a:schemeClr val="tx1"/>
              </a:solidFill>
            </a:rPr>
            <a:t> </a:t>
          </a:r>
          <a:r>
            <a:rPr lang="ru-RU" sz="1700" kern="1200" dirty="0" err="1" smtClean="0">
              <a:solidFill>
                <a:schemeClr val="tx1"/>
              </a:solidFill>
            </a:rPr>
            <a:t>туристичний</a:t>
          </a:r>
          <a:r>
            <a:rPr lang="ru-RU" sz="1700" kern="1200" dirty="0" smtClean="0">
              <a:solidFill>
                <a:schemeClr val="tx1"/>
              </a:solidFill>
            </a:rPr>
            <a:t> альянс, ГО «</a:t>
          </a:r>
          <a:r>
            <a:rPr lang="ru-RU" sz="1700" kern="1200" dirty="0" err="1" smtClean="0">
              <a:solidFill>
                <a:schemeClr val="tx1"/>
              </a:solidFill>
            </a:rPr>
            <a:t>Об'єднання</a:t>
          </a:r>
          <a:r>
            <a:rPr lang="ru-RU" sz="1700" kern="1200" dirty="0" smtClean="0">
              <a:solidFill>
                <a:schemeClr val="tx1"/>
              </a:solidFill>
            </a:rPr>
            <a:t> </a:t>
          </a:r>
          <a:r>
            <a:rPr lang="ru-RU" sz="1700" kern="1200" dirty="0" err="1" smtClean="0">
              <a:solidFill>
                <a:schemeClr val="tx1"/>
              </a:solidFill>
            </a:rPr>
            <a:t>Львівський</a:t>
          </a:r>
          <a:r>
            <a:rPr lang="ru-RU" sz="1700" kern="1200" dirty="0" smtClean="0">
              <a:solidFill>
                <a:schemeClr val="tx1"/>
              </a:solidFill>
            </a:rPr>
            <a:t> </a:t>
          </a:r>
          <a:r>
            <a:rPr lang="ru-RU" sz="1700" kern="1200" dirty="0" err="1" smtClean="0">
              <a:solidFill>
                <a:schemeClr val="tx1"/>
              </a:solidFill>
            </a:rPr>
            <a:t>туристичний</a:t>
          </a:r>
          <a:r>
            <a:rPr lang="ru-RU" sz="1700" kern="1200" dirty="0" smtClean="0">
              <a:solidFill>
                <a:schemeClr val="tx1"/>
              </a:solidFill>
            </a:rPr>
            <a:t> альянс», </a:t>
          </a:r>
          <a:r>
            <a:rPr lang="ru-RU" sz="1700" kern="1200" smtClean="0">
              <a:solidFill>
                <a:schemeClr val="tx1"/>
              </a:solidFill>
            </a:rPr>
            <a:t>асоціації «Туризм Херсону», ГО «</a:t>
          </a:r>
          <a:r>
            <a:rPr lang="ru-RU" sz="1700" kern="1200" dirty="0" err="1" smtClean="0">
              <a:solidFill>
                <a:schemeClr val="tx1"/>
              </a:solidFill>
            </a:rPr>
            <a:t>Туристична</a:t>
          </a:r>
          <a:r>
            <a:rPr lang="ru-RU" sz="1700" kern="1200" dirty="0" smtClean="0">
              <a:solidFill>
                <a:schemeClr val="tx1"/>
              </a:solidFill>
            </a:rPr>
            <a:t> </a:t>
          </a:r>
          <a:r>
            <a:rPr lang="ru-RU" sz="1700" kern="1200" dirty="0" err="1" smtClean="0">
              <a:solidFill>
                <a:schemeClr val="tx1"/>
              </a:solidFill>
            </a:rPr>
            <a:t>асоціація</a:t>
          </a:r>
          <a:r>
            <a:rPr lang="ru-RU" sz="1700" kern="1200" dirty="0" smtClean="0">
              <a:solidFill>
                <a:schemeClr val="tx1"/>
              </a:solidFill>
            </a:rPr>
            <a:t> </a:t>
          </a:r>
          <a:r>
            <a:rPr lang="ru-RU" sz="1700" kern="1200" dirty="0" err="1" smtClean="0">
              <a:solidFill>
                <a:schemeClr val="tx1"/>
              </a:solidFill>
            </a:rPr>
            <a:t>Тернопілля</a:t>
          </a:r>
          <a:r>
            <a:rPr lang="ru-RU" sz="1700" kern="1200" dirty="0" smtClean="0">
              <a:solidFill>
                <a:schemeClr val="tx1"/>
              </a:solidFill>
            </a:rPr>
            <a:t>», </a:t>
          </a:r>
          <a:r>
            <a:rPr lang="ru-RU" sz="1700" kern="1200" dirty="0" err="1" smtClean="0">
              <a:solidFill>
                <a:schemeClr val="tx1"/>
              </a:solidFill>
            </a:rPr>
            <a:t>Туристична</a:t>
          </a:r>
          <a:r>
            <a:rPr lang="ru-RU" sz="1700" kern="1200" dirty="0" smtClean="0">
              <a:solidFill>
                <a:schemeClr val="tx1"/>
              </a:solidFill>
            </a:rPr>
            <a:t> </a:t>
          </a:r>
          <a:r>
            <a:rPr lang="ru-RU" sz="1700" kern="1200" dirty="0" err="1" smtClean="0">
              <a:solidFill>
                <a:schemeClr val="tx1"/>
              </a:solidFill>
            </a:rPr>
            <a:t>асоціація</a:t>
          </a:r>
          <a:r>
            <a:rPr lang="ru-RU" sz="1700" kern="1200" dirty="0" smtClean="0">
              <a:solidFill>
                <a:schemeClr val="tx1"/>
              </a:solidFill>
            </a:rPr>
            <a:t> </a:t>
          </a:r>
          <a:r>
            <a:rPr lang="ru-RU" sz="1700" kern="1200" dirty="0" err="1" smtClean="0">
              <a:solidFill>
                <a:schemeClr val="tx1"/>
              </a:solidFill>
            </a:rPr>
            <a:t>Івано-Франківщини</a:t>
          </a:r>
          <a:r>
            <a:rPr lang="ru-RU" sz="1700" kern="1200" dirty="0" smtClean="0">
              <a:solidFill>
                <a:schemeClr val="tx1"/>
              </a:solidFill>
            </a:rPr>
            <a:t>, ГО «</a:t>
          </a:r>
          <a:r>
            <a:rPr lang="ru-RU" sz="1700" kern="1200" dirty="0" err="1" smtClean="0">
              <a:solidFill>
                <a:schemeClr val="tx1"/>
              </a:solidFill>
            </a:rPr>
            <a:t>Асоціація</a:t>
          </a:r>
          <a:r>
            <a:rPr lang="ru-RU" sz="1700" kern="1200" dirty="0" smtClean="0">
              <a:solidFill>
                <a:schemeClr val="tx1"/>
              </a:solidFill>
            </a:rPr>
            <a:t> </a:t>
          </a:r>
          <a:r>
            <a:rPr lang="ru-RU" sz="1700" kern="1200" dirty="0" err="1" smtClean="0">
              <a:solidFill>
                <a:schemeClr val="tx1"/>
              </a:solidFill>
            </a:rPr>
            <a:t>лідерства</a:t>
          </a:r>
          <a:r>
            <a:rPr lang="ru-RU" sz="1700" kern="1200" dirty="0" smtClean="0">
              <a:solidFill>
                <a:schemeClr val="tx1"/>
              </a:solidFill>
            </a:rPr>
            <a:t> </a:t>
          </a:r>
          <a:r>
            <a:rPr lang="ru-RU" sz="1700" kern="1200" dirty="0" err="1" smtClean="0">
              <a:solidFill>
                <a:schemeClr val="tx1"/>
              </a:solidFill>
            </a:rPr>
            <a:t>туристичного</a:t>
          </a:r>
          <a:r>
            <a:rPr lang="ru-RU" sz="1700" kern="1200" dirty="0" smtClean="0">
              <a:solidFill>
                <a:schemeClr val="tx1"/>
              </a:solidFill>
            </a:rPr>
            <a:t> </a:t>
          </a:r>
          <a:r>
            <a:rPr lang="ru-RU" sz="1700" kern="1200" dirty="0" err="1" smtClean="0">
              <a:solidFill>
                <a:schemeClr val="tx1"/>
              </a:solidFill>
            </a:rPr>
            <a:t>бізнесу</a:t>
          </a:r>
          <a:r>
            <a:rPr lang="ru-RU" sz="1700" kern="1200" dirty="0" smtClean="0">
              <a:solidFill>
                <a:schemeClr val="tx1"/>
              </a:solidFill>
            </a:rPr>
            <a:t> у </a:t>
          </a:r>
          <a:r>
            <a:rPr lang="ru-RU" sz="1700" kern="1200" dirty="0" err="1" smtClean="0">
              <a:solidFill>
                <a:schemeClr val="tx1"/>
              </a:solidFill>
            </a:rPr>
            <a:t>Миколаївській</a:t>
          </a:r>
          <a:r>
            <a:rPr lang="ru-RU" sz="1700" kern="1200" dirty="0" smtClean="0">
              <a:solidFill>
                <a:schemeClr val="tx1"/>
              </a:solidFill>
            </a:rPr>
            <a:t> </a:t>
          </a:r>
          <a:r>
            <a:rPr lang="ru-RU" sz="1700" kern="1200" dirty="0" err="1" smtClean="0">
              <a:solidFill>
                <a:schemeClr val="tx1"/>
              </a:solidFill>
            </a:rPr>
            <a:t>області</a:t>
          </a:r>
          <a:r>
            <a:rPr lang="ru-RU" sz="1700" kern="1200" dirty="0" smtClean="0">
              <a:solidFill>
                <a:schemeClr val="tx1"/>
              </a:solidFill>
            </a:rPr>
            <a:t>», РТО </a:t>
          </a:r>
          <a:r>
            <a:rPr lang="ru-RU" sz="1700" kern="1200" dirty="0" err="1" smtClean="0">
              <a:solidFill>
                <a:schemeClr val="tx1"/>
              </a:solidFill>
            </a:rPr>
            <a:t>Закарпатської</a:t>
          </a:r>
          <a:r>
            <a:rPr lang="ru-RU" sz="1700" kern="1200" dirty="0" smtClean="0">
              <a:solidFill>
                <a:schemeClr val="tx1"/>
              </a:solidFill>
            </a:rPr>
            <a:t> </a:t>
          </a:r>
          <a:r>
            <a:rPr lang="ru-RU" sz="1700" kern="1200" dirty="0" err="1" smtClean="0">
              <a:solidFill>
                <a:schemeClr val="tx1"/>
              </a:solidFill>
            </a:rPr>
            <a:t>області</a:t>
          </a:r>
          <a:r>
            <a:rPr lang="ru-RU" sz="1700" kern="1200" dirty="0" smtClean="0">
              <a:solidFill>
                <a:schemeClr val="tx1"/>
              </a:solidFill>
            </a:rPr>
            <a:t>, </a:t>
          </a:r>
          <a:r>
            <a:rPr lang="ru-RU" sz="1700" kern="1200" dirty="0" err="1" smtClean="0">
              <a:solidFill>
                <a:schemeClr val="tx1"/>
              </a:solidFill>
            </a:rPr>
            <a:t>Запорізька</a:t>
          </a:r>
          <a:r>
            <a:rPr lang="ru-RU" sz="1700" kern="1200" dirty="0" smtClean="0">
              <a:solidFill>
                <a:schemeClr val="tx1"/>
              </a:solidFill>
            </a:rPr>
            <a:t> </a:t>
          </a:r>
          <a:r>
            <a:rPr lang="ru-RU" sz="1700" kern="1200" dirty="0" err="1" smtClean="0">
              <a:solidFill>
                <a:schemeClr val="tx1"/>
              </a:solidFill>
            </a:rPr>
            <a:t>обласна</a:t>
          </a:r>
          <a:r>
            <a:rPr lang="ru-RU" sz="1700" kern="1200" dirty="0" smtClean="0">
              <a:solidFill>
                <a:schemeClr val="tx1"/>
              </a:solidFill>
            </a:rPr>
            <a:t> </a:t>
          </a:r>
          <a:r>
            <a:rPr lang="ru-RU" sz="1700" kern="1200" dirty="0" err="1" smtClean="0">
              <a:solidFill>
                <a:schemeClr val="tx1"/>
              </a:solidFill>
            </a:rPr>
            <a:t>туристична</a:t>
          </a:r>
          <a:r>
            <a:rPr lang="ru-RU" sz="1700" kern="1200" dirty="0" smtClean="0">
              <a:solidFill>
                <a:schemeClr val="tx1"/>
              </a:solidFill>
            </a:rPr>
            <a:t> </a:t>
          </a:r>
          <a:r>
            <a:rPr lang="ru-RU" sz="1700" kern="1200" dirty="0" err="1" smtClean="0">
              <a:solidFill>
                <a:schemeClr val="tx1"/>
              </a:solidFill>
            </a:rPr>
            <a:t>організація</a:t>
          </a:r>
          <a:r>
            <a:rPr lang="ru-RU" sz="1700" kern="1200" dirty="0" smtClean="0">
              <a:solidFill>
                <a:schemeClr val="tx1"/>
              </a:solidFill>
            </a:rPr>
            <a:t>, </a:t>
          </a:r>
          <a:r>
            <a:rPr lang="ru-RU" sz="1700" kern="1200" dirty="0" err="1" smtClean="0">
              <a:solidFill>
                <a:schemeClr val="tx1"/>
              </a:solidFill>
            </a:rPr>
            <a:t>Туристична</a:t>
          </a:r>
          <a:r>
            <a:rPr lang="ru-RU" sz="1700" kern="1200" dirty="0" smtClean="0">
              <a:solidFill>
                <a:schemeClr val="tx1"/>
              </a:solidFill>
            </a:rPr>
            <a:t> рада при </a:t>
          </a:r>
          <a:r>
            <a:rPr lang="ru-RU" sz="1700" kern="1200" dirty="0" err="1" smtClean="0">
              <a:solidFill>
                <a:schemeClr val="tx1"/>
              </a:solidFill>
            </a:rPr>
            <a:t>Харківському</a:t>
          </a:r>
          <a:r>
            <a:rPr lang="ru-RU" sz="1700" kern="1200" dirty="0" smtClean="0">
              <a:solidFill>
                <a:schemeClr val="tx1"/>
              </a:solidFill>
            </a:rPr>
            <a:t> </a:t>
          </a:r>
          <a:r>
            <a:rPr lang="ru-RU" sz="1700" kern="1200" dirty="0" err="1" smtClean="0">
              <a:solidFill>
                <a:schemeClr val="tx1"/>
              </a:solidFill>
            </a:rPr>
            <a:t>міському</a:t>
          </a:r>
          <a:r>
            <a:rPr lang="ru-RU" sz="1700" kern="1200" dirty="0" smtClean="0">
              <a:solidFill>
                <a:schemeClr val="tx1"/>
              </a:solidFill>
            </a:rPr>
            <a:t> </a:t>
          </a:r>
          <a:r>
            <a:rPr lang="ru-RU" sz="1700" kern="1200" dirty="0" err="1" smtClean="0">
              <a:solidFill>
                <a:schemeClr val="tx1"/>
              </a:solidFill>
            </a:rPr>
            <a:t>голові</a:t>
          </a:r>
          <a:r>
            <a:rPr lang="ru-RU" sz="1700" kern="1200" dirty="0" smtClean="0">
              <a:solidFill>
                <a:schemeClr val="tx1"/>
              </a:solidFill>
            </a:rPr>
            <a:t>, ГО «Центр </a:t>
          </a:r>
          <a:r>
            <a:rPr lang="ru-RU" sz="1700" kern="1200" dirty="0" err="1" smtClean="0">
              <a:solidFill>
                <a:schemeClr val="tx1"/>
              </a:solidFill>
            </a:rPr>
            <a:t>сприяння</a:t>
          </a:r>
          <a:r>
            <a:rPr lang="ru-RU" sz="1700" kern="1200" dirty="0" smtClean="0">
              <a:solidFill>
                <a:schemeClr val="tx1"/>
              </a:solidFill>
            </a:rPr>
            <a:t> </a:t>
          </a:r>
          <a:r>
            <a:rPr lang="ru-RU" sz="1700" kern="1200" dirty="0" err="1" smtClean="0">
              <a:solidFill>
                <a:schemeClr val="tx1"/>
              </a:solidFill>
            </a:rPr>
            <a:t>бізнесу</a:t>
          </a:r>
          <a:r>
            <a:rPr lang="ru-RU" sz="1700" kern="1200" dirty="0" smtClean="0">
              <a:solidFill>
                <a:schemeClr val="tx1"/>
              </a:solidFill>
            </a:rPr>
            <a:t>», ГО «</a:t>
          </a:r>
          <a:r>
            <a:rPr lang="ru-RU" sz="1700" kern="1200" dirty="0" err="1" smtClean="0">
              <a:solidFill>
                <a:schemeClr val="tx1"/>
              </a:solidFill>
            </a:rPr>
            <a:t>Українська</a:t>
          </a:r>
          <a:r>
            <a:rPr lang="ru-RU" sz="1700" kern="1200" dirty="0" smtClean="0">
              <a:solidFill>
                <a:schemeClr val="tx1"/>
              </a:solidFill>
            </a:rPr>
            <a:t> </a:t>
          </a:r>
          <a:r>
            <a:rPr lang="ru-RU" sz="1700" kern="1200" dirty="0" err="1" smtClean="0">
              <a:solidFill>
                <a:schemeClr val="tx1"/>
              </a:solidFill>
            </a:rPr>
            <a:t>асоціація</a:t>
          </a:r>
          <a:r>
            <a:rPr lang="ru-RU" sz="1700" kern="1200" dirty="0" smtClean="0">
              <a:solidFill>
                <a:schemeClr val="tx1"/>
              </a:solidFill>
            </a:rPr>
            <a:t> активного та </a:t>
          </a:r>
          <a:r>
            <a:rPr lang="ru-RU" sz="1700" kern="1200" dirty="0" err="1" smtClean="0">
              <a:solidFill>
                <a:schemeClr val="tx1"/>
              </a:solidFill>
            </a:rPr>
            <a:t>екологічного</a:t>
          </a:r>
          <a:r>
            <a:rPr lang="ru-RU" sz="1700" kern="1200" dirty="0" smtClean="0">
              <a:solidFill>
                <a:schemeClr val="tx1"/>
              </a:solidFill>
            </a:rPr>
            <a:t> </a:t>
          </a:r>
          <a:r>
            <a:rPr lang="uk-UA" sz="1700" kern="1200" dirty="0" smtClean="0">
              <a:solidFill>
                <a:schemeClr val="tx1"/>
              </a:solidFill>
            </a:rPr>
            <a:t>туризму», Київського </a:t>
          </a:r>
          <a:r>
            <a:rPr lang="en-US" sz="1700" kern="1200" dirty="0" smtClean="0">
              <a:solidFill>
                <a:schemeClr val="tx1"/>
              </a:solidFill>
            </a:rPr>
            <a:t>Convention </a:t>
          </a:r>
          <a:r>
            <a:rPr lang="uk-UA" sz="1700" kern="1200" dirty="0" smtClean="0">
              <a:solidFill>
                <a:schemeClr val="tx1"/>
              </a:solidFill>
            </a:rPr>
            <a:t>бюро.</a:t>
          </a:r>
          <a:endParaRPr lang="uk-UA" sz="1700" kern="1200" dirty="0">
            <a:solidFill>
              <a:schemeClr val="tx1"/>
            </a:solidFill>
          </a:endParaRPr>
        </a:p>
      </dsp:txBody>
      <dsp:txXfrm>
        <a:off x="6940182" y="0"/>
        <a:ext cx="4185257" cy="489336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6EF1CC-E52A-43EC-AE3E-524911B061CB}">
      <dsp:nvSpPr>
        <dsp:cNvPr id="0" name=""/>
        <dsp:cNvSpPr/>
      </dsp:nvSpPr>
      <dsp:spPr>
        <a:xfrm>
          <a:off x="1507619" y="743"/>
          <a:ext cx="3323155" cy="19938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• збір маркетингової інформації та її аналіз;</a:t>
          </a:r>
          <a:endParaRPr lang="uk-UA" sz="1800" kern="1200" dirty="0"/>
        </a:p>
      </dsp:txBody>
      <dsp:txXfrm>
        <a:off x="1507619" y="743"/>
        <a:ext cx="3323155" cy="1993893"/>
      </dsp:txXfrm>
    </dsp:sp>
    <dsp:sp modelId="{36540FDF-5784-4820-9644-8F9125BD9C69}">
      <dsp:nvSpPr>
        <dsp:cNvPr id="0" name=""/>
        <dsp:cNvSpPr/>
      </dsp:nvSpPr>
      <dsp:spPr>
        <a:xfrm>
          <a:off x="5163090" y="743"/>
          <a:ext cx="3323155" cy="199389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• координація діяльності 60 підприємств індустрії гостинності та 10 </a:t>
          </a:r>
          <a:r>
            <a:rPr lang="ru-RU" sz="1800" kern="1200" dirty="0" err="1" smtClean="0"/>
            <a:t>інформаційних</a:t>
          </a:r>
          <a:r>
            <a:rPr lang="ru-RU" sz="1800" kern="1200" dirty="0" smtClean="0"/>
            <a:t> бюро в </a:t>
          </a:r>
          <a:r>
            <a:rPr lang="ru-RU" sz="1800" kern="1200" dirty="0" err="1" smtClean="0"/>
            <a:t>Падерборні</a:t>
          </a:r>
          <a:r>
            <a:rPr lang="ru-RU" sz="1800" kern="1200" dirty="0" smtClean="0"/>
            <a:t> та </a:t>
          </a:r>
          <a:r>
            <a:rPr lang="ru-RU" sz="1800" kern="1200" dirty="0" err="1" smtClean="0"/>
            <a:t>населених</a:t>
          </a:r>
          <a:r>
            <a:rPr lang="ru-RU" sz="1800" kern="1200" dirty="0" smtClean="0"/>
            <a:t> пунктах округу;</a:t>
          </a:r>
          <a:endParaRPr lang="uk-UA" sz="1800" kern="1200" dirty="0"/>
        </a:p>
      </dsp:txBody>
      <dsp:txXfrm>
        <a:off x="5163090" y="743"/>
        <a:ext cx="3323155" cy="1993893"/>
      </dsp:txXfrm>
    </dsp:sp>
    <dsp:sp modelId="{45D2B182-1CD7-4F8C-9D17-BEC101F2DCEB}">
      <dsp:nvSpPr>
        <dsp:cNvPr id="0" name=""/>
        <dsp:cNvSpPr/>
      </dsp:nvSpPr>
      <dsp:spPr>
        <a:xfrm>
          <a:off x="1507619" y="2326952"/>
          <a:ext cx="3323155" cy="19938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• </a:t>
          </a:r>
          <a:r>
            <a:rPr lang="ru-RU" sz="1800" kern="1200" dirty="0" err="1" smtClean="0"/>
            <a:t>розробка</a:t>
          </a:r>
          <a:r>
            <a:rPr lang="ru-RU" sz="1800" kern="1200" dirty="0" smtClean="0"/>
            <a:t> та </a:t>
          </a:r>
          <a:r>
            <a:rPr lang="ru-RU" sz="1800" kern="1200" dirty="0" err="1" smtClean="0"/>
            <a:t>розповсюдження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інформаційних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матеріалів</a:t>
          </a:r>
          <a:r>
            <a:rPr lang="ru-RU" sz="1800" kern="1200" dirty="0" smtClean="0"/>
            <a:t> про </a:t>
          </a:r>
          <a:r>
            <a:rPr lang="ru-RU" sz="1800" kern="1200" dirty="0" err="1" smtClean="0"/>
            <a:t>пропоновані</a:t>
          </a:r>
          <a:r>
            <a:rPr lang="ru-RU" sz="1800" kern="1200" dirty="0" smtClean="0"/>
            <a:t> тури, </a:t>
          </a:r>
          <a:r>
            <a:rPr lang="ru-RU" sz="1800" kern="1200" dirty="0" err="1" smtClean="0"/>
            <a:t>туристичні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визначні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пам'ятки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виробників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туристичних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послуг</a:t>
          </a:r>
          <a:r>
            <a:rPr lang="ru-RU" sz="1800" kern="1200" dirty="0" smtClean="0"/>
            <a:t>;</a:t>
          </a:r>
          <a:endParaRPr lang="uk-UA" sz="1800" kern="1200" dirty="0"/>
        </a:p>
      </dsp:txBody>
      <dsp:txXfrm>
        <a:off x="1507619" y="2326952"/>
        <a:ext cx="3323155" cy="1993893"/>
      </dsp:txXfrm>
    </dsp:sp>
    <dsp:sp modelId="{F4FA5089-780F-4501-A890-2B7BF7320857}">
      <dsp:nvSpPr>
        <dsp:cNvPr id="0" name=""/>
        <dsp:cNvSpPr/>
      </dsp:nvSpPr>
      <dsp:spPr>
        <a:xfrm>
          <a:off x="5163090" y="2326952"/>
          <a:ext cx="3323155" cy="19938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• проведення маркетингових заходів (PR-акцій, виставок).</a:t>
          </a:r>
          <a:endParaRPr lang="uk-UA" sz="1800" kern="1200"/>
        </a:p>
      </dsp:txBody>
      <dsp:txXfrm>
        <a:off x="5163090" y="2326952"/>
        <a:ext cx="3323155" cy="199389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EA1D56-20EB-4F81-B964-3096C56EBD56}">
      <dsp:nvSpPr>
        <dsp:cNvPr id="0" name=""/>
        <dsp:cNvSpPr/>
      </dsp:nvSpPr>
      <dsp:spPr>
        <a:xfrm>
          <a:off x="203662" y="253218"/>
          <a:ext cx="4786312" cy="149572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103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• підтримання якості відповідної інфраструктури (оптимізація маршрутів </a:t>
          </a:r>
          <a:r>
            <a:rPr lang="ru-RU" sz="1400" kern="1200" dirty="0" err="1" smtClean="0"/>
            <a:t>туристичних</a:t>
          </a:r>
          <a:r>
            <a:rPr lang="ru-RU" sz="1400" kern="1200" dirty="0" smtClean="0"/>
            <a:t> трас, </a:t>
          </a:r>
          <a:r>
            <a:rPr lang="ru-RU" sz="1400" kern="1200" dirty="0" err="1" smtClean="0"/>
            <a:t>регулярний</a:t>
          </a:r>
          <a:r>
            <a:rPr lang="ru-RU" sz="1400" kern="1200" dirty="0" smtClean="0"/>
            <a:t> контроль за </a:t>
          </a:r>
          <a:r>
            <a:rPr lang="ru-RU" sz="1400" kern="1200" dirty="0" err="1" smtClean="0"/>
            <a:t>їх</a:t>
          </a:r>
          <a:r>
            <a:rPr lang="ru-RU" sz="1400" kern="1200" dirty="0" smtClean="0"/>
            <a:t> станом і </a:t>
          </a:r>
          <a:r>
            <a:rPr lang="ru-RU" sz="1400" kern="1200" dirty="0" err="1" smtClean="0"/>
            <a:t>наявністю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покажчиків</a:t>
          </a:r>
          <a:r>
            <a:rPr lang="ru-RU" sz="1400" kern="1200" dirty="0" smtClean="0"/>
            <a:t>, </a:t>
          </a:r>
          <a:r>
            <a:rPr lang="ru-RU" sz="1400" kern="1200" dirty="0" err="1" smtClean="0"/>
            <a:t>забезпечення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туристичних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груп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засобами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глобальної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навігаційної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системи</a:t>
          </a:r>
          <a:r>
            <a:rPr lang="ru-RU" sz="1400" kern="1200" dirty="0" smtClean="0"/>
            <a:t> (GPS);</a:t>
          </a:r>
          <a:endParaRPr lang="uk-UA" sz="1400" kern="1200" dirty="0"/>
        </a:p>
      </dsp:txBody>
      <dsp:txXfrm>
        <a:off x="203662" y="253218"/>
        <a:ext cx="4786312" cy="1495722"/>
      </dsp:txXfrm>
    </dsp:sp>
    <dsp:sp modelId="{4C77DDC4-5F1B-4C10-BEFC-50AEE9BE9574}">
      <dsp:nvSpPr>
        <dsp:cNvPr id="0" name=""/>
        <dsp:cNvSpPr/>
      </dsp:nvSpPr>
      <dsp:spPr>
        <a:xfrm>
          <a:off x="4233" y="37169"/>
          <a:ext cx="1047005" cy="157050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E1E393-2AC0-4932-965B-4C002824E141}">
      <dsp:nvSpPr>
        <dsp:cNvPr id="0" name=""/>
        <dsp:cNvSpPr/>
      </dsp:nvSpPr>
      <dsp:spPr>
        <a:xfrm>
          <a:off x="5369454" y="253218"/>
          <a:ext cx="4786312" cy="149572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103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• рекламно-</a:t>
          </a:r>
          <a:r>
            <a:rPr lang="ru-RU" sz="1400" kern="1200" dirty="0" err="1" smtClean="0"/>
            <a:t>інформаційне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забезпечення</a:t>
          </a:r>
          <a:r>
            <a:rPr lang="ru-RU" sz="1400" kern="1200" dirty="0" smtClean="0"/>
            <a:t> (</a:t>
          </a:r>
          <a:r>
            <a:rPr lang="ru-RU" sz="1400" kern="1200" dirty="0" err="1" smtClean="0"/>
            <a:t>надання</a:t>
          </a:r>
          <a:r>
            <a:rPr lang="ru-RU" sz="1400" kern="1200" dirty="0" smtClean="0"/>
            <a:t> туристам </a:t>
          </a:r>
          <a:r>
            <a:rPr lang="ru-RU" sz="1400" kern="1200" dirty="0" err="1" smtClean="0"/>
            <a:t>актуальних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інформаційних</a:t>
          </a:r>
          <a:r>
            <a:rPr lang="ru-RU" sz="1400" kern="1200" dirty="0" smtClean="0"/>
            <a:t> і </a:t>
          </a:r>
          <a:r>
            <a:rPr lang="ru-RU" sz="1400" kern="1200" dirty="0" err="1" smtClean="0"/>
            <a:t>картографічних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матеріалів</a:t>
          </a:r>
          <a:r>
            <a:rPr lang="ru-RU" sz="1400" kern="1200" dirty="0" smtClean="0"/>
            <a:t>, </a:t>
          </a:r>
          <a:r>
            <a:rPr lang="ru-RU" sz="1400" kern="1200" dirty="0" err="1" smtClean="0"/>
            <a:t>пропозиція</a:t>
          </a:r>
          <a:r>
            <a:rPr lang="ru-RU" sz="1400" kern="1200" dirty="0" smtClean="0"/>
            <a:t> турпродукту через </a:t>
          </a:r>
          <a:r>
            <a:rPr lang="ru-RU" sz="1400" kern="1200" dirty="0" err="1" smtClean="0"/>
            <a:t>Інтернет</a:t>
          </a:r>
          <a:r>
            <a:rPr lang="ru-RU" sz="1400" kern="1200" dirty="0" smtClean="0"/>
            <a:t>, </a:t>
          </a:r>
          <a:r>
            <a:rPr lang="ru-RU" sz="1400" kern="1200" dirty="0" err="1" smtClean="0"/>
            <a:t>розсилка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інформації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закордонним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цільовим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аудиторіям</a:t>
          </a:r>
          <a:r>
            <a:rPr lang="ru-RU" sz="1400" kern="1200" dirty="0" smtClean="0"/>
            <a:t>);</a:t>
          </a:r>
          <a:endParaRPr lang="uk-UA" sz="1400" kern="1200" dirty="0"/>
        </a:p>
      </dsp:txBody>
      <dsp:txXfrm>
        <a:off x="5369454" y="253218"/>
        <a:ext cx="4786312" cy="1495722"/>
      </dsp:txXfrm>
    </dsp:sp>
    <dsp:sp modelId="{677AC5B6-1E16-4F3F-BC43-4A2E4A6F00F8}">
      <dsp:nvSpPr>
        <dsp:cNvPr id="0" name=""/>
        <dsp:cNvSpPr/>
      </dsp:nvSpPr>
      <dsp:spPr>
        <a:xfrm>
          <a:off x="5170024" y="37169"/>
          <a:ext cx="1047005" cy="157050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8F729B-35E3-48C9-A1B6-CE27C547D170}">
      <dsp:nvSpPr>
        <dsp:cNvPr id="0" name=""/>
        <dsp:cNvSpPr/>
      </dsp:nvSpPr>
      <dsp:spPr>
        <a:xfrm>
          <a:off x="2786558" y="2136166"/>
          <a:ext cx="4786312" cy="149572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103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• робота з </a:t>
          </a:r>
          <a:r>
            <a:rPr lang="ru-RU" sz="1400" kern="1200" dirty="0" err="1" smtClean="0"/>
            <a:t>громадськими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організаціями</a:t>
          </a:r>
          <a:r>
            <a:rPr lang="ru-RU" sz="1400" kern="1200" dirty="0" smtClean="0"/>
            <a:t> (</a:t>
          </a:r>
          <a:r>
            <a:rPr lang="ru-RU" sz="1400" kern="1200" dirty="0" err="1" smtClean="0"/>
            <a:t>співпраця</a:t>
          </a:r>
          <a:r>
            <a:rPr lang="ru-RU" sz="1400" kern="1200" dirty="0" smtClean="0"/>
            <a:t> з </a:t>
          </a:r>
          <a:r>
            <a:rPr lang="ru-RU" sz="1400" kern="1200" dirty="0" err="1" smtClean="0"/>
            <a:t>Товариствами</a:t>
          </a:r>
          <a:r>
            <a:rPr lang="ru-RU" sz="1400" kern="1200" dirty="0" smtClean="0"/>
            <a:t> велосипедного туризму в </a:t>
          </a:r>
          <a:r>
            <a:rPr lang="ru-RU" sz="1400" kern="1200" dirty="0" err="1" smtClean="0"/>
            <a:t>окрузі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Падерборн</a:t>
          </a:r>
          <a:r>
            <a:rPr lang="ru-RU" sz="1400" kern="1200" dirty="0" smtClean="0"/>
            <a:t> та </a:t>
          </a:r>
          <a:r>
            <a:rPr lang="ru-RU" sz="1400" kern="1200" dirty="0" err="1" smtClean="0"/>
            <a:t>інших</a:t>
          </a:r>
          <a:r>
            <a:rPr lang="ru-RU" sz="1400" kern="1200" dirty="0" smtClean="0"/>
            <a:t> районах </a:t>
          </a:r>
          <a:r>
            <a:rPr lang="ru-RU" sz="1400" kern="1200" dirty="0" err="1" smtClean="0"/>
            <a:t>Німеччини</a:t>
          </a:r>
          <a:r>
            <a:rPr lang="ru-RU" sz="1400" kern="1200" dirty="0" smtClean="0"/>
            <a:t>)</a:t>
          </a:r>
          <a:endParaRPr lang="uk-UA" sz="1400" kern="1200" dirty="0"/>
        </a:p>
      </dsp:txBody>
      <dsp:txXfrm>
        <a:off x="2786558" y="2136166"/>
        <a:ext cx="4786312" cy="1495722"/>
      </dsp:txXfrm>
    </dsp:sp>
    <dsp:sp modelId="{52E11570-0DA7-4D9D-857B-44B627965340}">
      <dsp:nvSpPr>
        <dsp:cNvPr id="0" name=""/>
        <dsp:cNvSpPr/>
      </dsp:nvSpPr>
      <dsp:spPr>
        <a:xfrm>
          <a:off x="2587128" y="1920118"/>
          <a:ext cx="1047005" cy="157050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69EC48-6AD1-45BC-A2A7-C3A717C44038}">
      <dsp:nvSpPr>
        <dsp:cNvPr id="0" name=""/>
        <dsp:cNvSpPr/>
      </dsp:nvSpPr>
      <dsp:spPr>
        <a:xfrm rot="10800000">
          <a:off x="1833758" y="3217"/>
          <a:ext cx="6785775" cy="498238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70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• </a:t>
          </a:r>
          <a:r>
            <a:rPr lang="ru-RU" sz="1600" b="1" kern="1200" dirty="0" err="1" smtClean="0">
              <a:solidFill>
                <a:schemeClr val="tx1"/>
              </a:solidFill>
            </a:rPr>
            <a:t>друковану</a:t>
          </a:r>
          <a:r>
            <a:rPr lang="ru-RU" sz="1600" b="1" kern="1200" dirty="0" smtClean="0">
              <a:solidFill>
                <a:schemeClr val="tx1"/>
              </a:solidFill>
            </a:rPr>
            <a:t> рекламу на </a:t>
          </a:r>
          <a:r>
            <a:rPr lang="ru-RU" sz="1600" b="1" kern="1200" dirty="0" err="1" smtClean="0">
              <a:solidFill>
                <a:schemeClr val="tx1"/>
              </a:solidFill>
            </a:rPr>
            <a:t>іноземних</a:t>
          </a:r>
          <a:r>
            <a:rPr lang="ru-RU" sz="1600" b="1" kern="1200" dirty="0" smtClean="0">
              <a:solidFill>
                <a:schemeClr val="tx1"/>
              </a:solidFill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</a:rPr>
            <a:t>мовах</a:t>
          </a:r>
          <a:r>
            <a:rPr lang="ru-RU" sz="1600" b="1" kern="1200" dirty="0" smtClean="0">
              <a:solidFill>
                <a:schemeClr val="tx1"/>
              </a:solidFill>
            </a:rPr>
            <a:t>;</a:t>
          </a:r>
          <a:endParaRPr lang="uk-UA" sz="1600" b="1" kern="1200" dirty="0">
            <a:solidFill>
              <a:schemeClr val="tx1"/>
            </a:solidFill>
          </a:endParaRPr>
        </a:p>
      </dsp:txBody>
      <dsp:txXfrm rot="10800000">
        <a:off x="1958317" y="3217"/>
        <a:ext cx="6661216" cy="498238"/>
      </dsp:txXfrm>
    </dsp:sp>
    <dsp:sp modelId="{11BF6511-55DE-4458-A8E0-6424B6B465CE}">
      <dsp:nvSpPr>
        <dsp:cNvPr id="0" name=""/>
        <dsp:cNvSpPr/>
      </dsp:nvSpPr>
      <dsp:spPr>
        <a:xfrm>
          <a:off x="1584639" y="3217"/>
          <a:ext cx="498238" cy="498238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F215BC-AC65-4AC5-B38C-7FE95DCEC5FA}">
      <dsp:nvSpPr>
        <dsp:cNvPr id="0" name=""/>
        <dsp:cNvSpPr/>
      </dsp:nvSpPr>
      <dsp:spPr>
        <a:xfrm rot="10800000">
          <a:off x="1833758" y="650183"/>
          <a:ext cx="6785775" cy="498238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70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smtClean="0">
              <a:solidFill>
                <a:schemeClr val="tx1"/>
              </a:solidFill>
            </a:rPr>
            <a:t>• Інтернет-сторінки на іноземних мовах;</a:t>
          </a:r>
          <a:endParaRPr lang="uk-UA" sz="1600" b="1" kern="1200">
            <a:solidFill>
              <a:schemeClr val="tx1"/>
            </a:solidFill>
          </a:endParaRPr>
        </a:p>
      </dsp:txBody>
      <dsp:txXfrm rot="10800000">
        <a:off x="1958317" y="650183"/>
        <a:ext cx="6661216" cy="498238"/>
      </dsp:txXfrm>
    </dsp:sp>
    <dsp:sp modelId="{0FDB47F6-23E8-4FDC-818B-087DD7A6908C}">
      <dsp:nvSpPr>
        <dsp:cNvPr id="0" name=""/>
        <dsp:cNvSpPr/>
      </dsp:nvSpPr>
      <dsp:spPr>
        <a:xfrm>
          <a:off x="1584639" y="650183"/>
          <a:ext cx="498238" cy="498238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37DAB2-F8C1-49B0-8C41-59923F8AF2E4}">
      <dsp:nvSpPr>
        <dsp:cNvPr id="0" name=""/>
        <dsp:cNvSpPr/>
      </dsp:nvSpPr>
      <dsp:spPr>
        <a:xfrm rot="10800000">
          <a:off x="1833758" y="1297149"/>
          <a:ext cx="6785775" cy="498238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70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smtClean="0">
              <a:solidFill>
                <a:schemeClr val="tx1"/>
              </a:solidFill>
            </a:rPr>
            <a:t>• відвідування виставок за кордоном;</a:t>
          </a:r>
          <a:endParaRPr lang="uk-UA" sz="1600" b="1" kern="1200">
            <a:solidFill>
              <a:schemeClr val="tx1"/>
            </a:solidFill>
          </a:endParaRPr>
        </a:p>
      </dsp:txBody>
      <dsp:txXfrm rot="10800000">
        <a:off x="1958317" y="1297149"/>
        <a:ext cx="6661216" cy="498238"/>
      </dsp:txXfrm>
    </dsp:sp>
    <dsp:sp modelId="{515A0E30-1E92-4D3D-AFFE-16ECAE31DFF8}">
      <dsp:nvSpPr>
        <dsp:cNvPr id="0" name=""/>
        <dsp:cNvSpPr/>
      </dsp:nvSpPr>
      <dsp:spPr>
        <a:xfrm>
          <a:off x="1584639" y="1297149"/>
          <a:ext cx="498238" cy="498238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84F948-0CB2-4FA6-9672-6E3346B9F787}">
      <dsp:nvSpPr>
        <dsp:cNvPr id="0" name=""/>
        <dsp:cNvSpPr/>
      </dsp:nvSpPr>
      <dsp:spPr>
        <a:xfrm rot="10800000">
          <a:off x="1833758" y="1944115"/>
          <a:ext cx="6785775" cy="498238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70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smtClean="0">
              <a:solidFill>
                <a:schemeClr val="tx1"/>
              </a:solidFill>
            </a:rPr>
            <a:t>• поїздки для іноземних журналістів;</a:t>
          </a:r>
          <a:endParaRPr lang="uk-UA" sz="1600" b="1" kern="1200">
            <a:solidFill>
              <a:schemeClr val="tx1"/>
            </a:solidFill>
          </a:endParaRPr>
        </a:p>
      </dsp:txBody>
      <dsp:txXfrm rot="10800000">
        <a:off x="1958317" y="1944115"/>
        <a:ext cx="6661216" cy="498238"/>
      </dsp:txXfrm>
    </dsp:sp>
    <dsp:sp modelId="{39947590-B99C-4894-81ED-81CA42F8B007}">
      <dsp:nvSpPr>
        <dsp:cNvPr id="0" name=""/>
        <dsp:cNvSpPr/>
      </dsp:nvSpPr>
      <dsp:spPr>
        <a:xfrm>
          <a:off x="1584639" y="1944115"/>
          <a:ext cx="498238" cy="498238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E62145-29B3-4751-A441-059C32075A7E}">
      <dsp:nvSpPr>
        <dsp:cNvPr id="0" name=""/>
        <dsp:cNvSpPr/>
      </dsp:nvSpPr>
      <dsp:spPr>
        <a:xfrm rot="10800000">
          <a:off x="1833758" y="2591081"/>
          <a:ext cx="6785775" cy="498238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70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tx1"/>
              </a:solidFill>
            </a:rPr>
            <a:t>• послідовний ланцюг оголошень у закордонній пресі;</a:t>
          </a:r>
          <a:endParaRPr lang="uk-UA" sz="1600" b="1" kern="1200">
            <a:solidFill>
              <a:schemeClr val="tx1"/>
            </a:solidFill>
          </a:endParaRPr>
        </a:p>
      </dsp:txBody>
      <dsp:txXfrm rot="10800000">
        <a:off x="1958317" y="2591081"/>
        <a:ext cx="6661216" cy="498238"/>
      </dsp:txXfrm>
    </dsp:sp>
    <dsp:sp modelId="{1E767D6E-0E02-46C9-AEA0-0C6E959F62A2}">
      <dsp:nvSpPr>
        <dsp:cNvPr id="0" name=""/>
        <dsp:cNvSpPr/>
      </dsp:nvSpPr>
      <dsp:spPr>
        <a:xfrm>
          <a:off x="1584639" y="2591081"/>
          <a:ext cx="498238" cy="498238"/>
        </a:xfrm>
        <a:prstGeom prst="ellipse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6455ED-B456-4903-880A-269D38396916}">
      <dsp:nvSpPr>
        <dsp:cNvPr id="0" name=""/>
        <dsp:cNvSpPr/>
      </dsp:nvSpPr>
      <dsp:spPr>
        <a:xfrm rot="10800000">
          <a:off x="1833758" y="3238047"/>
          <a:ext cx="6785775" cy="498238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70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tx1"/>
              </a:solidFill>
            </a:rPr>
            <a:t>• статті та інтерв'ю в зарубіжних засобах масової інформації;</a:t>
          </a:r>
          <a:endParaRPr lang="uk-UA" sz="1600" b="1" kern="1200">
            <a:solidFill>
              <a:schemeClr val="tx1"/>
            </a:solidFill>
          </a:endParaRPr>
        </a:p>
      </dsp:txBody>
      <dsp:txXfrm rot="10800000">
        <a:off x="1958317" y="3238047"/>
        <a:ext cx="6661216" cy="498238"/>
      </dsp:txXfrm>
    </dsp:sp>
    <dsp:sp modelId="{A4D4D544-1809-4D1E-8A95-07F2A65EC17B}">
      <dsp:nvSpPr>
        <dsp:cNvPr id="0" name=""/>
        <dsp:cNvSpPr/>
      </dsp:nvSpPr>
      <dsp:spPr>
        <a:xfrm>
          <a:off x="1584639" y="3238047"/>
          <a:ext cx="498238" cy="498238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B40FFB-67B7-499F-9DDE-D534CEF4D1F4}">
      <dsp:nvSpPr>
        <dsp:cNvPr id="0" name=""/>
        <dsp:cNvSpPr/>
      </dsp:nvSpPr>
      <dsp:spPr>
        <a:xfrm rot="10800000">
          <a:off x="1833758" y="3885013"/>
          <a:ext cx="6785775" cy="498238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70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smtClean="0">
              <a:solidFill>
                <a:schemeClr val="tx1"/>
              </a:solidFill>
            </a:rPr>
            <a:t>• знання співробітниками іноземних мов.</a:t>
          </a:r>
          <a:endParaRPr lang="uk-UA" sz="1600" b="1" kern="1200">
            <a:solidFill>
              <a:schemeClr val="tx1"/>
            </a:solidFill>
          </a:endParaRPr>
        </a:p>
      </dsp:txBody>
      <dsp:txXfrm rot="10800000">
        <a:off x="1958317" y="3885013"/>
        <a:ext cx="6661216" cy="498238"/>
      </dsp:txXfrm>
    </dsp:sp>
    <dsp:sp modelId="{BE8F0CA3-1142-4F4D-831E-0D37DF622E56}">
      <dsp:nvSpPr>
        <dsp:cNvPr id="0" name=""/>
        <dsp:cNvSpPr/>
      </dsp:nvSpPr>
      <dsp:spPr>
        <a:xfrm>
          <a:off x="1584639" y="3885013"/>
          <a:ext cx="498238" cy="498238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6000" b="1" i="1" dirty="0"/>
              <a:t>Діяльність управління туристичними </a:t>
            </a:r>
            <a:r>
              <a:rPr lang="uk-UA" sz="6000" b="1" i="1" dirty="0" err="1"/>
              <a:t>дестинаціями</a:t>
            </a:r>
            <a:endParaRPr lang="uk-UA" sz="60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196" y="960753"/>
            <a:ext cx="8915399" cy="1126283"/>
          </a:xfrm>
        </p:spPr>
        <p:txBody>
          <a:bodyPr>
            <a:normAutofit/>
          </a:bodyPr>
          <a:lstStyle/>
          <a:p>
            <a:r>
              <a:rPr lang="uk-UA" sz="4000" b="1" dirty="0" smtClean="0"/>
              <a:t>ТЕМА 8:</a:t>
            </a:r>
            <a:endParaRPr lang="uk-UA" sz="4000" b="1" dirty="0"/>
          </a:p>
        </p:txBody>
      </p:sp>
    </p:spTree>
    <p:extLst>
      <p:ext uri="{BB962C8B-B14F-4D97-AF65-F5344CB8AC3E}">
        <p14:creationId xmlns:p14="http://schemas.microsoft.com/office/powerpoint/2010/main" val="1552846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5304" y="266301"/>
            <a:ext cx="9649308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err="1"/>
              <a:t>Національний</a:t>
            </a:r>
            <a:r>
              <a:rPr lang="ru-RU" b="1" i="1" dirty="0"/>
              <a:t> </a:t>
            </a:r>
            <a:r>
              <a:rPr lang="ru-RU" b="1" i="1" dirty="0" err="1"/>
              <a:t>туристичний</a:t>
            </a:r>
            <a:r>
              <a:rPr lang="ru-RU" b="1" i="1" dirty="0"/>
              <a:t> </a:t>
            </a:r>
            <a:r>
              <a:rPr lang="ru-RU" b="1" i="1" dirty="0" err="1"/>
              <a:t>офіс</a:t>
            </a:r>
            <a:r>
              <a:rPr lang="ru-RU" b="1" i="1" dirty="0"/>
              <a:t> </a:t>
            </a:r>
            <a:r>
              <a:rPr lang="ru-RU" b="1" i="1" dirty="0" err="1"/>
              <a:t>або</a:t>
            </a:r>
            <a:r>
              <a:rPr lang="ru-RU" b="1" i="1" dirty="0"/>
              <a:t> </a:t>
            </a:r>
            <a:r>
              <a:rPr lang="ru-RU" b="1" i="1" dirty="0" err="1"/>
              <a:t>Національна</a:t>
            </a:r>
            <a:r>
              <a:rPr lang="ru-RU" b="1" i="1" dirty="0"/>
              <a:t> </a:t>
            </a:r>
            <a:r>
              <a:rPr lang="ru-RU" b="1" i="1" dirty="0" err="1"/>
              <a:t>туристична</a:t>
            </a:r>
            <a:r>
              <a:rPr lang="ru-RU" b="1" i="1" dirty="0"/>
              <a:t> </a:t>
            </a:r>
            <a:r>
              <a:rPr lang="ru-RU" b="1" i="1" dirty="0" err="1" smtClean="0"/>
              <a:t>організація</a:t>
            </a:r>
            <a:r>
              <a:rPr lang="ru-RU" b="1" i="1" dirty="0" smtClean="0"/>
              <a:t> </a:t>
            </a:r>
            <a:r>
              <a:rPr lang="uk-UA" b="1" i="1" dirty="0" smtClean="0"/>
              <a:t>(</a:t>
            </a:r>
            <a:r>
              <a:rPr lang="uk-UA" b="1" i="1" dirty="0"/>
              <a:t>НТО</a:t>
            </a:r>
            <a:r>
              <a:rPr lang="uk-UA" b="1" i="1" dirty="0" smtClean="0"/>
              <a:t>)</a:t>
            </a:r>
            <a:endParaRPr lang="uk-UA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4427631"/>
              </p:ext>
            </p:extLst>
          </p:nvPr>
        </p:nvGraphicFramePr>
        <p:xfrm>
          <a:off x="1661560" y="2014330"/>
          <a:ext cx="9602787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0192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270" y="186788"/>
            <a:ext cx="9861342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uk-UA" i="1" dirty="0"/>
              <a:t>Рада з туризму Нової Зеландії (</a:t>
            </a:r>
            <a:r>
              <a:rPr lang="en-US" i="1" dirty="0"/>
              <a:t>Tourism New Zealand), </a:t>
            </a:r>
            <a:r>
              <a:rPr lang="uk-UA" i="1" dirty="0"/>
              <a:t>найстаріша організація</a:t>
            </a:r>
            <a:br>
              <a:rPr lang="uk-UA" i="1" dirty="0"/>
            </a:br>
            <a:r>
              <a:rPr lang="ru-RU" i="1" dirty="0"/>
              <a:t>з менеджменту </a:t>
            </a:r>
            <a:r>
              <a:rPr lang="ru-RU" i="1" dirty="0" err="1"/>
              <a:t>дестинації</a:t>
            </a:r>
            <a:r>
              <a:rPr lang="ru-RU" i="1" dirty="0"/>
              <a:t> в </a:t>
            </a:r>
            <a:r>
              <a:rPr lang="ru-RU" i="1" dirty="0" err="1"/>
              <a:t>світі</a:t>
            </a:r>
            <a:r>
              <a:rPr lang="ru-RU" i="1" dirty="0"/>
              <a:t>, </a:t>
            </a:r>
            <a:r>
              <a:rPr lang="ru-RU" i="1" dirty="0" err="1"/>
              <a:t>відповідає</a:t>
            </a:r>
            <a:r>
              <a:rPr lang="ru-RU" i="1" dirty="0"/>
              <a:t>:</a:t>
            </a:r>
            <a:endParaRPr lang="uk-UA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21094" y="2120347"/>
            <a:ext cx="9483518" cy="4479235"/>
          </a:xfrm>
        </p:spPr>
        <p:txBody>
          <a:bodyPr>
            <a:noAutofit/>
          </a:bodyPr>
          <a:lstStyle/>
          <a:p>
            <a:r>
              <a:rPr lang="uk-UA" sz="1400" dirty="0"/>
              <a:t>1) за просування Нової Зеландії як міжнародної туристичної </a:t>
            </a:r>
            <a:r>
              <a:rPr lang="uk-UA" sz="1400" dirty="0" err="1"/>
              <a:t>дестинації</a:t>
            </a:r>
            <a:r>
              <a:rPr lang="uk-UA" sz="1400" dirty="0"/>
              <a:t> </a:t>
            </a:r>
            <a:r>
              <a:rPr lang="uk-UA" sz="1400" dirty="0" smtClean="0"/>
              <a:t>з метою </a:t>
            </a:r>
            <a:r>
              <a:rPr lang="uk-UA" sz="1400" dirty="0"/>
              <a:t>отримання довгострокового прибутку і збільшення частки туризму </a:t>
            </a:r>
            <a:r>
              <a:rPr lang="uk-UA" sz="1400" dirty="0" smtClean="0"/>
              <a:t>в показниках </a:t>
            </a:r>
            <a:r>
              <a:rPr lang="uk-UA" sz="1400" dirty="0"/>
              <a:t>економічного зростання країни. </a:t>
            </a:r>
            <a:endParaRPr lang="uk-UA" sz="1400" dirty="0" smtClean="0"/>
          </a:p>
          <a:p>
            <a:r>
              <a:rPr lang="uk-UA" sz="1400" dirty="0" smtClean="0"/>
              <a:t>2</a:t>
            </a:r>
            <a:r>
              <a:rPr lang="uk-UA" sz="1400" dirty="0"/>
              <a:t>) за розробку та реалізацію стратегій розвитку туризму в Новій Зеландії</a:t>
            </a:r>
            <a:r>
              <a:rPr lang="uk-UA" sz="1400" dirty="0" smtClean="0"/>
              <a:t>, консультування </a:t>
            </a:r>
            <a:r>
              <a:rPr lang="uk-UA" sz="1400" dirty="0"/>
              <a:t>та вироблення рекомендацій для уряду Нової Зеландії </a:t>
            </a:r>
            <a:r>
              <a:rPr lang="uk-UA" sz="1400" dirty="0" smtClean="0"/>
              <a:t>та туристичної </a:t>
            </a:r>
            <a:r>
              <a:rPr lang="uk-UA" sz="1400" dirty="0"/>
              <a:t>індустрії щодо реалізації цих стратегій;</a:t>
            </a:r>
          </a:p>
          <a:p>
            <a:r>
              <a:rPr lang="uk-UA" sz="1400" dirty="0"/>
              <a:t>3) за проведення масштабних маркетингових досліджень і збір </a:t>
            </a:r>
            <a:r>
              <a:rPr lang="uk-UA" sz="1400" dirty="0" smtClean="0"/>
              <a:t>статистики для </a:t>
            </a:r>
            <a:r>
              <a:rPr lang="uk-UA" sz="1400" dirty="0"/>
              <a:t>досягнення максимальної відповідності отриманого туристичного </a:t>
            </a:r>
            <a:r>
              <a:rPr lang="uk-UA" sz="1400" dirty="0" smtClean="0"/>
              <a:t>досвіду очікуванням </a:t>
            </a:r>
            <a:r>
              <a:rPr lang="uk-UA" sz="1400" dirty="0"/>
              <a:t>відвідувачів </a:t>
            </a:r>
            <a:r>
              <a:rPr lang="uk-UA" sz="1400" dirty="0" err="1"/>
              <a:t>дестинації</a:t>
            </a:r>
            <a:r>
              <a:rPr lang="uk-UA" sz="1400" dirty="0"/>
              <a:t>;</a:t>
            </a:r>
          </a:p>
          <a:p>
            <a:r>
              <a:rPr lang="uk-UA" sz="1400" dirty="0"/>
              <a:t>4) за менеджмент якості туристичного продукту </a:t>
            </a:r>
            <a:r>
              <a:rPr lang="uk-UA" sz="1400" dirty="0" err="1"/>
              <a:t>дестинації</a:t>
            </a:r>
            <a:r>
              <a:rPr lang="uk-UA" sz="1400" dirty="0"/>
              <a:t> </a:t>
            </a:r>
            <a:r>
              <a:rPr lang="uk-UA" sz="1400" dirty="0" smtClean="0"/>
              <a:t>засобами програми </a:t>
            </a:r>
            <a:r>
              <a:rPr lang="uk-UA" sz="1400" dirty="0"/>
              <a:t>акредитації якості підприємств індустрії туризму «</a:t>
            </a:r>
            <a:r>
              <a:rPr lang="en-US" sz="1400" dirty="0" err="1"/>
              <a:t>Qualmark</a:t>
            </a:r>
            <a:r>
              <a:rPr lang="en-US" sz="1400" dirty="0"/>
              <a:t>», </a:t>
            </a:r>
            <a:r>
              <a:rPr lang="uk-UA" sz="1400" dirty="0" smtClean="0"/>
              <a:t>що реалізується </a:t>
            </a:r>
            <a:r>
              <a:rPr lang="uk-UA" sz="1400" dirty="0"/>
              <a:t>спільно з Автомобільної асоціацією Нової Зеландії;</a:t>
            </a:r>
          </a:p>
          <a:p>
            <a:r>
              <a:rPr lang="uk-UA" sz="1400" dirty="0"/>
              <a:t>5) за управління мережею туристично-інформаційних центрів «</a:t>
            </a:r>
            <a:r>
              <a:rPr lang="en-US" sz="1400" dirty="0" err="1"/>
              <a:t>i</a:t>
            </a:r>
            <a:r>
              <a:rPr lang="en-US" sz="1400" dirty="0"/>
              <a:t>-SITE</a:t>
            </a:r>
            <a:r>
              <a:rPr lang="en-US" sz="1400" dirty="0" smtClean="0"/>
              <a:t>»</a:t>
            </a:r>
            <a:r>
              <a:rPr lang="uk-UA" sz="1400" dirty="0" smtClean="0"/>
              <a:t> </a:t>
            </a:r>
            <a:r>
              <a:rPr lang="en-US" sz="1400" dirty="0" smtClean="0"/>
              <a:t>(</a:t>
            </a:r>
            <a:r>
              <a:rPr lang="uk-UA" sz="1400" dirty="0"/>
              <a:t>понад 80 центрів по всій Новій Зеландії). Той факт, що 90 % відвідувачів, </a:t>
            </a:r>
            <a:r>
              <a:rPr lang="uk-UA" sz="1400" dirty="0" smtClean="0"/>
              <a:t>які скористалися </a:t>
            </a:r>
            <a:r>
              <a:rPr lang="uk-UA" sz="1400" dirty="0"/>
              <a:t>послугами центрів, бронювали ті чи інші туристичні продукти</a:t>
            </a:r>
            <a:r>
              <a:rPr lang="uk-UA" sz="1400" dirty="0" smtClean="0"/>
              <a:t>, доводить </a:t>
            </a:r>
            <a:r>
              <a:rPr lang="uk-UA" sz="1400" dirty="0"/>
              <a:t>економічну ефективність роботи «</a:t>
            </a:r>
            <a:r>
              <a:rPr lang="en-US" sz="1400" dirty="0" err="1"/>
              <a:t>i</a:t>
            </a:r>
            <a:r>
              <a:rPr lang="en-US" sz="1400" dirty="0"/>
              <a:t>-SITE» </a:t>
            </a:r>
            <a:r>
              <a:rPr lang="uk-UA" sz="1400" dirty="0"/>
              <a:t>і НТО Нової Зеландії;</a:t>
            </a:r>
          </a:p>
          <a:p>
            <a:r>
              <a:rPr lang="uk-UA" sz="1400" dirty="0"/>
              <a:t>6) за здійснення інших видів діяльності, в тому числі консультації та </a:t>
            </a:r>
            <a:r>
              <a:rPr lang="uk-UA" sz="1400" dirty="0" smtClean="0"/>
              <a:t>освітні програми </a:t>
            </a:r>
            <a:r>
              <a:rPr lang="uk-UA" sz="1400" dirty="0"/>
              <a:t>для представників бізнесу.</a:t>
            </a:r>
          </a:p>
        </p:txBody>
      </p:sp>
    </p:spTree>
    <p:extLst>
      <p:ext uri="{BB962C8B-B14F-4D97-AF65-F5344CB8AC3E}">
        <p14:creationId xmlns:p14="http://schemas.microsoft.com/office/powerpoint/2010/main" val="2254020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7063" y="0"/>
            <a:ext cx="8911687" cy="1280890"/>
          </a:xfrm>
        </p:spPr>
        <p:txBody>
          <a:bodyPr/>
          <a:lstStyle/>
          <a:p>
            <a:pPr algn="ctr"/>
            <a:r>
              <a:rPr lang="uk-UA" i="1" dirty="0" smtClean="0"/>
              <a:t>Національна туристична адміністрація </a:t>
            </a:r>
            <a:r>
              <a:rPr lang="uk-UA" i="1" dirty="0"/>
              <a:t>Грузії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2366502"/>
              </p:ext>
            </p:extLst>
          </p:nvPr>
        </p:nvGraphicFramePr>
        <p:xfrm>
          <a:off x="1099931" y="1205948"/>
          <a:ext cx="11198086" cy="5514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840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2108" y="120527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err="1" smtClean="0"/>
              <a:t>Національна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туристична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організація</a:t>
            </a:r>
            <a:r>
              <a:rPr lang="ru-RU" sz="3200" i="1" dirty="0" smtClean="0"/>
              <a:t> </a:t>
            </a:r>
            <a:r>
              <a:rPr lang="uk-UA" sz="3200" i="1" dirty="0" smtClean="0"/>
              <a:t>України</a:t>
            </a:r>
            <a:endParaRPr lang="uk-UA" sz="3200" i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8494295"/>
              </p:ext>
            </p:extLst>
          </p:nvPr>
        </p:nvGraphicFramePr>
        <p:xfrm>
          <a:off x="755375" y="1401417"/>
          <a:ext cx="11436625" cy="4893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1088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9829" y="0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2. </a:t>
            </a:r>
            <a:r>
              <a:rPr lang="ru-RU" b="1" dirty="0" err="1" smtClean="0"/>
              <a:t>Особливості</a:t>
            </a:r>
            <a:r>
              <a:rPr lang="ru-RU" b="1" dirty="0" smtClean="0"/>
              <a:t> </a:t>
            </a:r>
            <a:r>
              <a:rPr lang="ru-RU" b="1" dirty="0" err="1"/>
              <a:t>діяльності</a:t>
            </a:r>
            <a:r>
              <a:rPr lang="ru-RU" b="1" dirty="0"/>
              <a:t> </a:t>
            </a:r>
            <a:r>
              <a:rPr lang="ru-RU" b="1" dirty="0" err="1"/>
              <a:t>організацій</a:t>
            </a:r>
            <a:r>
              <a:rPr lang="ru-RU" b="1" dirty="0"/>
              <a:t> з </a:t>
            </a:r>
            <a:r>
              <a:rPr lang="ru-RU" b="1" dirty="0" err="1"/>
              <a:t>управління</a:t>
            </a:r>
            <a:r>
              <a:rPr lang="ru-RU" b="1" dirty="0"/>
              <a:t> </a:t>
            </a:r>
            <a:r>
              <a:rPr lang="ru-RU" b="1" dirty="0" err="1" smtClean="0"/>
              <a:t>туристичними</a:t>
            </a:r>
            <a:r>
              <a:rPr lang="ru-RU" b="1" dirty="0" smtClean="0"/>
              <a:t> </a:t>
            </a:r>
            <a:r>
              <a:rPr lang="uk-UA" b="1" dirty="0" err="1" smtClean="0"/>
              <a:t>дестинаціями</a:t>
            </a:r>
            <a:r>
              <a:rPr lang="uk-UA" b="1" dirty="0" smtClean="0"/>
              <a:t> </a:t>
            </a:r>
            <a:r>
              <a:rPr lang="uk-UA" b="1" dirty="0"/>
              <a:t>регіонального рівня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9356" y="1563756"/>
            <a:ext cx="6042992" cy="113968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Регіональна</a:t>
            </a:r>
            <a:r>
              <a:rPr lang="ru-RU" b="1" dirty="0"/>
              <a:t> </a:t>
            </a:r>
            <a:r>
              <a:rPr lang="ru-RU" b="1" dirty="0" err="1"/>
              <a:t>туристична</a:t>
            </a:r>
            <a:r>
              <a:rPr lang="ru-RU" b="1" dirty="0"/>
              <a:t> </a:t>
            </a:r>
            <a:r>
              <a:rPr lang="ru-RU" b="1" dirty="0" err="1"/>
              <a:t>організація</a:t>
            </a:r>
            <a:r>
              <a:rPr lang="ru-RU" b="1" dirty="0"/>
              <a:t> (РТО)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організація</a:t>
            </a:r>
            <a:r>
              <a:rPr lang="ru-RU" dirty="0"/>
              <a:t>, до </a:t>
            </a:r>
            <a:r>
              <a:rPr lang="ru-RU" dirty="0" err="1"/>
              <a:t>функцій</a:t>
            </a:r>
            <a:r>
              <a:rPr lang="ru-RU" dirty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відносять</a:t>
            </a:r>
            <a:r>
              <a:rPr lang="ru-RU" dirty="0" smtClean="0"/>
              <a:t> </a:t>
            </a:r>
            <a:r>
              <a:rPr lang="ru-RU" dirty="0"/>
              <a:t>менеджмент та / </a:t>
            </a:r>
            <a:r>
              <a:rPr lang="ru-RU" dirty="0" err="1"/>
              <a:t>або</a:t>
            </a:r>
            <a:r>
              <a:rPr lang="ru-RU" dirty="0"/>
              <a:t> маркетинг </a:t>
            </a:r>
            <a:r>
              <a:rPr lang="ru-RU" dirty="0" err="1"/>
              <a:t>регіону</a:t>
            </a:r>
            <a:r>
              <a:rPr lang="ru-RU" dirty="0"/>
              <a:t> як </a:t>
            </a:r>
            <a:r>
              <a:rPr lang="ru-RU" dirty="0" err="1"/>
              <a:t>дестинації</a:t>
            </a:r>
            <a:endParaRPr lang="uk-UA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94992" y="2898114"/>
            <a:ext cx="6586330" cy="1603513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>
                <a:solidFill>
                  <a:schemeClr val="tx1"/>
                </a:solidFill>
              </a:rPr>
              <a:t>Регіональна організація з менеджменту </a:t>
            </a:r>
            <a:r>
              <a:rPr lang="uk-UA" b="1" i="1" dirty="0" err="1">
                <a:solidFill>
                  <a:schemeClr val="tx1"/>
                </a:solidFill>
              </a:rPr>
              <a:t>дестинації</a:t>
            </a:r>
            <a:r>
              <a:rPr lang="uk-UA" b="1" i="1" dirty="0">
                <a:solidFill>
                  <a:schemeClr val="tx1"/>
                </a:solidFill>
              </a:rPr>
              <a:t> повинна координувати </a:t>
            </a:r>
            <a:r>
              <a:rPr lang="uk-UA" b="1" i="1" dirty="0" smtClean="0">
                <a:solidFill>
                  <a:schemeClr val="tx1"/>
                </a:solidFill>
              </a:rPr>
              <a:t>і стимулювати </a:t>
            </a:r>
            <a:r>
              <a:rPr lang="uk-UA" b="1" i="1" dirty="0">
                <a:solidFill>
                  <a:schemeClr val="tx1"/>
                </a:solidFill>
              </a:rPr>
              <a:t>роботу партнерів за допомогою розробки й контролю </a:t>
            </a:r>
            <a:r>
              <a:rPr lang="uk-UA" b="1" i="1" dirty="0" smtClean="0">
                <a:solidFill>
                  <a:schemeClr val="tx1"/>
                </a:solidFill>
              </a:rPr>
              <a:t>виконання спільного </a:t>
            </a:r>
            <a:r>
              <a:rPr lang="uk-UA" b="1" i="1" dirty="0">
                <a:solidFill>
                  <a:schemeClr val="tx1"/>
                </a:solidFill>
              </a:rPr>
              <a:t>плану дій щодо управління </a:t>
            </a:r>
            <a:r>
              <a:rPr lang="uk-UA" b="1" i="1" dirty="0" err="1">
                <a:solidFill>
                  <a:schemeClr val="tx1"/>
                </a:solidFill>
              </a:rPr>
              <a:t>дестинацією</a:t>
            </a:r>
            <a:r>
              <a:rPr lang="uk-UA" b="1" i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54455" y="4889207"/>
            <a:ext cx="7050157" cy="159185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i="1" dirty="0"/>
              <a:t>Р</a:t>
            </a:r>
            <a:r>
              <a:rPr lang="uk-UA" b="1" i="1" dirty="0" smtClean="0"/>
              <a:t>егіональна </a:t>
            </a:r>
            <a:r>
              <a:rPr lang="uk-UA" b="1" i="1" dirty="0"/>
              <a:t>ОМД виконує координуючу роль розвитку </a:t>
            </a:r>
            <a:r>
              <a:rPr lang="uk-UA" b="1" i="1" dirty="0" smtClean="0"/>
              <a:t>туристичної </a:t>
            </a:r>
            <a:r>
              <a:rPr lang="uk-UA" b="1" i="1" dirty="0" err="1" smtClean="0"/>
              <a:t>дестинації</a:t>
            </a:r>
            <a:r>
              <a:rPr lang="uk-UA" dirty="0"/>
              <a:t>, акумулюючи інформацію і зусилля всіх </a:t>
            </a:r>
            <a:r>
              <a:rPr lang="uk-UA" dirty="0" err="1"/>
              <a:t>стейкхолдерів</a:t>
            </a:r>
            <a:r>
              <a:rPr lang="uk-UA" dirty="0"/>
              <a:t> (влади, </a:t>
            </a:r>
            <a:r>
              <a:rPr lang="uk-UA" dirty="0" smtClean="0"/>
              <a:t>бізнесу, вузів</a:t>
            </a:r>
            <a:r>
              <a:rPr lang="uk-UA" dirty="0"/>
              <a:t>, асоціацій, туристів і мешканців) </a:t>
            </a:r>
            <a:r>
              <a:rPr lang="uk-UA" dirty="0" err="1"/>
              <a:t>дестинації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9592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9586" y="0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/>
              <a:t>Організаційна</a:t>
            </a:r>
            <a:r>
              <a:rPr lang="ru-RU" b="1" dirty="0"/>
              <a:t> структура </a:t>
            </a:r>
            <a:r>
              <a:rPr lang="ru-RU" b="1" dirty="0" err="1"/>
              <a:t>просування</a:t>
            </a:r>
            <a:r>
              <a:rPr lang="ru-RU" b="1" dirty="0"/>
              <a:t> </a:t>
            </a:r>
            <a:r>
              <a:rPr lang="ru-RU" b="1" dirty="0" err="1"/>
              <a:t>дестинації</a:t>
            </a:r>
            <a:r>
              <a:rPr lang="ru-RU" b="1" dirty="0"/>
              <a:t> «</a:t>
            </a:r>
            <a:r>
              <a:rPr lang="ru-RU" b="1" dirty="0" err="1"/>
              <a:t>Південний</a:t>
            </a:r>
            <a:r>
              <a:rPr lang="ru-RU" b="1" dirty="0"/>
              <a:t> </a:t>
            </a:r>
            <a:r>
              <a:rPr lang="ru-RU" b="1" dirty="0" err="1"/>
              <a:t>Тіроль</a:t>
            </a:r>
            <a:r>
              <a:rPr lang="ru-RU" b="1" dirty="0"/>
              <a:t>»</a:t>
            </a:r>
            <a:br>
              <a:rPr lang="ru-RU" b="1" dirty="0"/>
            </a:br>
            <a:r>
              <a:rPr lang="ru-RU" b="1" dirty="0" err="1"/>
              <a:t>складається</a:t>
            </a:r>
            <a:r>
              <a:rPr lang="ru-RU" b="1" dirty="0"/>
              <a:t> з </a:t>
            </a:r>
            <a:r>
              <a:rPr lang="ru-RU" b="1" dirty="0" err="1"/>
              <a:t>трьох</a:t>
            </a:r>
            <a:r>
              <a:rPr lang="ru-RU" b="1" dirty="0"/>
              <a:t> </a:t>
            </a:r>
            <a:r>
              <a:rPr lang="ru-RU" b="1" dirty="0" err="1"/>
              <a:t>рівнів</a:t>
            </a:r>
            <a:r>
              <a:rPr lang="ru-RU" b="1" dirty="0"/>
              <a:t>: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61352" y="1868557"/>
            <a:ext cx="8915400" cy="3777622"/>
          </a:xfrm>
        </p:spPr>
        <p:txBody>
          <a:bodyPr>
            <a:normAutofit/>
          </a:bodyPr>
          <a:lstStyle/>
          <a:p>
            <a:r>
              <a:rPr lang="uk-UA" sz="2400" dirty="0"/>
              <a:t>провінція;</a:t>
            </a:r>
          </a:p>
          <a:p>
            <a:r>
              <a:rPr lang="uk-UA" sz="2400" dirty="0"/>
              <a:t>область;</a:t>
            </a:r>
          </a:p>
          <a:p>
            <a:r>
              <a:rPr lang="uk-UA" sz="2400" dirty="0" smtClean="0"/>
              <a:t>громада</a:t>
            </a:r>
            <a:r>
              <a:rPr lang="uk-UA" sz="2400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58886" y="3487211"/>
            <a:ext cx="74079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На </a:t>
            </a:r>
            <a:r>
              <a:rPr lang="ru-RU" sz="2400" b="1" dirty="0" err="1">
                <a:solidFill>
                  <a:schemeClr val="accent4">
                    <a:lumMod val="75000"/>
                  </a:schemeClr>
                </a:solidFill>
              </a:rPr>
              <a:t>туристичному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 ринку</a:t>
            </a:r>
          </a:p>
          <a:p>
            <a:pPr algn="ctr"/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SMG </a:t>
            </a:r>
            <a:r>
              <a:rPr lang="ru-RU" sz="2400" b="1" dirty="0" err="1">
                <a:solidFill>
                  <a:schemeClr val="accent4">
                    <a:lumMod val="75000"/>
                  </a:schemeClr>
                </a:solidFill>
              </a:rPr>
              <a:t>вирішує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 три </a:t>
            </a:r>
            <a:r>
              <a:rPr lang="ru-RU" sz="2400" b="1" dirty="0" err="1">
                <a:solidFill>
                  <a:schemeClr val="accent4">
                    <a:lumMod val="75000"/>
                  </a:schemeClr>
                </a:solidFill>
              </a:rPr>
              <a:t>стратегічні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4">
                    <a:lumMod val="75000"/>
                  </a:schemeClr>
                </a:solidFill>
              </a:rPr>
              <a:t>завдання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:</a:t>
            </a:r>
            <a:endParaRPr lang="uk-U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049586" y="4750825"/>
            <a:ext cx="9241266" cy="1773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99859" y="4650315"/>
            <a:ext cx="93030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- </a:t>
            </a:r>
            <a:r>
              <a:rPr lang="ru-RU" sz="2000" b="1" dirty="0" err="1"/>
              <a:t>диверсифікація</a:t>
            </a:r>
            <a:r>
              <a:rPr lang="ru-RU" sz="2000" b="1" dirty="0"/>
              <a:t> ринку;</a:t>
            </a:r>
          </a:p>
          <a:p>
            <a:r>
              <a:rPr lang="ru-RU" sz="2000" b="1" dirty="0"/>
              <a:t>- </a:t>
            </a:r>
            <a:r>
              <a:rPr lang="ru-RU" sz="2000" b="1" dirty="0" err="1"/>
              <a:t>допомога</a:t>
            </a:r>
            <a:r>
              <a:rPr lang="ru-RU" sz="2000" b="1" dirty="0"/>
              <a:t> у </a:t>
            </a:r>
            <a:r>
              <a:rPr lang="ru-RU" sz="2000" b="1" dirty="0" err="1"/>
              <a:t>просуванні</a:t>
            </a:r>
            <a:r>
              <a:rPr lang="ru-RU" sz="2000" b="1" dirty="0"/>
              <a:t> </a:t>
            </a:r>
            <a:r>
              <a:rPr lang="ru-RU" sz="2000" b="1" dirty="0" err="1"/>
              <a:t>послуг</a:t>
            </a:r>
            <a:r>
              <a:rPr lang="ru-RU" sz="2000" b="1" dirty="0"/>
              <a:t> невеликих </a:t>
            </a:r>
            <a:r>
              <a:rPr lang="ru-RU" sz="2000" b="1" dirty="0" err="1"/>
              <a:t>туристичних</a:t>
            </a:r>
            <a:r>
              <a:rPr lang="ru-RU" sz="2000" b="1" dirty="0"/>
              <a:t> </a:t>
            </a:r>
            <a:r>
              <a:rPr lang="ru-RU" sz="2000" b="1" dirty="0" err="1"/>
              <a:t>підприємств</a:t>
            </a:r>
            <a:r>
              <a:rPr lang="ru-RU" sz="2000" b="1" dirty="0"/>
              <a:t>;</a:t>
            </a:r>
          </a:p>
          <a:p>
            <a:r>
              <a:rPr lang="ru-RU" sz="2000" b="1" dirty="0"/>
              <a:t>- </a:t>
            </a:r>
            <a:r>
              <a:rPr lang="ru-RU" sz="2000" b="1" dirty="0" err="1"/>
              <a:t>створення</a:t>
            </a:r>
            <a:r>
              <a:rPr lang="ru-RU" sz="2000" b="1" dirty="0"/>
              <a:t> </a:t>
            </a:r>
            <a:r>
              <a:rPr lang="ru-RU" sz="2000" b="1" dirty="0" err="1"/>
              <a:t>єдиного</a:t>
            </a:r>
            <a:r>
              <a:rPr lang="ru-RU" sz="2000" b="1" dirty="0"/>
              <a:t> бренду турпродукту </a:t>
            </a:r>
            <a:r>
              <a:rPr lang="ru-RU" sz="2000" b="1" dirty="0" err="1"/>
              <a:t>провінції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34254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7010" y="345814"/>
            <a:ext cx="10495720" cy="1280890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/>
              <a:t>3. </a:t>
            </a:r>
            <a:r>
              <a:rPr lang="ru-RU" sz="3000" b="1" dirty="0" err="1" smtClean="0"/>
              <a:t>Особливості</a:t>
            </a:r>
            <a:r>
              <a:rPr lang="ru-RU" sz="3000" b="1" dirty="0" smtClean="0"/>
              <a:t> </a:t>
            </a:r>
            <a:r>
              <a:rPr lang="ru-RU" sz="3000" b="1" dirty="0" err="1"/>
              <a:t>діяльності</a:t>
            </a:r>
            <a:r>
              <a:rPr lang="ru-RU" sz="3000" b="1" dirty="0"/>
              <a:t> </a:t>
            </a:r>
            <a:r>
              <a:rPr lang="ru-RU" sz="3000" b="1" dirty="0" err="1"/>
              <a:t>організацій</a:t>
            </a:r>
            <a:r>
              <a:rPr lang="ru-RU" sz="3000" b="1" dirty="0"/>
              <a:t> з </a:t>
            </a:r>
            <a:r>
              <a:rPr lang="ru-RU" sz="3000" b="1" dirty="0" err="1"/>
              <a:t>управління</a:t>
            </a:r>
            <a:r>
              <a:rPr lang="ru-RU" sz="3000" b="1" dirty="0"/>
              <a:t> </a:t>
            </a:r>
            <a:r>
              <a:rPr lang="ru-RU" sz="3000" b="1" dirty="0" err="1" smtClean="0"/>
              <a:t>туристичними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дестинаціями</a:t>
            </a:r>
            <a:r>
              <a:rPr lang="ru-RU" sz="3000" b="1" dirty="0" smtClean="0"/>
              <a:t> </a:t>
            </a:r>
            <a:r>
              <a:rPr lang="ru-RU" sz="3000" b="1" dirty="0" err="1"/>
              <a:t>місцевого</a:t>
            </a:r>
            <a:r>
              <a:rPr lang="ru-RU" sz="3000" b="1" dirty="0"/>
              <a:t> </a:t>
            </a:r>
            <a:r>
              <a:rPr lang="ru-RU" sz="3000" b="1" dirty="0" err="1"/>
              <a:t>рівня</a:t>
            </a:r>
            <a:endParaRPr lang="uk-UA" sz="3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7010" y="4943061"/>
            <a:ext cx="8433352" cy="2738838"/>
          </a:xfrm>
        </p:spPr>
        <p:txBody>
          <a:bodyPr/>
          <a:lstStyle/>
          <a:p>
            <a:r>
              <a:rPr lang="uk-UA" i="1" dirty="0">
                <a:solidFill>
                  <a:schemeClr val="tx1"/>
                </a:solidFill>
              </a:rPr>
              <a:t>пошук і утримання сегментів, на яких </a:t>
            </a:r>
            <a:r>
              <a:rPr lang="uk-UA" i="1" dirty="0" err="1">
                <a:solidFill>
                  <a:schemeClr val="tx1"/>
                </a:solidFill>
              </a:rPr>
              <a:t>дестинація</a:t>
            </a:r>
            <a:r>
              <a:rPr lang="uk-UA" i="1" dirty="0">
                <a:solidFill>
                  <a:schemeClr val="tx1"/>
                </a:solidFill>
              </a:rPr>
              <a:t> займала б </a:t>
            </a:r>
            <a:r>
              <a:rPr lang="uk-UA" i="1" dirty="0" smtClean="0">
                <a:solidFill>
                  <a:schemeClr val="tx1"/>
                </a:solidFill>
              </a:rPr>
              <a:t>монопольне становище</a:t>
            </a:r>
            <a:r>
              <a:rPr lang="uk-UA" i="1" dirty="0">
                <a:solidFill>
                  <a:schemeClr val="tx1"/>
                </a:solidFill>
              </a:rPr>
              <a:t>;</a:t>
            </a:r>
          </a:p>
          <a:p>
            <a:r>
              <a:rPr lang="uk-UA" i="1" dirty="0" smtClean="0">
                <a:solidFill>
                  <a:schemeClr val="tx1"/>
                </a:solidFill>
              </a:rPr>
              <a:t>підвищення </a:t>
            </a:r>
            <a:r>
              <a:rPr lang="uk-UA" i="1" dirty="0">
                <a:solidFill>
                  <a:schemeClr val="tx1"/>
                </a:solidFill>
              </a:rPr>
              <a:t>якості обслуговування туристів організаціями </a:t>
            </a:r>
            <a:r>
              <a:rPr lang="uk-UA" i="1" dirty="0" smtClean="0">
                <a:solidFill>
                  <a:schemeClr val="tx1"/>
                </a:solidFill>
              </a:rPr>
              <a:t>туристичної індустрії </a:t>
            </a:r>
            <a:r>
              <a:rPr lang="uk-UA" i="1" dirty="0" err="1">
                <a:solidFill>
                  <a:schemeClr val="tx1"/>
                </a:solidFill>
              </a:rPr>
              <a:t>дестинації</a:t>
            </a:r>
            <a:r>
              <a:rPr lang="uk-UA" i="1" dirty="0">
                <a:solidFill>
                  <a:schemeClr val="tx1"/>
                </a:solidFill>
              </a:rPr>
              <a:t>;</a:t>
            </a:r>
          </a:p>
          <a:p>
            <a:r>
              <a:rPr lang="uk-UA" i="1" dirty="0" smtClean="0">
                <a:solidFill>
                  <a:schemeClr val="tx1"/>
                </a:solidFill>
              </a:rPr>
              <a:t>активізація </a:t>
            </a:r>
            <a:r>
              <a:rPr lang="uk-UA" i="1" dirty="0">
                <a:solidFill>
                  <a:schemeClr val="tx1"/>
                </a:solidFill>
              </a:rPr>
              <a:t>маркетингових зусиль.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95130" y="1736034"/>
            <a:ext cx="5751444" cy="117613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err="1"/>
              <a:t>Місцева</a:t>
            </a:r>
            <a:r>
              <a:rPr lang="ru-RU" b="1" i="1" dirty="0"/>
              <a:t> </a:t>
            </a:r>
            <a:r>
              <a:rPr lang="ru-RU" b="1" i="1" dirty="0" err="1"/>
              <a:t>туристична</a:t>
            </a:r>
            <a:r>
              <a:rPr lang="ru-RU" b="1" i="1" dirty="0"/>
              <a:t> </a:t>
            </a:r>
            <a:r>
              <a:rPr lang="ru-RU" b="1" i="1" dirty="0" err="1"/>
              <a:t>адміністрація</a:t>
            </a:r>
            <a:r>
              <a:rPr lang="ru-RU" b="1" i="1" dirty="0"/>
              <a:t> (МТА) </a:t>
            </a:r>
            <a:r>
              <a:rPr lang="ru-RU" dirty="0"/>
              <a:t>– </a:t>
            </a:r>
            <a:r>
              <a:rPr lang="ru-RU" dirty="0" err="1"/>
              <a:t>організація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 smtClean="0"/>
              <a:t>забезпечує</a:t>
            </a:r>
            <a:r>
              <a:rPr lang="ru-RU" dirty="0" smtClean="0"/>
              <a:t> менеджмент </a:t>
            </a:r>
            <a:r>
              <a:rPr lang="ru-RU" dirty="0"/>
              <a:t>і/</a:t>
            </a:r>
            <a:r>
              <a:rPr lang="ru-RU" dirty="0" err="1"/>
              <a:t>або</a:t>
            </a:r>
            <a:r>
              <a:rPr lang="ru-RU" dirty="0"/>
              <a:t> маркетинг </a:t>
            </a:r>
            <a:r>
              <a:rPr lang="ru-RU" dirty="0" err="1"/>
              <a:t>міста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туристичного</a:t>
            </a:r>
            <a:r>
              <a:rPr lang="ru-RU" dirty="0"/>
              <a:t> центру.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99862" y="4235581"/>
            <a:ext cx="641405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/>
              <a:t>Фактично</a:t>
            </a:r>
            <a:r>
              <a:rPr lang="ru-RU" b="1" dirty="0"/>
              <a:t> </a:t>
            </a:r>
            <a:r>
              <a:rPr lang="ru-RU" b="1" dirty="0" err="1" smtClean="0"/>
              <a:t>дестинації-конкуренти</a:t>
            </a:r>
            <a:r>
              <a:rPr lang="ru-RU" b="1" dirty="0" smtClean="0"/>
              <a:t> </a:t>
            </a:r>
            <a:r>
              <a:rPr lang="ru-RU" b="1" dirty="0" err="1" smtClean="0"/>
              <a:t>ведуть</a:t>
            </a:r>
            <a:r>
              <a:rPr lang="ru-RU" b="1" dirty="0" smtClean="0"/>
              <a:t> </a:t>
            </a:r>
            <a:r>
              <a:rPr lang="ru-RU" b="1" dirty="0" err="1"/>
              <a:t>боротьбу</a:t>
            </a:r>
            <a:r>
              <a:rPr lang="ru-RU" b="1" dirty="0"/>
              <a:t> за </a:t>
            </a:r>
            <a:r>
              <a:rPr lang="ru-RU" b="1" dirty="0" err="1"/>
              <a:t>туристичні</a:t>
            </a:r>
            <a:r>
              <a:rPr lang="ru-RU" b="1" dirty="0"/>
              <a:t> </a:t>
            </a:r>
            <a:r>
              <a:rPr lang="ru-RU" b="1" dirty="0" smtClean="0"/>
              <a:t>ринки за </a:t>
            </a:r>
            <a:r>
              <a:rPr lang="ru-RU" b="1" dirty="0"/>
              <a:t>такими </a:t>
            </a:r>
            <a:r>
              <a:rPr lang="ru-RU" b="1" dirty="0" err="1"/>
              <a:t>напрямами</a:t>
            </a:r>
            <a:r>
              <a:rPr lang="ru-RU" b="1" dirty="0"/>
              <a:t>:</a:t>
            </a:r>
            <a:endParaRPr lang="uk-UA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705601" y="2092186"/>
            <a:ext cx="5247860" cy="1908313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Туризм не є для нього основною галуззю економіки, проте маркетингу</a:t>
            </a:r>
          </a:p>
          <a:p>
            <a:pPr algn="ctr"/>
            <a:r>
              <a:rPr lang="uk-UA" dirty="0" err="1">
                <a:solidFill>
                  <a:schemeClr val="tx1"/>
                </a:solidFill>
              </a:rPr>
              <a:t>турпродукту</a:t>
            </a:r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dirty="0" err="1">
                <a:solidFill>
                  <a:schemeClr val="tx1"/>
                </a:solidFill>
              </a:rPr>
              <a:t>Падерборна</a:t>
            </a:r>
            <a:r>
              <a:rPr lang="uk-UA" dirty="0">
                <a:solidFill>
                  <a:schemeClr val="tx1"/>
                </a:solidFill>
              </a:rPr>
              <a:t> місцева влада приділяє велику увагу, підтримуючи</a:t>
            </a:r>
          </a:p>
          <a:p>
            <a:pPr algn="ctr"/>
            <a:r>
              <a:rPr lang="uk-UA" dirty="0">
                <a:solidFill>
                  <a:schemeClr val="tx1"/>
                </a:solidFill>
              </a:rPr>
              <a:t>спеціалізований центр туризму – </a:t>
            </a:r>
            <a:r>
              <a:rPr lang="en-US" b="1" i="1" dirty="0" err="1">
                <a:solidFill>
                  <a:schemeClr val="tx1"/>
                </a:solidFill>
              </a:rPr>
              <a:t>Touristik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err="1">
                <a:solidFill>
                  <a:schemeClr val="tx1"/>
                </a:solidFill>
              </a:rPr>
              <a:t>zentrale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err="1">
                <a:solidFill>
                  <a:schemeClr val="tx1"/>
                </a:solidFill>
              </a:rPr>
              <a:t>Paderborner</a:t>
            </a:r>
            <a:r>
              <a:rPr lang="en-US" b="1" i="1" dirty="0">
                <a:solidFill>
                  <a:schemeClr val="tx1"/>
                </a:solidFill>
              </a:rPr>
              <a:t> Land (TPL)</a:t>
            </a:r>
            <a:endParaRPr lang="uk-UA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030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6577" y="504841"/>
            <a:ext cx="8911687" cy="1280890"/>
          </a:xfrm>
        </p:spPr>
        <p:txBody>
          <a:bodyPr/>
          <a:lstStyle/>
          <a:p>
            <a:pPr algn="ctr"/>
            <a:r>
              <a:rPr lang="uk-UA" b="1" i="1" dirty="0"/>
              <a:t>Функціями </a:t>
            </a:r>
            <a:r>
              <a:rPr lang="en-US" b="1" i="1" dirty="0"/>
              <a:t>TPL </a:t>
            </a:r>
            <a:r>
              <a:rPr lang="uk-UA" b="1" i="1" dirty="0"/>
              <a:t>є: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4181642"/>
              </p:ext>
            </p:extLst>
          </p:nvPr>
        </p:nvGraphicFramePr>
        <p:xfrm>
          <a:off x="1510748" y="1590261"/>
          <a:ext cx="9993865" cy="4321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1816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9585" y="-41328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2600" dirty="0"/>
              <a:t>Турпродукт, </a:t>
            </a:r>
            <a:r>
              <a:rPr lang="ru-RU" sz="2600" dirty="0" err="1"/>
              <a:t>який</a:t>
            </a:r>
            <a:r>
              <a:rPr lang="ru-RU" sz="2600" dirty="0"/>
              <a:t> </a:t>
            </a:r>
            <a:r>
              <a:rPr lang="ru-RU" sz="2600" dirty="0" err="1"/>
              <a:t>просуває</a:t>
            </a:r>
            <a:r>
              <a:rPr lang="ru-RU" sz="2600" dirty="0"/>
              <a:t> </a:t>
            </a:r>
            <a:r>
              <a:rPr lang="ru-RU" sz="2600" dirty="0" err="1"/>
              <a:t>туристичний</a:t>
            </a:r>
            <a:r>
              <a:rPr lang="ru-RU" sz="2600" dirty="0"/>
              <a:t> центр </a:t>
            </a:r>
            <a:r>
              <a:rPr lang="ru-RU" sz="2600" dirty="0" err="1"/>
              <a:t>Падерборна</a:t>
            </a:r>
            <a:r>
              <a:rPr lang="ru-RU" sz="2600" dirty="0"/>
              <a:t>, </a:t>
            </a:r>
            <a:r>
              <a:rPr lang="ru-RU" sz="2600" dirty="0" err="1"/>
              <a:t>складається</a:t>
            </a:r>
            <a:r>
              <a:rPr lang="ru-RU" sz="2600" dirty="0"/>
              <a:t> з</a:t>
            </a:r>
            <a:br>
              <a:rPr lang="ru-RU" sz="2600" dirty="0"/>
            </a:br>
            <a:r>
              <a:rPr lang="ru-RU" sz="2600" dirty="0" err="1"/>
              <a:t>трьох</a:t>
            </a:r>
            <a:r>
              <a:rPr lang="ru-RU" sz="2600" dirty="0"/>
              <a:t> </a:t>
            </a:r>
            <a:r>
              <a:rPr lang="ru-RU" sz="2600" dirty="0" err="1"/>
              <a:t>частин</a:t>
            </a:r>
            <a:r>
              <a:rPr lang="ru-RU" sz="2600" dirty="0"/>
              <a:t>:</a:t>
            </a:r>
            <a:endParaRPr lang="uk-UA" sz="2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3726" y="1321151"/>
            <a:ext cx="8915400" cy="3777622"/>
          </a:xfrm>
        </p:spPr>
        <p:txBody>
          <a:bodyPr/>
          <a:lstStyle/>
          <a:p>
            <a:r>
              <a:rPr lang="ru-RU" dirty="0"/>
              <a:t>• спортивно-</a:t>
            </a:r>
            <a:r>
              <a:rPr lang="ru-RU" dirty="0" err="1"/>
              <a:t>оздоровчий</a:t>
            </a:r>
            <a:r>
              <a:rPr lang="ru-RU" dirty="0"/>
              <a:t> туризм (</a:t>
            </a:r>
            <a:r>
              <a:rPr lang="ru-RU" dirty="0" err="1"/>
              <a:t>велосипедний</a:t>
            </a:r>
            <a:r>
              <a:rPr lang="ru-RU" dirty="0"/>
              <a:t> і </a:t>
            </a:r>
            <a:r>
              <a:rPr lang="ru-RU" dirty="0" err="1"/>
              <a:t>пішохідний</a:t>
            </a:r>
            <a:r>
              <a:rPr lang="ru-RU" dirty="0"/>
              <a:t>);</a:t>
            </a:r>
          </a:p>
          <a:p>
            <a:r>
              <a:rPr lang="ru-RU" dirty="0"/>
              <a:t>• культурно-</a:t>
            </a:r>
            <a:r>
              <a:rPr lang="ru-RU" dirty="0" err="1"/>
              <a:t>пізнавальний</a:t>
            </a:r>
            <a:r>
              <a:rPr lang="ru-RU" dirty="0"/>
              <a:t> та </a:t>
            </a:r>
            <a:r>
              <a:rPr lang="ru-RU" dirty="0" err="1"/>
              <a:t>подієвий</a:t>
            </a:r>
            <a:r>
              <a:rPr lang="ru-RU" dirty="0"/>
              <a:t> туризм;</a:t>
            </a:r>
          </a:p>
          <a:p>
            <a:r>
              <a:rPr lang="ru-RU" dirty="0"/>
              <a:t>• </a:t>
            </a:r>
            <a:r>
              <a:rPr lang="ru-RU" dirty="0" err="1"/>
              <a:t>лікувально-оздоровчий</a:t>
            </a:r>
            <a:r>
              <a:rPr lang="ru-RU" dirty="0"/>
              <a:t> туризм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49585" y="2662536"/>
            <a:ext cx="8502858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i="1" dirty="0" err="1"/>
              <a:t>Конкурентоспроможність</a:t>
            </a:r>
            <a:r>
              <a:rPr lang="ru-RU" sz="2000" b="1" i="1" dirty="0"/>
              <a:t> велосипедного та </a:t>
            </a:r>
            <a:r>
              <a:rPr lang="ru-RU" sz="2000" b="1" i="1" dirty="0" err="1" smtClean="0"/>
              <a:t>пішохідного</a:t>
            </a:r>
            <a:r>
              <a:rPr lang="ru-RU" sz="2000" b="1" i="1" dirty="0" smtClean="0"/>
              <a:t> туризму </a:t>
            </a:r>
            <a:r>
              <a:rPr lang="ru-RU" sz="2000" b="1" i="1" dirty="0" err="1"/>
              <a:t>досягається</a:t>
            </a:r>
            <a:r>
              <a:rPr lang="ru-RU" sz="2000" b="1" i="1" dirty="0"/>
              <a:t> </a:t>
            </a:r>
            <a:r>
              <a:rPr lang="ru-RU" sz="2000" b="1" i="1" dirty="0" err="1"/>
              <a:t>завдяки</a:t>
            </a:r>
            <a:r>
              <a:rPr lang="ru-RU" sz="2000" b="1" i="1" dirty="0"/>
              <a:t> </a:t>
            </a:r>
            <a:r>
              <a:rPr lang="ru-RU" sz="2000" b="1" i="1" dirty="0" err="1"/>
              <a:t>наступним</a:t>
            </a:r>
            <a:r>
              <a:rPr lang="ru-RU" sz="2000" b="1" i="1" dirty="0"/>
              <a:t> заходам:</a:t>
            </a:r>
            <a:endParaRPr lang="uk-UA" sz="2000" b="1" i="1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116945636"/>
              </p:ext>
            </p:extLst>
          </p:nvPr>
        </p:nvGraphicFramePr>
        <p:xfrm>
          <a:off x="1581426" y="3345832"/>
          <a:ext cx="10160000" cy="3669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8352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3513" y="107275"/>
            <a:ext cx="10099882" cy="128089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TPL </a:t>
            </a:r>
            <a:r>
              <a:rPr lang="ru-RU" dirty="0" err="1"/>
              <a:t>використовує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інструменти</a:t>
            </a:r>
            <a:r>
              <a:rPr lang="ru-RU" dirty="0"/>
              <a:t> </a:t>
            </a:r>
            <a:r>
              <a:rPr lang="ru-RU" dirty="0" err="1"/>
              <a:t>просування</a:t>
            </a:r>
            <a:r>
              <a:rPr lang="ru-RU" dirty="0"/>
              <a:t> </a:t>
            </a:r>
            <a:r>
              <a:rPr lang="ru-RU" dirty="0" err="1"/>
              <a:t>дестинації</a:t>
            </a:r>
            <a:r>
              <a:rPr lang="ru-RU" dirty="0"/>
              <a:t> на </a:t>
            </a:r>
            <a:r>
              <a:rPr lang="ru-RU" dirty="0" err="1" smtClean="0"/>
              <a:t>іноземні</a:t>
            </a:r>
            <a:r>
              <a:rPr lang="ru-RU" dirty="0" smtClean="0"/>
              <a:t> ринки</a:t>
            </a:r>
            <a:r>
              <a:rPr lang="ru-RU" dirty="0"/>
              <a:t>: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7110328"/>
              </p:ext>
            </p:extLst>
          </p:nvPr>
        </p:nvGraphicFramePr>
        <p:xfrm>
          <a:off x="1391478" y="1802295"/>
          <a:ext cx="10204174" cy="4386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6425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6334" y="557849"/>
            <a:ext cx="8911687" cy="1280890"/>
          </a:xfrm>
        </p:spPr>
        <p:txBody>
          <a:bodyPr/>
          <a:lstStyle/>
          <a:p>
            <a:pPr algn="ctr"/>
            <a:r>
              <a:rPr lang="uk-UA" i="1" dirty="0" smtClean="0"/>
              <a:t>ПЛАН:</a:t>
            </a:r>
            <a:endParaRPr lang="uk-UA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7090" y="1590261"/>
            <a:ext cx="9708806" cy="3777622"/>
          </a:xfrm>
        </p:spPr>
        <p:txBody>
          <a:bodyPr>
            <a:noAutofit/>
          </a:bodyPr>
          <a:lstStyle/>
          <a:p>
            <a:r>
              <a:rPr lang="uk-UA" sz="2200" dirty="0" smtClean="0">
                <a:solidFill>
                  <a:schemeClr val="tx1"/>
                </a:solidFill>
              </a:rPr>
              <a:t>1</a:t>
            </a:r>
            <a:r>
              <a:rPr lang="uk-UA" sz="2200" dirty="0">
                <a:solidFill>
                  <a:schemeClr val="tx1"/>
                </a:solidFill>
              </a:rPr>
              <a:t>. Особливості діяльності організацій з управління туристичними </a:t>
            </a:r>
            <a:r>
              <a:rPr lang="uk-UA" sz="2200" dirty="0" err="1" smtClean="0">
                <a:solidFill>
                  <a:schemeClr val="tx1"/>
                </a:solidFill>
              </a:rPr>
              <a:t>дестинаціями</a:t>
            </a:r>
            <a:r>
              <a:rPr lang="uk-UA" sz="2200" dirty="0" smtClean="0">
                <a:solidFill>
                  <a:schemeClr val="tx1"/>
                </a:solidFill>
              </a:rPr>
              <a:t> національного </a:t>
            </a:r>
            <a:r>
              <a:rPr lang="uk-UA" sz="2200" dirty="0">
                <a:solidFill>
                  <a:schemeClr val="tx1"/>
                </a:solidFill>
              </a:rPr>
              <a:t>рівня</a:t>
            </a:r>
          </a:p>
          <a:p>
            <a:r>
              <a:rPr lang="uk-UA" sz="2200" dirty="0" smtClean="0">
                <a:solidFill>
                  <a:schemeClr val="tx1"/>
                </a:solidFill>
              </a:rPr>
              <a:t>2</a:t>
            </a:r>
            <a:r>
              <a:rPr lang="uk-UA" sz="2200" dirty="0">
                <a:solidFill>
                  <a:schemeClr val="tx1"/>
                </a:solidFill>
              </a:rPr>
              <a:t>. Особливості діяльності організацій з управління туристичними </a:t>
            </a:r>
            <a:r>
              <a:rPr lang="uk-UA" sz="2200" dirty="0" err="1" smtClean="0">
                <a:solidFill>
                  <a:schemeClr val="tx1"/>
                </a:solidFill>
              </a:rPr>
              <a:t>дестинаціями</a:t>
            </a:r>
            <a:r>
              <a:rPr lang="uk-UA" sz="2200" dirty="0" smtClean="0">
                <a:solidFill>
                  <a:schemeClr val="tx1"/>
                </a:solidFill>
              </a:rPr>
              <a:t> регіонального </a:t>
            </a:r>
            <a:r>
              <a:rPr lang="uk-UA" sz="2200" dirty="0">
                <a:solidFill>
                  <a:schemeClr val="tx1"/>
                </a:solidFill>
              </a:rPr>
              <a:t>рівня</a:t>
            </a:r>
          </a:p>
          <a:p>
            <a:r>
              <a:rPr lang="uk-UA" sz="2200" dirty="0" smtClean="0">
                <a:solidFill>
                  <a:schemeClr val="tx1"/>
                </a:solidFill>
              </a:rPr>
              <a:t>3</a:t>
            </a:r>
            <a:r>
              <a:rPr lang="uk-UA" sz="2200" dirty="0">
                <a:solidFill>
                  <a:schemeClr val="tx1"/>
                </a:solidFill>
              </a:rPr>
              <a:t>. Особливості діяльності організацій з управління туристичними </a:t>
            </a:r>
            <a:r>
              <a:rPr lang="uk-UA" sz="2200" dirty="0" err="1" smtClean="0">
                <a:solidFill>
                  <a:schemeClr val="tx1"/>
                </a:solidFill>
              </a:rPr>
              <a:t>дестинаціями</a:t>
            </a:r>
            <a:r>
              <a:rPr lang="uk-UA" sz="2200" dirty="0" smtClean="0">
                <a:solidFill>
                  <a:schemeClr val="tx1"/>
                </a:solidFill>
              </a:rPr>
              <a:t> місцевого </a:t>
            </a:r>
            <a:r>
              <a:rPr lang="uk-UA" sz="2200" dirty="0">
                <a:solidFill>
                  <a:schemeClr val="tx1"/>
                </a:solidFill>
              </a:rPr>
              <a:t>рівня</a:t>
            </a:r>
          </a:p>
          <a:p>
            <a:r>
              <a:rPr lang="uk-UA" sz="2200" dirty="0" smtClean="0">
                <a:solidFill>
                  <a:schemeClr val="tx1"/>
                </a:solidFill>
              </a:rPr>
              <a:t>4</a:t>
            </a:r>
            <a:r>
              <a:rPr lang="uk-UA" sz="2200" dirty="0">
                <a:solidFill>
                  <a:schemeClr val="tx1"/>
                </a:solidFill>
              </a:rPr>
              <a:t>. Особливості діяльності організацій з управління </a:t>
            </a:r>
            <a:r>
              <a:rPr lang="uk-UA" sz="2200" dirty="0" err="1">
                <a:solidFill>
                  <a:schemeClr val="tx1"/>
                </a:solidFill>
              </a:rPr>
              <a:t>атракційним</a:t>
            </a:r>
            <a:r>
              <a:rPr lang="uk-UA" sz="2200" dirty="0">
                <a:solidFill>
                  <a:schemeClr val="tx1"/>
                </a:solidFill>
              </a:rPr>
              <a:t> </a:t>
            </a:r>
            <a:r>
              <a:rPr lang="uk-UA" sz="2200" dirty="0" smtClean="0">
                <a:solidFill>
                  <a:schemeClr val="tx1"/>
                </a:solidFill>
              </a:rPr>
              <a:t>пунктом</a:t>
            </a:r>
            <a:endParaRPr lang="uk-UA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227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612" y="31931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err="1"/>
              <a:t>Діяльність</a:t>
            </a:r>
            <a:r>
              <a:rPr lang="ru-RU" sz="3200" i="1" dirty="0"/>
              <a:t> </a:t>
            </a:r>
            <a:r>
              <a:rPr lang="ru-RU" sz="3200" i="1" dirty="0" err="1"/>
              <a:t>організацій</a:t>
            </a:r>
            <a:r>
              <a:rPr lang="ru-RU" sz="3200" i="1" dirty="0"/>
              <a:t> з </a:t>
            </a:r>
            <a:r>
              <a:rPr lang="ru-RU" sz="3200" i="1" dirty="0" err="1"/>
              <a:t>управління</a:t>
            </a:r>
            <a:r>
              <a:rPr lang="ru-RU" sz="3200" i="1" dirty="0"/>
              <a:t> </a:t>
            </a:r>
            <a:r>
              <a:rPr lang="ru-RU" sz="3200" i="1" dirty="0" err="1"/>
              <a:t>туристичними</a:t>
            </a:r>
            <a:r>
              <a:rPr lang="ru-RU" sz="3200" i="1" dirty="0"/>
              <a:t> </a:t>
            </a:r>
            <a:r>
              <a:rPr lang="ru-RU" sz="3200" i="1" dirty="0" err="1"/>
              <a:t>дестинаціями</a:t>
            </a:r>
            <a:r>
              <a:rPr lang="ru-RU" sz="3200" i="1" dirty="0"/>
              <a:t> в </a:t>
            </a:r>
            <a:r>
              <a:rPr lang="ru-RU" sz="3200" i="1" dirty="0" err="1" smtClean="0"/>
              <a:t>Україні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02464" y="2881090"/>
            <a:ext cx="8915400" cy="3777622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- місцеві органи державної виконавчої влади та органи місцевого самоврядування;</a:t>
            </a:r>
          </a:p>
          <a:p>
            <a:r>
              <a:rPr lang="uk-UA" dirty="0">
                <a:solidFill>
                  <a:schemeClr val="tx1"/>
                </a:solidFill>
              </a:rPr>
              <a:t>- власники туристичних об’єктів;</a:t>
            </a:r>
          </a:p>
          <a:p>
            <a:r>
              <a:rPr lang="uk-UA" dirty="0">
                <a:solidFill>
                  <a:schemeClr val="tx1"/>
                </a:solidFill>
              </a:rPr>
              <a:t>- суб’єкти туристичної діяльності;</a:t>
            </a:r>
          </a:p>
          <a:p>
            <a:r>
              <a:rPr lang="uk-UA" dirty="0">
                <a:solidFill>
                  <a:schemeClr val="tx1"/>
                </a:solidFill>
              </a:rPr>
              <a:t>- асоціації, які працюють у сфері туризму;</a:t>
            </a:r>
          </a:p>
          <a:p>
            <a:r>
              <a:rPr lang="uk-UA" dirty="0">
                <a:solidFill>
                  <a:schemeClr val="tx1"/>
                </a:solidFill>
              </a:rPr>
              <a:t>- інвестори.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16455" y="2077279"/>
            <a:ext cx="6096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 dirty="0"/>
              <a:t>До складу </a:t>
            </a:r>
            <a:r>
              <a:rPr lang="ru-RU" b="1" dirty="0" err="1" smtClean="0"/>
              <a:t>місцевої</a:t>
            </a:r>
            <a:r>
              <a:rPr lang="ru-RU" b="1" dirty="0" smtClean="0"/>
              <a:t> </a:t>
            </a:r>
            <a:r>
              <a:rPr lang="ru-RU" b="1" dirty="0" err="1" smtClean="0"/>
              <a:t>туристичної</a:t>
            </a:r>
            <a:r>
              <a:rPr lang="ru-RU" b="1" dirty="0" smtClean="0"/>
              <a:t> </a:t>
            </a:r>
            <a:r>
              <a:rPr lang="ru-RU" b="1" dirty="0" err="1"/>
              <a:t>організації</a:t>
            </a:r>
            <a:r>
              <a:rPr lang="ru-RU" b="1" dirty="0"/>
              <a:t> </a:t>
            </a:r>
            <a:r>
              <a:rPr lang="ru-RU" b="1" dirty="0" err="1"/>
              <a:t>можуть</a:t>
            </a:r>
            <a:r>
              <a:rPr lang="ru-RU" b="1" dirty="0"/>
              <a:t> </a:t>
            </a:r>
            <a:r>
              <a:rPr lang="ru-RU" b="1" dirty="0" err="1"/>
              <a:t>входити</a:t>
            </a:r>
            <a:r>
              <a:rPr lang="ru-RU" b="1" dirty="0"/>
              <a:t>: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596354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612" y="94023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Місцеві</a:t>
            </a:r>
            <a:r>
              <a:rPr lang="ru-RU" dirty="0"/>
              <a:t> </a:t>
            </a:r>
            <a:r>
              <a:rPr lang="ru-RU" dirty="0" err="1" smtClean="0"/>
              <a:t>туристичні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/>
              <a:t>спрямовують</a:t>
            </a:r>
            <a:r>
              <a:rPr lang="ru-RU" dirty="0"/>
              <a:t> свою </a:t>
            </a:r>
            <a:r>
              <a:rPr lang="ru-RU" dirty="0" err="1"/>
              <a:t>діяльність</a:t>
            </a:r>
            <a:r>
              <a:rPr lang="ru-RU" dirty="0"/>
              <a:t> на </a:t>
            </a:r>
            <a:r>
              <a:rPr lang="ru-RU" dirty="0" err="1"/>
              <a:t>розвиток</a:t>
            </a:r>
            <a:r>
              <a:rPr lang="ru-RU" dirty="0"/>
              <a:t> туризму на </a:t>
            </a:r>
            <a:r>
              <a:rPr lang="ru-RU" dirty="0" err="1" smtClean="0"/>
              <a:t>відповідній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/>
              <a:t>, а </a:t>
            </a:r>
            <a:r>
              <a:rPr lang="ru-RU" dirty="0" err="1"/>
              <a:t>саме</a:t>
            </a:r>
            <a:r>
              <a:rPr lang="ru-RU" dirty="0"/>
              <a:t>: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4500396"/>
              </p:ext>
            </p:extLst>
          </p:nvPr>
        </p:nvGraphicFramePr>
        <p:xfrm>
          <a:off x="1383265" y="1921564"/>
          <a:ext cx="10146126" cy="4936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3484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2595" y="94023"/>
            <a:ext cx="8911687" cy="1280890"/>
          </a:xfrm>
        </p:spPr>
        <p:txBody>
          <a:bodyPr/>
          <a:lstStyle/>
          <a:p>
            <a:pPr algn="ctr"/>
            <a:r>
              <a:rPr lang="ru-RU" b="1" dirty="0" smtClean="0"/>
              <a:t>4. </a:t>
            </a:r>
            <a:r>
              <a:rPr lang="ru-RU" b="1" dirty="0" err="1" smtClean="0"/>
              <a:t>Особливості</a:t>
            </a:r>
            <a:r>
              <a:rPr lang="ru-RU" b="1" dirty="0" smtClean="0"/>
              <a:t> </a:t>
            </a:r>
            <a:r>
              <a:rPr lang="ru-RU" b="1" dirty="0" err="1"/>
              <a:t>організацій</a:t>
            </a:r>
            <a:r>
              <a:rPr lang="ru-RU" b="1" dirty="0"/>
              <a:t> з </a:t>
            </a:r>
            <a:r>
              <a:rPr lang="ru-RU" b="1" dirty="0" err="1"/>
              <a:t>управління</a:t>
            </a:r>
            <a:r>
              <a:rPr lang="ru-RU" b="1" dirty="0"/>
              <a:t> </a:t>
            </a:r>
            <a:r>
              <a:rPr lang="ru-RU" b="1" dirty="0" err="1"/>
              <a:t>атракційним</a:t>
            </a:r>
            <a:r>
              <a:rPr lang="ru-RU" b="1" dirty="0"/>
              <a:t> пунктом</a:t>
            </a:r>
            <a:endParaRPr lang="uk-UA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5269926"/>
              </p:ext>
            </p:extLst>
          </p:nvPr>
        </p:nvGraphicFramePr>
        <p:xfrm>
          <a:off x="1815550" y="2494721"/>
          <a:ext cx="9806608" cy="4305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вал 3"/>
          <p:cNvSpPr/>
          <p:nvPr/>
        </p:nvSpPr>
        <p:spPr>
          <a:xfrm>
            <a:off x="2924230" y="1606826"/>
            <a:ext cx="6511318" cy="84813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Парк дитячих </a:t>
            </a:r>
            <a:r>
              <a:rPr lang="uk-UA" sz="2000" b="1" dirty="0"/>
              <a:t>розваг </a:t>
            </a:r>
            <a:r>
              <a:rPr lang="en-US" sz="2000" b="1" dirty="0" err="1"/>
              <a:t>Spieleland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3026300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4386" y="0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en-US" sz="2600" b="1" dirty="0" err="1"/>
              <a:t>Spieleland</a:t>
            </a:r>
            <a:r>
              <a:rPr lang="en-US" sz="2600" b="1" dirty="0"/>
              <a:t> </a:t>
            </a:r>
            <a:r>
              <a:rPr lang="uk-UA" sz="2600" b="1" dirty="0"/>
              <a:t>використовує різні інструменти просування свого продукту.</a:t>
            </a:r>
            <a:br>
              <a:rPr lang="uk-UA" sz="2600" b="1" dirty="0"/>
            </a:br>
            <a:r>
              <a:rPr lang="uk-UA" sz="2600" b="1" dirty="0"/>
              <a:t>Найважливішим із них є маркетингова кооперація з низкою підприємств: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1578630"/>
              </p:ext>
            </p:extLst>
          </p:nvPr>
        </p:nvGraphicFramePr>
        <p:xfrm>
          <a:off x="1913352" y="2186609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59402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69" y="51407"/>
            <a:ext cx="7057618" cy="22467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69" y="2215368"/>
            <a:ext cx="7057618" cy="22467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0063" y="2608511"/>
            <a:ext cx="7011937" cy="1626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0062" y="4243600"/>
            <a:ext cx="7011937" cy="1626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0063" y="5869600"/>
            <a:ext cx="7011937" cy="16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24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2053" y="173536"/>
            <a:ext cx="10349947" cy="1280890"/>
          </a:xfrm>
        </p:spPr>
        <p:txBody>
          <a:bodyPr>
            <a:noAutofit/>
          </a:bodyPr>
          <a:lstStyle/>
          <a:p>
            <a:r>
              <a:rPr lang="uk-UA" sz="3000" b="1" dirty="0">
                <a:solidFill>
                  <a:schemeClr val="accent3"/>
                </a:solidFill>
              </a:rPr>
              <a:t>1. Особливості діяльності організацій з управління туристичними </a:t>
            </a:r>
            <a:r>
              <a:rPr lang="uk-UA" sz="3000" b="1" dirty="0" err="1">
                <a:solidFill>
                  <a:schemeClr val="accent3"/>
                </a:solidFill>
              </a:rPr>
              <a:t>дестинаціями</a:t>
            </a:r>
            <a:r>
              <a:rPr lang="uk-UA" sz="3000" b="1" dirty="0">
                <a:solidFill>
                  <a:schemeClr val="accent3"/>
                </a:solidFill>
              </a:rPr>
              <a:t> національного </a:t>
            </a:r>
            <a:r>
              <a:rPr lang="uk-UA" sz="3000" b="1" dirty="0" smtClean="0">
                <a:solidFill>
                  <a:schemeClr val="accent3"/>
                </a:solidFill>
              </a:rPr>
              <a:t>рівня</a:t>
            </a:r>
            <a:endParaRPr lang="uk-UA" sz="30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9186776"/>
              </p:ext>
            </p:extLst>
          </p:nvPr>
        </p:nvGraphicFramePr>
        <p:xfrm>
          <a:off x="5200615" y="2133600"/>
          <a:ext cx="6919361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636105" y="1454426"/>
            <a:ext cx="4492487" cy="357808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i="1" dirty="0" err="1" smtClean="0"/>
              <a:t>Туристична</a:t>
            </a:r>
            <a:r>
              <a:rPr lang="ru-RU" sz="2200" b="1" i="1" dirty="0" smtClean="0"/>
              <a:t> </a:t>
            </a:r>
            <a:r>
              <a:rPr lang="ru-RU" sz="2200" b="1" i="1" dirty="0" err="1" smtClean="0"/>
              <a:t>дестинація</a:t>
            </a:r>
            <a:r>
              <a:rPr lang="ru-RU" sz="2200" b="1" i="1" dirty="0" smtClean="0"/>
              <a:t> </a:t>
            </a:r>
            <a:r>
              <a:rPr lang="ru-RU" i="1" dirty="0" smtClean="0"/>
              <a:t>– </a:t>
            </a:r>
            <a:r>
              <a:rPr lang="ru-RU" i="1" dirty="0" err="1" smtClean="0"/>
              <a:t>це</a:t>
            </a:r>
            <a:r>
              <a:rPr lang="ru-RU" i="1" dirty="0" smtClean="0"/>
              <a:t> </a:t>
            </a:r>
            <a:r>
              <a:rPr lang="ru-RU" i="1" dirty="0" err="1" smtClean="0"/>
              <a:t>місцевість</a:t>
            </a:r>
            <a:r>
              <a:rPr lang="ru-RU" i="1" dirty="0"/>
              <a:t>, на </a:t>
            </a:r>
            <a:r>
              <a:rPr lang="ru-RU" i="1" dirty="0" err="1"/>
              <a:t>якій</a:t>
            </a:r>
            <a:r>
              <a:rPr lang="ru-RU" i="1" dirty="0"/>
              <a:t> </a:t>
            </a:r>
            <a:r>
              <a:rPr lang="ru-RU" i="1" dirty="0" err="1"/>
              <a:t>зосереджено</a:t>
            </a:r>
            <a:r>
              <a:rPr lang="ru-RU" i="1" dirty="0"/>
              <a:t> </a:t>
            </a:r>
            <a:r>
              <a:rPr lang="ru-RU" i="1" dirty="0" err="1"/>
              <a:t>природні</a:t>
            </a:r>
            <a:r>
              <a:rPr lang="ru-RU" i="1" dirty="0"/>
              <a:t>, природно-</a:t>
            </a:r>
            <a:r>
              <a:rPr lang="ru-RU" i="1" dirty="0" err="1"/>
              <a:t>антропогенні</a:t>
            </a:r>
            <a:r>
              <a:rPr lang="ru-RU" i="1" dirty="0" smtClean="0"/>
              <a:t>, культурно-</a:t>
            </a:r>
            <a:r>
              <a:rPr lang="ru-RU" i="1" dirty="0" err="1" smtClean="0"/>
              <a:t>історичні</a:t>
            </a:r>
            <a:r>
              <a:rPr lang="ru-RU" i="1" dirty="0" smtClean="0"/>
              <a:t> </a:t>
            </a:r>
            <a:r>
              <a:rPr lang="ru-RU" i="1" dirty="0"/>
              <a:t>та </a:t>
            </a:r>
            <a:r>
              <a:rPr lang="ru-RU" i="1" dirty="0" err="1"/>
              <a:t>рекреаційно-туристичні</a:t>
            </a:r>
            <a:r>
              <a:rPr lang="ru-RU" i="1" dirty="0"/>
              <a:t> </a:t>
            </a:r>
            <a:r>
              <a:rPr lang="ru-RU" i="1" dirty="0" err="1"/>
              <a:t>ресурси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має</a:t>
            </a:r>
            <a:r>
              <a:rPr lang="ru-RU" i="1" dirty="0"/>
              <a:t> </a:t>
            </a:r>
            <a:r>
              <a:rPr lang="ru-RU" i="1" dirty="0" err="1" smtClean="0"/>
              <a:t>необхідну</a:t>
            </a:r>
            <a:r>
              <a:rPr lang="ru-RU" i="1" dirty="0" smtClean="0"/>
              <a:t> </a:t>
            </a:r>
            <a:r>
              <a:rPr lang="ru-RU" i="1" dirty="0" err="1" smtClean="0"/>
              <a:t>транспортну</a:t>
            </a:r>
            <a:r>
              <a:rPr lang="ru-RU" i="1" dirty="0" smtClean="0"/>
              <a:t> </a:t>
            </a:r>
            <a:r>
              <a:rPr lang="ru-RU" i="1" dirty="0" err="1"/>
              <a:t>інфраструктуру</a:t>
            </a:r>
            <a:r>
              <a:rPr lang="ru-RU" i="1" dirty="0"/>
              <a:t> і </a:t>
            </a:r>
            <a:r>
              <a:rPr lang="ru-RU" i="1" dirty="0" err="1"/>
              <a:t>достатній</a:t>
            </a:r>
            <a:r>
              <a:rPr lang="ru-RU" i="1" dirty="0"/>
              <a:t> </a:t>
            </a:r>
            <a:r>
              <a:rPr lang="ru-RU" i="1" dirty="0" err="1"/>
              <a:t>рівень</a:t>
            </a:r>
            <a:r>
              <a:rPr lang="ru-RU" i="1" dirty="0"/>
              <a:t> </a:t>
            </a:r>
            <a:r>
              <a:rPr lang="ru-RU" i="1" dirty="0" err="1"/>
              <a:t>розвитку</a:t>
            </a:r>
            <a:r>
              <a:rPr lang="ru-RU" i="1" dirty="0"/>
              <a:t> </a:t>
            </a:r>
            <a:r>
              <a:rPr lang="ru-RU" i="1" dirty="0" err="1"/>
              <a:t>туристичної</a:t>
            </a:r>
            <a:r>
              <a:rPr lang="ru-RU" i="1" dirty="0"/>
              <a:t> </a:t>
            </a:r>
            <a:r>
              <a:rPr lang="ru-RU" i="1" dirty="0" err="1"/>
              <a:t>індустрії</a:t>
            </a:r>
            <a:r>
              <a:rPr lang="ru-RU" i="1" dirty="0"/>
              <a:t> </a:t>
            </a:r>
            <a:r>
              <a:rPr lang="ru-RU" i="1" dirty="0" smtClean="0"/>
              <a:t>та </a:t>
            </a:r>
            <a:r>
              <a:rPr lang="ru-RU" i="1" dirty="0" err="1" smtClean="0"/>
              <a:t>забезпечує</a:t>
            </a:r>
            <a:r>
              <a:rPr lang="ru-RU" i="1" dirty="0" smtClean="0"/>
              <a:t> </a:t>
            </a:r>
            <a:r>
              <a:rPr lang="ru-RU" i="1" dirty="0" err="1"/>
              <a:t>формування</a:t>
            </a:r>
            <a:r>
              <a:rPr lang="ru-RU" i="1" dirty="0"/>
              <a:t> </a:t>
            </a:r>
            <a:r>
              <a:rPr lang="ru-RU" i="1" dirty="0" err="1"/>
              <a:t>конкурентоспроможного</a:t>
            </a:r>
            <a:r>
              <a:rPr lang="ru-RU" i="1" dirty="0"/>
              <a:t> </a:t>
            </a:r>
            <a:r>
              <a:rPr lang="ru-RU" i="1" dirty="0" err="1"/>
              <a:t>туристичного</a:t>
            </a:r>
            <a:r>
              <a:rPr lang="ru-RU" i="1" dirty="0"/>
              <a:t> продукту.</a:t>
            </a:r>
            <a:endParaRPr lang="uk-UA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87179" y="1427129"/>
            <a:ext cx="614623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i="1" dirty="0" err="1"/>
              <a:t>Дестинації</a:t>
            </a:r>
            <a:r>
              <a:rPr lang="ru-RU" b="1" i="1" dirty="0"/>
              <a:t> як турпродукт </a:t>
            </a:r>
            <a:r>
              <a:rPr lang="ru-RU" b="1" i="1" dirty="0" err="1"/>
              <a:t>мають</a:t>
            </a:r>
            <a:r>
              <a:rPr lang="ru-RU" b="1" i="1" dirty="0"/>
              <a:t> </a:t>
            </a:r>
            <a:r>
              <a:rPr lang="ru-RU" b="1" i="1" dirty="0" err="1"/>
              <a:t>такі</a:t>
            </a:r>
            <a:r>
              <a:rPr lang="ru-RU" b="1" i="1" dirty="0"/>
              <a:t> </a:t>
            </a:r>
            <a:r>
              <a:rPr lang="ru-RU" b="1" i="1" dirty="0" err="1"/>
              <a:t>властивості</a:t>
            </a:r>
            <a:r>
              <a:rPr lang="ru-RU" b="1" i="1" dirty="0"/>
              <a:t>:</a:t>
            </a:r>
            <a:endParaRPr lang="uk-UA" b="1" i="1" dirty="0"/>
          </a:p>
        </p:txBody>
      </p:sp>
    </p:spTree>
    <p:extLst>
      <p:ext uri="{BB962C8B-B14F-4D97-AF65-F5344CB8AC3E}">
        <p14:creationId xmlns:p14="http://schemas.microsoft.com/office/powerpoint/2010/main" val="378130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7853" y="349127"/>
            <a:ext cx="8911687" cy="1280890"/>
          </a:xfrm>
        </p:spPr>
        <p:txBody>
          <a:bodyPr/>
          <a:lstStyle/>
          <a:p>
            <a:pPr algn="ctr"/>
            <a:r>
              <a:rPr lang="uk-UA" b="1" dirty="0" smtClean="0"/>
              <a:t>ХАРАКТЕРИСТИКИ ДЕСТИНАЦІЇ</a:t>
            </a:r>
            <a:endParaRPr lang="uk-UA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8979070"/>
              </p:ext>
            </p:extLst>
          </p:nvPr>
        </p:nvGraphicFramePr>
        <p:xfrm>
          <a:off x="1722781" y="1378226"/>
          <a:ext cx="9781829" cy="5227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8617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3081" y="372319"/>
            <a:ext cx="8911687" cy="674603"/>
          </a:xfrm>
        </p:spPr>
        <p:txBody>
          <a:bodyPr/>
          <a:lstStyle/>
          <a:p>
            <a:pPr algn="ctr"/>
            <a:r>
              <a:rPr lang="uk-UA" b="1" dirty="0"/>
              <a:t>Класифікація </a:t>
            </a:r>
            <a:r>
              <a:rPr lang="uk-UA" b="1" dirty="0" err="1"/>
              <a:t>дестинацій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7814" t="12002" r="14759" b="5571"/>
          <a:stretch/>
        </p:blipFill>
        <p:spPr>
          <a:xfrm>
            <a:off x="2239617" y="1203371"/>
            <a:ext cx="8203095" cy="563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27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7638" y="226545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/>
              <a:t>Тип </a:t>
            </a:r>
            <a:r>
              <a:rPr lang="ru-RU" b="1" i="1" dirty="0" err="1"/>
              <a:t>дестинації</a:t>
            </a:r>
            <a:r>
              <a:rPr lang="ru-RU" b="1" i="1" dirty="0"/>
              <a:t> </a:t>
            </a:r>
            <a:r>
              <a:rPr lang="ru-RU" b="1" i="1" dirty="0" err="1"/>
              <a:t>залежно</a:t>
            </a:r>
            <a:r>
              <a:rPr lang="ru-RU" b="1" i="1" dirty="0"/>
              <a:t> </a:t>
            </a:r>
            <a:r>
              <a:rPr lang="ru-RU" b="1" i="1" dirty="0" err="1"/>
              <a:t>від</a:t>
            </a:r>
            <a:r>
              <a:rPr lang="ru-RU" b="1" i="1" dirty="0"/>
              <a:t> </a:t>
            </a:r>
            <a:r>
              <a:rPr lang="ru-RU" b="1" i="1" dirty="0" err="1"/>
              <a:t>розмірів</a:t>
            </a:r>
            <a:r>
              <a:rPr lang="ru-RU" b="1" i="1" dirty="0"/>
              <a:t> простору</a:t>
            </a:r>
            <a:r>
              <a:rPr lang="ru-RU" b="1" i="1" dirty="0" smtClean="0"/>
              <a:t>, в </a:t>
            </a:r>
            <a:r>
              <a:rPr lang="ru-RU" b="1" i="1" dirty="0" err="1"/>
              <a:t>якому</a:t>
            </a:r>
            <a:r>
              <a:rPr lang="ru-RU" b="1" i="1" dirty="0"/>
              <a:t> </a:t>
            </a:r>
            <a:r>
              <a:rPr lang="ru-RU" b="1" i="1" dirty="0" err="1"/>
              <a:t>перебуває</a:t>
            </a:r>
            <a:r>
              <a:rPr lang="ru-RU" b="1" i="1" dirty="0"/>
              <a:t> турист </a:t>
            </a:r>
            <a:r>
              <a:rPr lang="ru-RU" b="1" i="1" dirty="0" err="1"/>
              <a:t>протягом</a:t>
            </a:r>
            <a:r>
              <a:rPr lang="ru-RU" b="1" i="1" dirty="0"/>
              <a:t> одного туру</a:t>
            </a:r>
            <a:endParaRPr lang="uk-UA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7305" t="19066" r="18630" b="43615"/>
          <a:stretch/>
        </p:blipFill>
        <p:spPr>
          <a:xfrm>
            <a:off x="1762538" y="2399020"/>
            <a:ext cx="9913716" cy="324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86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Овал 3"/>
          <p:cNvSpPr/>
          <p:nvPr/>
        </p:nvSpPr>
        <p:spPr>
          <a:xfrm>
            <a:off x="742122" y="616601"/>
            <a:ext cx="4200940" cy="570543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i="1" dirty="0" err="1"/>
              <a:t>Атракційний</a:t>
            </a:r>
            <a:r>
              <a:rPr lang="uk-UA" b="1" i="1" dirty="0"/>
              <a:t> пункт </a:t>
            </a:r>
            <a:r>
              <a:rPr lang="uk-UA" dirty="0"/>
              <a:t>є </a:t>
            </a:r>
            <a:r>
              <a:rPr lang="uk-UA" dirty="0" smtClean="0"/>
              <a:t>найменшою туристичною </a:t>
            </a:r>
            <a:r>
              <a:rPr lang="uk-UA" dirty="0" err="1"/>
              <a:t>дестинацією</a:t>
            </a:r>
            <a:r>
              <a:rPr lang="uk-UA" dirty="0"/>
              <a:t> в </a:t>
            </a:r>
            <a:r>
              <a:rPr lang="uk-UA" dirty="0" smtClean="0"/>
              <a:t>ієрархічному ряді </a:t>
            </a:r>
            <a:r>
              <a:rPr lang="uk-UA" dirty="0"/>
              <a:t>представленої вище типології. </a:t>
            </a:r>
            <a:endParaRPr lang="uk-UA" dirty="0" smtClean="0"/>
          </a:p>
          <a:p>
            <a:pPr algn="ctr"/>
            <a:r>
              <a:rPr lang="uk-UA" b="1" i="1" dirty="0" err="1" smtClean="0"/>
              <a:t>Атракційний</a:t>
            </a:r>
            <a:r>
              <a:rPr lang="uk-UA" b="1" i="1" dirty="0" smtClean="0"/>
              <a:t> </a:t>
            </a:r>
            <a:r>
              <a:rPr lang="uk-UA" b="1" i="1" dirty="0"/>
              <a:t>пункт</a:t>
            </a:r>
            <a:r>
              <a:rPr lang="uk-UA" dirty="0"/>
              <a:t> визначається </a:t>
            </a:r>
            <a:r>
              <a:rPr lang="uk-UA" dirty="0" smtClean="0"/>
              <a:t>як географічна </a:t>
            </a:r>
            <a:r>
              <a:rPr lang="uk-UA" dirty="0"/>
              <a:t>одиниця (пункт або місце), що має чіткі межі, відвідується </a:t>
            </a:r>
            <a:r>
              <a:rPr lang="uk-UA" dirty="0" smtClean="0"/>
              <a:t>і використовується </a:t>
            </a:r>
            <a:r>
              <a:rPr lang="uk-UA" dirty="0"/>
              <a:t>споживачами протягом певного часу.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34996" y="1234284"/>
            <a:ext cx="483978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400" b="1" dirty="0"/>
              <a:t>Типологія </a:t>
            </a:r>
            <a:r>
              <a:rPr lang="uk-UA" sz="2400" b="1" dirty="0" err="1"/>
              <a:t>атракційних</a:t>
            </a:r>
            <a:r>
              <a:rPr lang="uk-UA" sz="2400" b="1" dirty="0"/>
              <a:t> пунктів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4435" t="24682" r="21583" b="19340"/>
          <a:stretch/>
        </p:blipFill>
        <p:spPr>
          <a:xfrm>
            <a:off x="4943062" y="1816300"/>
            <a:ext cx="7023654" cy="409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086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5" y="2199111"/>
            <a:ext cx="8915400" cy="3777622"/>
          </a:xfrm>
        </p:spPr>
        <p:txBody>
          <a:bodyPr/>
          <a:lstStyle/>
          <a:p>
            <a:endParaRPr lang="uk-UA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22783" y="239797"/>
            <a:ext cx="5526156" cy="150949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Першу </a:t>
            </a:r>
            <a:r>
              <a:rPr lang="ru-RU" b="1" i="1" dirty="0" err="1" smtClean="0"/>
              <a:t>регіональну</a:t>
            </a:r>
            <a:r>
              <a:rPr lang="ru-RU" b="1" i="1" dirty="0" smtClean="0"/>
              <a:t> </a:t>
            </a:r>
            <a:r>
              <a:rPr lang="ru-RU" b="1" i="1" dirty="0" err="1"/>
              <a:t>туристичну</a:t>
            </a:r>
            <a:r>
              <a:rPr lang="ru-RU" b="1" i="1" dirty="0"/>
              <a:t> </a:t>
            </a:r>
            <a:r>
              <a:rPr lang="ru-RU" b="1" i="1" dirty="0" err="1"/>
              <a:t>організацію</a:t>
            </a:r>
            <a:r>
              <a:rPr lang="ru-RU" b="1" i="1" dirty="0"/>
              <a:t> </a:t>
            </a:r>
            <a:r>
              <a:rPr lang="ru-RU" b="1" i="1" dirty="0" err="1"/>
              <a:t>було</a:t>
            </a:r>
            <a:r>
              <a:rPr lang="ru-RU" b="1" i="1" dirty="0"/>
              <a:t> створено в </a:t>
            </a:r>
            <a:r>
              <a:rPr lang="ru-RU" b="1" i="1" dirty="0" err="1"/>
              <a:t>місті</a:t>
            </a:r>
            <a:r>
              <a:rPr lang="ru-RU" b="1" i="1" dirty="0"/>
              <a:t> </a:t>
            </a:r>
            <a:r>
              <a:rPr lang="ru-RU" b="1" i="1" dirty="0" err="1"/>
              <a:t>Сент-Моріц</a:t>
            </a:r>
            <a:endParaRPr lang="ru-RU" b="1" i="1" dirty="0"/>
          </a:p>
          <a:p>
            <a:pPr algn="ctr"/>
            <a:r>
              <a:rPr lang="ru-RU" b="1" i="1" dirty="0"/>
              <a:t>(</a:t>
            </a:r>
            <a:r>
              <a:rPr lang="ru-RU" b="1" i="1" dirty="0" err="1"/>
              <a:t>Швейцарія</a:t>
            </a:r>
            <a:r>
              <a:rPr lang="ru-RU" b="1" i="1" dirty="0"/>
              <a:t>) в 1864 р.</a:t>
            </a:r>
            <a:endParaRPr lang="uk-UA" b="1" i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08313" y="1991140"/>
            <a:ext cx="9596299" cy="20839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Організація з менеджменту </a:t>
            </a:r>
            <a:r>
              <a:rPr lang="uk-UA" sz="2000" b="1" dirty="0" err="1"/>
              <a:t>дестинації</a:t>
            </a:r>
            <a:r>
              <a:rPr lang="uk-UA" sz="2000" b="1" dirty="0"/>
              <a:t> (</a:t>
            </a:r>
            <a:r>
              <a:rPr lang="en-US" sz="2000" b="1" dirty="0"/>
              <a:t>Destination Management </a:t>
            </a:r>
            <a:r>
              <a:rPr lang="en-US" sz="2000" b="1" dirty="0" err="1"/>
              <a:t>Organisation</a:t>
            </a:r>
            <a:r>
              <a:rPr lang="en-US" sz="2000" b="1" dirty="0"/>
              <a:t>) </a:t>
            </a:r>
            <a:r>
              <a:rPr lang="en-US" sz="2000" dirty="0" smtClean="0"/>
              <a:t>–</a:t>
            </a:r>
            <a:r>
              <a:rPr lang="uk-UA" sz="2000" dirty="0" smtClean="0"/>
              <a:t> це </a:t>
            </a:r>
            <a:r>
              <a:rPr lang="uk-UA" sz="2000" dirty="0"/>
              <a:t>організація, яка є стратегічним лідером і координатором розвитку </a:t>
            </a:r>
            <a:r>
              <a:rPr lang="uk-UA" sz="2000" dirty="0" err="1"/>
              <a:t>дестинації</a:t>
            </a:r>
            <a:r>
              <a:rPr lang="uk-UA" sz="2000" dirty="0"/>
              <a:t> </a:t>
            </a:r>
            <a:r>
              <a:rPr lang="uk-UA" sz="2000" dirty="0" smtClean="0"/>
              <a:t>за рахунок </a:t>
            </a:r>
            <a:r>
              <a:rPr lang="uk-UA" sz="2000" dirty="0"/>
              <a:t>зміцнення партнерства та співпраці всіх зацікавлених сторін (</a:t>
            </a:r>
            <a:r>
              <a:rPr lang="uk-UA" sz="2000" dirty="0" err="1"/>
              <a:t>туріндустрії</a:t>
            </a:r>
            <a:r>
              <a:rPr lang="uk-UA" sz="2000" dirty="0" smtClean="0"/>
              <a:t>, вузів</a:t>
            </a:r>
            <a:r>
              <a:rPr lang="uk-UA" sz="2000" dirty="0"/>
              <a:t>, влади і спільноти), платформа для </a:t>
            </a:r>
            <a:r>
              <a:rPr lang="en-US" sz="2000" dirty="0"/>
              <a:t>e-</a:t>
            </a:r>
            <a:r>
              <a:rPr lang="uk-UA" sz="2000" dirty="0"/>
              <a:t>бізнесу туристичної </a:t>
            </a:r>
            <a:r>
              <a:rPr lang="uk-UA" sz="2000" dirty="0" err="1"/>
              <a:t>дестинації</a:t>
            </a:r>
            <a:r>
              <a:rPr lang="uk-UA" sz="2000" dirty="0"/>
              <a:t>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51582" y="4320210"/>
            <a:ext cx="5632174" cy="169627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err="1"/>
              <a:t>Основна</a:t>
            </a:r>
            <a:r>
              <a:rPr lang="ru-RU" b="1" i="1" dirty="0"/>
              <a:t> мета </a:t>
            </a:r>
            <a:r>
              <a:rPr lang="ru-RU" b="1" i="1" dirty="0" err="1"/>
              <a:t>організації</a:t>
            </a:r>
            <a:r>
              <a:rPr lang="ru-RU" b="1" i="1" dirty="0"/>
              <a:t> з менеджменту </a:t>
            </a:r>
            <a:r>
              <a:rPr lang="ru-RU" b="1" i="1" dirty="0" err="1"/>
              <a:t>дестинації</a:t>
            </a:r>
            <a:r>
              <a:rPr lang="ru-RU" b="1" i="1" dirty="0"/>
              <a:t> </a:t>
            </a:r>
            <a:r>
              <a:rPr lang="ru-RU" dirty="0"/>
              <a:t>–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життєвим</a:t>
            </a:r>
            <a:endParaRPr lang="ru-RU" dirty="0"/>
          </a:p>
          <a:p>
            <a:pPr algn="ctr"/>
            <a:r>
              <a:rPr lang="ru-RU" dirty="0"/>
              <a:t>циклом і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довгострокової</a:t>
            </a:r>
            <a:r>
              <a:rPr lang="ru-RU" dirty="0"/>
              <a:t> </a:t>
            </a:r>
            <a:r>
              <a:rPr lang="ru-RU" dirty="0" err="1"/>
              <a:t>конкурентоспроможності</a:t>
            </a:r>
            <a:r>
              <a:rPr lang="ru-RU" dirty="0"/>
              <a:t> </a:t>
            </a:r>
            <a:r>
              <a:rPr lang="ru-RU" dirty="0" err="1"/>
              <a:t>туристичної</a:t>
            </a:r>
            <a:endParaRPr lang="ru-RU" dirty="0"/>
          </a:p>
          <a:p>
            <a:pPr algn="ctr"/>
            <a:r>
              <a:rPr lang="ru-RU" dirty="0" err="1"/>
              <a:t>дестинації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84992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0073" y="438580"/>
            <a:ext cx="8911687" cy="1280890"/>
          </a:xfrm>
        </p:spPr>
        <p:txBody>
          <a:bodyPr/>
          <a:lstStyle/>
          <a:p>
            <a:pPr algn="ctr"/>
            <a:r>
              <a:rPr lang="ru-RU" b="1" i="1" dirty="0" err="1"/>
              <a:t>Р</a:t>
            </a:r>
            <a:r>
              <a:rPr lang="ru-RU" b="1" i="1" dirty="0" err="1" smtClean="0"/>
              <a:t>івні</a:t>
            </a:r>
            <a:r>
              <a:rPr lang="ru-RU" b="1" i="1" dirty="0" smtClean="0"/>
              <a:t> </a:t>
            </a:r>
            <a:r>
              <a:rPr lang="ru-RU" b="1" i="1" dirty="0" err="1"/>
              <a:t>організацій</a:t>
            </a:r>
            <a:r>
              <a:rPr lang="ru-RU" b="1" i="1" dirty="0"/>
              <a:t> з менеджменту </a:t>
            </a:r>
            <a:r>
              <a:rPr lang="ru-RU" b="1" i="1" dirty="0" err="1"/>
              <a:t>дестинації</a:t>
            </a:r>
            <a:r>
              <a:rPr lang="ru-RU" b="1" i="1" dirty="0"/>
              <a:t>:</a:t>
            </a:r>
            <a:endParaRPr lang="uk-UA" b="1" i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3854636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314402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193</TotalTime>
  <Words>1578</Words>
  <Application>Microsoft Office PowerPoint</Application>
  <PresentationFormat>Широкоэкранный</PresentationFormat>
  <Paragraphs>126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Century Gothic</vt:lpstr>
      <vt:lpstr>Wingdings 3</vt:lpstr>
      <vt:lpstr>Легкий дым</vt:lpstr>
      <vt:lpstr>Діяльність управління туристичними дестинаціями</vt:lpstr>
      <vt:lpstr>ПЛАН:</vt:lpstr>
      <vt:lpstr>1. Особливості діяльності організацій з управління туристичними дестинаціями національного рівня</vt:lpstr>
      <vt:lpstr>ХАРАКТЕРИСТИКИ ДЕСТИНАЦІЇ</vt:lpstr>
      <vt:lpstr>Класифікація дестинацій</vt:lpstr>
      <vt:lpstr>Тип дестинації залежно від розмірів простору, в якому перебуває турист протягом одного туру</vt:lpstr>
      <vt:lpstr>Презентация PowerPoint</vt:lpstr>
      <vt:lpstr>Презентация PowerPoint</vt:lpstr>
      <vt:lpstr>Рівні організацій з менеджменту дестинації:</vt:lpstr>
      <vt:lpstr>Національний туристичний офіс або Національна туристична організація (НТО)</vt:lpstr>
      <vt:lpstr>Рада з туризму Нової Зеландії (Tourism New Zealand), найстаріша організація з менеджменту дестинації в світі, відповідає:</vt:lpstr>
      <vt:lpstr>Національна туристична адміністрація Грузії</vt:lpstr>
      <vt:lpstr>Національна туристична організація України</vt:lpstr>
      <vt:lpstr>2. Особливості діяльності організацій з управління туристичними дестинаціями регіонального рівня</vt:lpstr>
      <vt:lpstr>Організаційна структура просування дестинації «Південний Тіроль» складається з трьох рівнів:</vt:lpstr>
      <vt:lpstr>3. Особливості діяльності організацій з управління туристичними дестинаціями місцевого рівня</vt:lpstr>
      <vt:lpstr>Функціями TPL є:</vt:lpstr>
      <vt:lpstr>Турпродукт, який просуває туристичний центр Падерборна, складається з трьох частин:</vt:lpstr>
      <vt:lpstr>TPL використовує такі інструменти просування дестинації на іноземні ринки:</vt:lpstr>
      <vt:lpstr>Діяльність організацій з управління туристичними дестинаціями в Україні</vt:lpstr>
      <vt:lpstr>Місцеві туристичні організації спрямовують свою діяльність на розвиток туризму на відповідній території, а саме:</vt:lpstr>
      <vt:lpstr>4. Особливості організацій з управління атракційним пунктом</vt:lpstr>
      <vt:lpstr>Spieleland використовує різні інструменти просування свого продукту. Найважливішим із них є маркетингова кооперація з низкою підприємств: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Діяльність управління туристичними дестинаціями</dc:title>
  <dc:creator>Lasto4ka</dc:creator>
  <cp:lastModifiedBy>Lasto4ka</cp:lastModifiedBy>
  <cp:revision>28</cp:revision>
  <dcterms:created xsi:type="dcterms:W3CDTF">2020-11-19T13:25:52Z</dcterms:created>
  <dcterms:modified xsi:type="dcterms:W3CDTF">2020-11-20T08:01:41Z</dcterms:modified>
</cp:coreProperties>
</file>