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23.02.2026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uk-UA" sz="3600" dirty="0"/>
              <a:t>ТЕМА 3. ЕКОНОМІЧНІ СИСТЕМИ ТА ВІДНОСИНИ </a:t>
            </a:r>
            <a:r>
              <a:rPr lang="uk-UA" sz="3600" dirty="0" smtClean="0"/>
              <a:t>ВЛАСНОСТІ</a:t>
            </a: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3500" b="1" i="1" u="sng" dirty="0">
                <a:latin typeface="Times New Roman" pitchFamily="18" charset="0"/>
                <a:cs typeface="Times New Roman" pitchFamily="18" charset="0"/>
              </a:rPr>
              <a:t>Підготувати доповідь на задану тематику</a:t>
            </a:r>
            <a:endParaRPr lang="uk-UA" sz="35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43841" y="914400"/>
            <a:ext cx="11613198" cy="4856163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економічної системи у забезпеченні національної безпеки через ефективне 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розподіл </a:t>
            </a:r>
            <a:r>
              <a:rPr lang="uk-UA" sz="1700" b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1700" b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споживання ресурсів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uk-UA" sz="17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Виклики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сучасних економічних систем, пов’язаних із глобалізацією, </a:t>
            </a:r>
            <a:r>
              <a:rPr lang="uk-UA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цифровізацією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 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їхнього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впливу на економічну і оборонну безпеку.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Механізми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адаптації економічних систем до кризових ситуацій, таких як економічні 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санкції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 порушення ланцюгів постачання.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відносин власності у забезпеченні контролю над стратегічними ресурсами (земля, 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корисні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копалини, інфраструктура) для національної безпеки. </a:t>
            </a:r>
            <a:endParaRPr lang="uk-UA" sz="17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Еволюція економічних систем: від традиційного господарства до цифрової економіки.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Змішана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економічна система як домінуюча модель ХХІ століття </a:t>
            </a:r>
            <a:endParaRPr lang="uk-UA" sz="17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Соціально-ринкова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економіка: теоретичні засади та практична реалізація </a:t>
            </a:r>
            <a:endParaRPr lang="uk-UA" sz="17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Трансформація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економічної системи України: від планової до ринкової моделі (1991–2025 рр.) в Україні.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Інституційний підхід до аналізу власності (концепції Рональда </a:t>
            </a:r>
            <a:r>
              <a:rPr lang="uk-UA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Коуза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Дугласа </a:t>
            </a:r>
            <a:r>
              <a:rPr lang="uk-UA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Норта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Державна та приватна власність: переваги, недоліки та межі ефективності.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Корпоративна власність у сучасній економіці (на прикладі діяльності </a:t>
            </a:r>
            <a:r>
              <a:rPr lang="en-US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Apple Inc.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 </a:t>
            </a:r>
            <a:r>
              <a:rPr lang="en-US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Toyota Motor Corporation).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Власність в умовах цифрової економіки: інтелектуальна власність та цифрові активи (на прикладі </a:t>
            </a:r>
            <a:r>
              <a:rPr lang="en-US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Google LLC).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Проблема захисту прав власності як чинник економічного розвитку держави (порівняльний аналіз країн ЄС та України).</a:t>
            </a: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7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94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1480</TotalTime>
  <Words>210</Words>
  <Application>Microsoft Office PowerPoint</Application>
  <PresentationFormat>Довільний</PresentationFormat>
  <Paragraphs>16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3. ЕКОНОМІЧНІ СИСТЕМИ ТА ВІДНОСИНИ ВЛАСНОСТІ</vt:lpstr>
      <vt:lpstr>1. Підготувати доповідь на задану тематику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109</cp:revision>
  <dcterms:created xsi:type="dcterms:W3CDTF">2023-01-12T09:20:21Z</dcterms:created>
  <dcterms:modified xsi:type="dcterms:W3CDTF">2026-02-23T10:49:17Z</dcterms:modified>
</cp:coreProperties>
</file>