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9" r:id="rId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58" y="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5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ysa Sergiienko" userId="e6ee1ebd2127b032" providerId="LiveId" clId="{D2B85352-53C2-414E-8243-3EC5499C5168}"/>
    <pc:docChg chg="custSel modSld">
      <pc:chgData name="Larysa Sergiienko" userId="e6ee1ebd2127b032" providerId="LiveId" clId="{D2B85352-53C2-414E-8243-3EC5499C5168}" dt="2023-09-06T08:46:06.535" v="150" actId="1076"/>
      <pc:docMkLst>
        <pc:docMk/>
      </pc:docMkLst>
      <pc:sldChg chg="modSp mod">
        <pc:chgData name="Larysa Sergiienko" userId="e6ee1ebd2127b032" providerId="LiveId" clId="{D2B85352-53C2-414E-8243-3EC5499C5168}" dt="2023-09-06T08:46:06.535" v="150" actId="1076"/>
        <pc:sldMkLst>
          <pc:docMk/>
          <pc:sldMk cId="3888783591" sldId="256"/>
        </pc:sldMkLst>
        <pc:spChg chg="mod">
          <ac:chgData name="Larysa Sergiienko" userId="e6ee1ebd2127b032" providerId="LiveId" clId="{D2B85352-53C2-414E-8243-3EC5499C5168}" dt="2023-09-06T08:46:06.535" v="150" actId="1076"/>
          <ac:spMkLst>
            <pc:docMk/>
            <pc:sldMk cId="3888783591" sldId="256"/>
            <ac:spMk id="2" creationId="{6922891A-BDD8-3996-E15C-F0A021C7113F}"/>
          </ac:spMkLst>
        </pc:spChg>
        <pc:spChg chg="mod">
          <ac:chgData name="Larysa Sergiienko" userId="e6ee1ebd2127b032" providerId="LiveId" clId="{D2B85352-53C2-414E-8243-3EC5499C5168}" dt="2023-09-06T08:44:47.163" v="36" actId="20577"/>
          <ac:spMkLst>
            <pc:docMk/>
            <pc:sldMk cId="3888783591" sldId="256"/>
            <ac:spMk id="3" creationId="{39F26C30-9404-6602-8E95-9BB8AEDFA0B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602722-FACD-431B-915F-B531A04DF4F0}" type="datetimeFigureOut">
              <a:rPr lang="uk-UA" smtClean="0"/>
              <a:t>23.02.2026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8B79A-AF36-4DFD-AC52-62E4DC6212B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758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58B79A-AF36-4DFD-AC52-62E4DC6212B1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753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922891A-BDD8-3996-E15C-F0A021C71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53067"/>
            <a:ext cx="12279086" cy="4986866"/>
          </a:xfrm>
        </p:spPr>
        <p:txBody>
          <a:bodyPr>
            <a:normAutofit/>
          </a:bodyPr>
          <a:lstStyle/>
          <a:p>
            <a:r>
              <a:rPr lang="uk-UA" sz="3600" dirty="0"/>
              <a:t>ТЕМА 3. ЕКОНОМІЧНІ СИСТЕМИ ТА ВІДНОСИНИ </a:t>
            </a:r>
            <a:r>
              <a:rPr lang="uk-UA" sz="3600" dirty="0" smtClean="0"/>
              <a:t>ВЛАСНОСТІ</a:t>
            </a:r>
            <a:endParaRPr lang="uk-UA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="" xmlns:a16="http://schemas.microsoft.com/office/drawing/2014/main" id="{39F26C30-9404-6602-8E95-9BB8AEDFA0B4}"/>
              </a:ext>
            </a:extLst>
          </p:cNvPr>
          <p:cNvSpPr txBox="1">
            <a:spLocks/>
          </p:cNvSpPr>
          <p:nvPr/>
        </p:nvSpPr>
        <p:spPr>
          <a:xfrm>
            <a:off x="1839686" y="3657987"/>
            <a:ext cx="10178143" cy="18937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88878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500" b="1" i="1" u="sng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uk-UA" sz="3500" b="1" i="1" u="sng" dirty="0">
                <a:latin typeface="Times New Roman" pitchFamily="18" charset="0"/>
                <a:cs typeface="Times New Roman" pitchFamily="18" charset="0"/>
              </a:rPr>
              <a:t>Підготувати доповідь на задану тематику</a:t>
            </a:r>
            <a:endParaRPr lang="uk-UA" sz="3500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243841" y="914400"/>
            <a:ext cx="11613198" cy="4856163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uk-UA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Роль </a:t>
            </a: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економічної системи у забезпеченні національної безпеки через ефективне </a:t>
            </a:r>
            <a:r>
              <a:rPr lang="uk-UA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виробництво</a:t>
            </a: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розподіл </a:t>
            </a:r>
            <a:r>
              <a:rPr lang="uk-UA" sz="1700" b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uk-UA" sz="1700" b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споживання ресурсів</a:t>
            </a: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uk-UA" sz="1700" b="0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uk-UA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Виклики </a:t>
            </a: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сучасних економічних систем, пов’язаних із глобалізацією, </a:t>
            </a:r>
            <a:r>
              <a:rPr lang="uk-UA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цифровізацією</a:t>
            </a: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та </a:t>
            </a:r>
            <a:r>
              <a:rPr lang="uk-UA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їхнього </a:t>
            </a: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впливу на економічну і оборонну безпеку.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uk-UA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Механізми </a:t>
            </a: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адаптації економічних систем до кризових ситуацій, таких як економічні </a:t>
            </a:r>
            <a:r>
              <a:rPr lang="uk-UA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санкції </a:t>
            </a: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або порушення ланцюгів постачання.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uk-UA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Роль </a:t>
            </a: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відносин власності у забезпеченні контролю над стратегічними ресурсами (земля, </a:t>
            </a:r>
            <a:r>
              <a:rPr lang="uk-UA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корисні </a:t>
            </a: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копалини, інфраструктура) для національної безпеки. </a:t>
            </a:r>
            <a:endParaRPr lang="uk-UA" sz="1700" b="0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Еволюція економічних систем: від традиційного господарства до цифрової економіки.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uk-UA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Змішана </a:t>
            </a: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економічна система як домінуюча модель ХХІ століття </a:t>
            </a:r>
            <a:endParaRPr lang="uk-UA" sz="1700" b="0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uk-UA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Соціально-ринкова </a:t>
            </a: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економіка: теоретичні засади та практична реалізація </a:t>
            </a:r>
            <a:endParaRPr lang="uk-UA" sz="1700" b="0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uk-UA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Трансформація </a:t>
            </a: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економічної системи України: від планової до ринкової моделі (1991–2025 рр.) в Україні.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Інституційний підхід до аналізу власності (концепції Рональда </a:t>
            </a:r>
            <a:r>
              <a:rPr lang="uk-UA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Коуза</a:t>
            </a: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Дугласа </a:t>
            </a:r>
            <a:r>
              <a:rPr lang="uk-UA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Норта</a:t>
            </a: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Державна та приватна власність: переваги, недоліки та межі ефективності.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Корпоративна власність у сучасній економіці (на прикладі діяльності </a:t>
            </a:r>
            <a:r>
              <a:rPr lang="en-US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Apple Inc. </a:t>
            </a: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або </a:t>
            </a:r>
            <a:r>
              <a:rPr lang="en-US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Toyota Motor Corporation).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Власність в умовах цифрової економіки: інтелектуальна власність та цифрові активи (на прикладі </a:t>
            </a:r>
            <a:r>
              <a:rPr lang="en-US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Google LLC).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Проблема захисту прав власності як чинник економічного розвитку держави (порівняльний аналіз країн ЄС та України).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17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6194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1480</TotalTime>
  <Words>210</Words>
  <Application>Microsoft Office PowerPoint</Application>
  <PresentationFormat>Довільний</PresentationFormat>
  <Paragraphs>16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3" baseType="lpstr">
      <vt:lpstr>Тема Office</vt:lpstr>
      <vt:lpstr>ТЕМА 3. ЕКОНОМІЧНІ СИСТЕМИ ТА ВІДНОСИНИ ВЛАСНОСТІ</vt:lpstr>
      <vt:lpstr>1. Підготувати доповідь на задану тематику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User</cp:lastModifiedBy>
  <cp:revision>109</cp:revision>
  <dcterms:created xsi:type="dcterms:W3CDTF">2023-01-12T09:20:21Z</dcterms:created>
  <dcterms:modified xsi:type="dcterms:W3CDTF">2026-02-23T10:49:17Z</dcterms:modified>
</cp:coreProperties>
</file>