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14" r:id="rId3"/>
    <p:sldId id="315" r:id="rId4"/>
    <p:sldId id="316" r:id="rId5"/>
    <p:sldId id="317" r:id="rId6"/>
    <p:sldId id="318" r:id="rId7"/>
    <p:sldId id="319" r:id="rId8"/>
    <p:sldId id="268" r:id="rId9"/>
    <p:sldId id="320" r:id="rId10"/>
    <p:sldId id="269" r:id="rId11"/>
    <p:sldId id="270" r:id="rId12"/>
    <p:sldId id="271" r:id="rId13"/>
    <p:sldId id="321" r:id="rId14"/>
    <p:sldId id="272" r:id="rId15"/>
    <p:sldId id="322" r:id="rId16"/>
    <p:sldId id="273" r:id="rId17"/>
    <p:sldId id="274" r:id="rId18"/>
    <p:sldId id="323" r:id="rId19"/>
    <p:sldId id="275" r:id="rId20"/>
    <p:sldId id="276" r:id="rId21"/>
    <p:sldId id="277" r:id="rId22"/>
    <p:sldId id="278" r:id="rId23"/>
    <p:sldId id="279" r:id="rId24"/>
    <p:sldId id="280" r:id="rId25"/>
    <p:sldId id="324" r:id="rId26"/>
    <p:sldId id="325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4" autoAdjust="0"/>
    <p:restoredTop sz="94660"/>
  </p:normalViewPr>
  <p:slideViewPr>
    <p:cSldViewPr>
      <p:cViewPr>
        <p:scale>
          <a:sx n="50" d="100"/>
          <a:sy n="50" d="100"/>
        </p:scale>
        <p:origin x="-231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Засоби адсорбційної очистки викидів</a:t>
            </a:r>
            <a:endParaRPr lang="uk-UA" b="1" dirty="0"/>
          </a:p>
        </p:txBody>
      </p:sp>
      <p:pic>
        <p:nvPicPr>
          <p:cNvPr id="1026" name="Picture 2" descr="Картинки по запросу адсорбент"/>
          <p:cNvPicPr>
            <a:picLocks noChangeAspect="1" noChangeArrowheads="1"/>
          </p:cNvPicPr>
          <p:nvPr/>
        </p:nvPicPr>
        <p:blipFill>
          <a:blip r:embed="rId2"/>
          <a:srcRect l="1637" t="3067" r="651" b="1840"/>
          <a:stretch>
            <a:fillRect/>
          </a:stretch>
        </p:blipFill>
        <p:spPr bwMode="auto">
          <a:xfrm>
            <a:off x="2214546" y="1857364"/>
            <a:ext cx="642942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8" t="34093" r="43788" b="7506"/>
          <a:stretch>
            <a:fillRect/>
          </a:stretch>
        </p:blipFill>
        <p:spPr bwMode="auto">
          <a:xfrm>
            <a:off x="642910" y="-1"/>
            <a:ext cx="800105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77" t="40407" r="43788" b="13819"/>
          <a:stretch>
            <a:fillRect/>
          </a:stretch>
        </p:blipFill>
        <p:spPr bwMode="auto">
          <a:xfrm>
            <a:off x="428596" y="214290"/>
            <a:ext cx="847645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41292" r="48225" b="23290"/>
          <a:stretch>
            <a:fillRect/>
          </a:stretch>
        </p:blipFill>
        <p:spPr bwMode="auto">
          <a:xfrm>
            <a:off x="285720" y="714356"/>
            <a:ext cx="86595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02" t="35634" b="38910"/>
          <a:stretch/>
        </p:blipFill>
        <p:spPr>
          <a:xfrm>
            <a:off x="323527" y="2060848"/>
            <a:ext cx="877436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3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43639" r="42901" b="12241"/>
          <a:stretch>
            <a:fillRect/>
          </a:stretch>
        </p:blipFill>
        <p:spPr bwMode="auto">
          <a:xfrm>
            <a:off x="285720" y="500042"/>
            <a:ext cx="83828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88" t="59500" r="1770" b="21408"/>
          <a:stretch/>
        </p:blipFill>
        <p:spPr>
          <a:xfrm>
            <a:off x="323528" y="2420888"/>
            <a:ext cx="83529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6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23044" r="42013" b="31182"/>
          <a:stretch>
            <a:fillRect/>
          </a:stretch>
        </p:blipFill>
        <p:spPr bwMode="auto">
          <a:xfrm>
            <a:off x="214282" y="285727"/>
            <a:ext cx="8715436" cy="601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34093" r="42901" b="23290"/>
          <a:stretch>
            <a:fillRect/>
          </a:stretch>
        </p:blipFill>
        <p:spPr bwMode="auto">
          <a:xfrm>
            <a:off x="0" y="500042"/>
            <a:ext cx="910173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42" t="81773" r="1770" b="3908"/>
          <a:stretch/>
        </p:blipFill>
        <p:spPr>
          <a:xfrm>
            <a:off x="365876" y="2636912"/>
            <a:ext cx="832092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31103" r="43788" b="21711"/>
          <a:stretch>
            <a:fillRect/>
          </a:stretch>
        </p:blipFill>
        <p:spPr bwMode="auto">
          <a:xfrm>
            <a:off x="285720" y="500042"/>
            <a:ext cx="863142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Використання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</a:t>
            </a:r>
            <a:r>
              <a:rPr lang="uk-UA" dirty="0" err="1"/>
              <a:t>і</a:t>
            </a:r>
            <a:r>
              <a:rPr lang="ru-RU" dirty="0" err="1" smtClean="0"/>
              <a:t>ншими</a:t>
            </a:r>
            <a:r>
              <a:rPr lang="ru-RU" dirty="0" smtClean="0"/>
              <a:t> методами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адсорбованої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7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37250" r="42013" b="10663"/>
          <a:stretch>
            <a:fillRect/>
          </a:stretch>
        </p:blipFill>
        <p:spPr bwMode="auto">
          <a:xfrm>
            <a:off x="357158" y="285728"/>
            <a:ext cx="8501122" cy="6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Каталітичний спосіб очищення</a:t>
            </a:r>
            <a:endParaRPr lang="uk-UA" b="1" dirty="0"/>
          </a:p>
        </p:txBody>
      </p:sp>
      <p:sp>
        <p:nvSpPr>
          <p:cNvPr id="34818" name="AutoShape 2" descr="Картинки по запросу автомобільний каталіз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20" name="AutoShape 4" descr="Картинки по запросу автомобільний каталіз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 l="53258" t="13672" r="3367" b="40430"/>
          <a:stretch>
            <a:fillRect/>
          </a:stretch>
        </p:blipFill>
        <p:spPr bwMode="auto">
          <a:xfrm>
            <a:off x="500034" y="1500174"/>
            <a:ext cx="82852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8" t="32515" r="42013" b="7506"/>
          <a:stretch>
            <a:fillRect/>
          </a:stretch>
        </p:blipFill>
        <p:spPr bwMode="auto">
          <a:xfrm>
            <a:off x="1071538" y="214290"/>
            <a:ext cx="7072362" cy="624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53" t="37250" r="42013" b="9084"/>
          <a:stretch>
            <a:fillRect/>
          </a:stretch>
        </p:blipFill>
        <p:spPr bwMode="auto">
          <a:xfrm>
            <a:off x="428596" y="214290"/>
            <a:ext cx="822587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8" t="27780" r="44675" b="15398"/>
          <a:stretch>
            <a:fillRect/>
          </a:stretch>
        </p:blipFill>
        <p:spPr bwMode="auto">
          <a:xfrm>
            <a:off x="857224" y="285728"/>
            <a:ext cx="7048549" cy="634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71" t="18133" r="20481" b="10272"/>
          <a:stretch/>
        </p:blipFill>
        <p:spPr>
          <a:xfrm>
            <a:off x="117105" y="404664"/>
            <a:ext cx="890979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91" t="40156" r="27310" b="8164"/>
          <a:stretch/>
        </p:blipFill>
        <p:spPr>
          <a:xfrm>
            <a:off x="247025" y="820432"/>
            <a:ext cx="8649950" cy="50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88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Термічне знешкодження</a:t>
            </a:r>
            <a:endParaRPr lang="uk-UA" b="1" dirty="0"/>
          </a:p>
        </p:txBody>
      </p:sp>
      <p:pic>
        <p:nvPicPr>
          <p:cNvPr id="38916" name="Picture 4" descr="Картинки по запросу термічне знешкодження газ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953414" cy="495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37250" r="42901" b="21711"/>
          <a:stretch>
            <a:fillRect/>
          </a:stretch>
        </p:blipFill>
        <p:spPr bwMode="auto">
          <a:xfrm>
            <a:off x="357126" y="642918"/>
            <a:ext cx="87868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42749" r="43788" b="7506"/>
          <a:stretch>
            <a:fillRect/>
          </a:stretch>
        </p:blipFill>
        <p:spPr bwMode="auto">
          <a:xfrm>
            <a:off x="428596" y="272628"/>
            <a:ext cx="8358246" cy="65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Хімічна</a:t>
            </a:r>
          </a:p>
          <a:p>
            <a:r>
              <a:rPr lang="uk-UA" dirty="0" smtClean="0"/>
              <a:t>Фізична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87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986" name="Picture 2" descr="Картинки по запросу факельна установка"/>
          <p:cNvPicPr>
            <a:picLocks noChangeAspect="1" noChangeArrowheads="1"/>
          </p:cNvPicPr>
          <p:nvPr/>
        </p:nvPicPr>
        <p:blipFill>
          <a:blip r:embed="rId2"/>
          <a:srcRect l="11133" r="13867"/>
          <a:stretch>
            <a:fillRect/>
          </a:stretch>
        </p:blipFill>
        <p:spPr bwMode="auto">
          <a:xfrm>
            <a:off x="0" y="-1"/>
            <a:ext cx="914406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16731" r="40238" b="28025"/>
          <a:stretch>
            <a:fillRect/>
          </a:stretch>
        </p:blipFill>
        <p:spPr bwMode="auto">
          <a:xfrm>
            <a:off x="714348" y="214290"/>
            <a:ext cx="7929618" cy="630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Засоби електричного очищення</a:t>
            </a:r>
            <a:endParaRPr lang="uk-UA" b="1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48504" r="43788" b="12241"/>
          <a:stretch>
            <a:fillRect/>
          </a:stretch>
        </p:blipFill>
        <p:spPr bwMode="auto">
          <a:xfrm>
            <a:off x="428596" y="1214422"/>
            <a:ext cx="829005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35734" r="47338" b="5927"/>
          <a:stretch>
            <a:fillRect/>
          </a:stretch>
        </p:blipFill>
        <p:spPr bwMode="auto">
          <a:xfrm>
            <a:off x="1500166" y="0"/>
            <a:ext cx="5728854" cy="683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Засоби електромагнітного очищення</a:t>
            </a:r>
            <a:endParaRPr lang="uk-UA" b="1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34093" r="42013" b="40652"/>
          <a:stretch>
            <a:fillRect/>
          </a:stretch>
        </p:blipFill>
        <p:spPr bwMode="auto">
          <a:xfrm>
            <a:off x="214282" y="2500306"/>
            <a:ext cx="84475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46720" r="42013" b="9084"/>
          <a:stretch>
            <a:fillRect/>
          </a:stretch>
        </p:blipFill>
        <p:spPr bwMode="auto">
          <a:xfrm>
            <a:off x="214282" y="285728"/>
            <a:ext cx="878687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Дякую за увагу!</a:t>
            </a:r>
            <a:endParaRPr lang="uk-UA" sz="7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Регенерація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Фізична – тиск, температура</a:t>
            </a:r>
          </a:p>
          <a:p>
            <a:r>
              <a:rPr lang="uk-UA" dirty="0" smtClean="0"/>
              <a:t>Хімічна – хімічні розчини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адсорберів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Періодичні</a:t>
            </a:r>
          </a:p>
          <a:p>
            <a:r>
              <a:rPr lang="uk-UA" dirty="0" smtClean="0"/>
              <a:t>Безперервні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22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Розвинута поверхня</a:t>
            </a:r>
          </a:p>
          <a:p>
            <a:r>
              <a:rPr lang="uk-UA" dirty="0" smtClean="0"/>
              <a:t>Вибірковість</a:t>
            </a:r>
          </a:p>
          <a:p>
            <a:r>
              <a:rPr lang="uk-UA" dirty="0" smtClean="0"/>
              <a:t>Термічна та механічна стійкість</a:t>
            </a:r>
          </a:p>
          <a:p>
            <a:r>
              <a:rPr lang="uk-UA" dirty="0" smtClean="0"/>
              <a:t>Простота виготовлення</a:t>
            </a:r>
          </a:p>
          <a:p>
            <a:r>
              <a:rPr lang="uk-UA" dirty="0" smtClean="0"/>
              <a:t>Низька вартість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3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Найбільш поширені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Активоване вугілля</a:t>
            </a:r>
          </a:p>
          <a:p>
            <a:r>
              <a:rPr lang="uk-UA" dirty="0" err="1" smtClean="0"/>
              <a:t>Силікогель</a:t>
            </a:r>
            <a:endParaRPr lang="uk-UA" dirty="0" smtClean="0"/>
          </a:p>
          <a:p>
            <a:r>
              <a:rPr lang="uk-UA" dirty="0" err="1" smtClean="0"/>
              <a:t>Цеоліни</a:t>
            </a:r>
            <a:endParaRPr lang="uk-UA" dirty="0" smtClean="0"/>
          </a:p>
          <a:p>
            <a:r>
              <a:rPr lang="uk-UA" dirty="0" smtClean="0"/>
              <a:t>Глинисті матеріали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9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23137" r="43788" b="5927"/>
          <a:stretch>
            <a:fillRect/>
          </a:stretch>
        </p:blipFill>
        <p:spPr bwMode="auto">
          <a:xfrm>
            <a:off x="1325561" y="0"/>
            <a:ext cx="61039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00" t="1325" b="63647"/>
          <a:stretch/>
        </p:blipFill>
        <p:spPr>
          <a:xfrm>
            <a:off x="409416" y="1556792"/>
            <a:ext cx="8312860" cy="36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02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67</Words>
  <Application>Microsoft Office PowerPoint</Application>
  <PresentationFormat>Экран (4:3)</PresentationFormat>
  <Paragraphs>29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Засоби адсорбційної очистки викидів</vt:lpstr>
      <vt:lpstr>Використання</vt:lpstr>
      <vt:lpstr>Види</vt:lpstr>
      <vt:lpstr>Регенерація</vt:lpstr>
      <vt:lpstr>Види адсорберів</vt:lpstr>
      <vt:lpstr>Вимоги</vt:lpstr>
      <vt:lpstr>Найбільш поширені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Каталітичний спосіб очищення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Термічне знешкодження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Засоби електричного очищення</vt:lpstr>
      <vt:lpstr>Презентация PowerPoint</vt:lpstr>
      <vt:lpstr>Засоби електромагнітного очищення</vt:lpstr>
      <vt:lpstr>Презентация PowerPoint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 абсорбційної  очистки газів</dc:title>
  <dc:creator>Пользователь Windows</dc:creator>
  <cp:lastModifiedBy>Давидова Ірина Володимирівна</cp:lastModifiedBy>
  <cp:revision>17</cp:revision>
  <dcterms:created xsi:type="dcterms:W3CDTF">2019-12-16T12:25:25Z</dcterms:created>
  <dcterms:modified xsi:type="dcterms:W3CDTF">2022-01-24T13:15:10Z</dcterms:modified>
</cp:coreProperties>
</file>