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B27A5-0737-CCB5-E307-0A430F941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07BF929-F30C-F023-EC46-E116F012C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17447C-58A9-5E82-1954-2CA6B089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814E8B9-CA53-2322-48F4-9E9A398C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62AB37D-FD14-93DB-D2E2-F626AD2C6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529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A107B-B277-CAA0-2F3A-D2A00DF84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ED925C5-ADD8-151E-B65B-0E931CDDB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7FA8FCB-F385-7BD9-B23F-4DD1E6CB1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C553DB-3A84-2178-BE1F-DCC9F782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1CB108-E539-D36F-CE2C-8C14266A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619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446B89A7-E7C6-1938-6933-3DDD16A9C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A30BF68-2428-DC83-16DA-0A587B64B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AD91472-A6B5-D061-66AB-B8170B384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05A2D0A-5417-84C6-5389-461D1024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2F97A5C-7E58-F97D-FDBD-C331C0FA1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9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2721C-1A66-D3CD-3149-FD1BEFB1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F3214B-1D30-3521-4A39-99833696C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56D1649-E575-C02D-DB1B-CAC69A7F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58A3D75-4B23-66C3-CAD8-97BE6FDB0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883539-D585-AF82-D45C-6B3D1C61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979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EC149-85DD-1DB3-DB35-5E52B47A0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9399959-8C91-CB41-718B-E69A4E05B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023C58C-442F-7638-4A58-62ADBD64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4CBD7F-C064-F6E4-6FAA-3994A55B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EC26D6E-CB6F-BCDD-E50D-08FA61FE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16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C330C-894E-5664-752B-6C937188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EAEA87-3E4F-676F-3184-552D34646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C1C51DC-70E5-8AB8-C8A8-68053FEF0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F80575A-73D6-2480-621F-D57A8BC6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7D754E9-0A39-643B-B379-FDEA158A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F56296-8A8C-671E-0F84-92F662C3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21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84AF1-36B5-D173-6D83-386E07A40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55C62AB-21B8-3A10-C2E2-0CE5C946A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D472759-E20F-3C6A-0F26-F18EBE826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1200333-EBF2-A27E-BD41-E2E7FE3AA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3E54D1E-B7BE-E9F2-FB20-3027E6783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D73F85F-05A9-247D-A23E-3A582548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6A0AFB6-8E41-6A54-6D9F-0DB5479A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07050B7-10B8-4888-5C01-94F75240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062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EDFBC-693F-06B7-505B-A91F5C5F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6D4DED4-E798-0ABE-4409-E8A6EFFF7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86DF0A6-36D7-8AAA-38A4-48F1578A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3960DC0-0089-DB00-D7C6-3E8F17570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622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4A4B135-9F4B-70D0-3DF6-F66733EB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371E4A1-098E-4BD3-D35D-C3563804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2BC5949-B5D5-24B9-5BA3-40DBD68E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772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F967B-8872-C5B8-B393-7B18483E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2F8FE5-1E9A-A6E5-DB2B-AAEFC1702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FF0AA87-7461-AB0C-DCA2-5CA7740EF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E3C952-4E1E-B9E3-ED46-EEA88CB4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036368-80A0-509F-4994-302795CA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2678D20-D125-9EBF-4A05-387C35B37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28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3B59D-8314-0E49-CB8E-C8BB17017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95BB8E4-CFDA-0351-A642-ECAFD181F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DB7B707-41B4-E70D-C608-E9C20C027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43ABD4C-E506-B5CF-FEE0-2D4B1B0B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CEB657B-9046-6169-9301-5AAE00D5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A7EC501-449D-82C1-07C1-F6E9B7C2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812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8D3CA04-6DA9-44B1-D9C8-18413D2D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D586962-A517-01B5-806A-31F4F3F9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9370132-5AED-9848-A189-5D44B0884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9F80C-80B1-4A03-89F6-97AB46765C7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2AA3DB9-398E-E6EB-E0EE-0FCB8857D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93C606-852B-7486-5B61-4C4D77290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F37D9-90ED-4530-9A04-DC77F73A2B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98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80B0A-F79C-51C9-4365-2E0D806A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183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A summary is </a:t>
            </a:r>
            <a:r>
              <a:rPr lang="en-US" dirty="0"/>
              <a:t>…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55CA37-C0E3-263E-CEC9-1FC7DEA5E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241"/>
            <a:ext cx="10515600" cy="4960722"/>
          </a:xfrm>
        </p:spPr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written to demonstrate that you clearly </a:t>
            </a:r>
            <a:r>
              <a:rPr lang="en-US" sz="3200" u="sng" dirty="0"/>
              <a:t>understand</a:t>
            </a:r>
            <a:r>
              <a:rPr lang="en-US" sz="3200" dirty="0"/>
              <a:t> </a:t>
            </a:r>
            <a:r>
              <a:rPr lang="en-US" sz="3200" u="sng" dirty="0"/>
              <a:t>the main issues </a:t>
            </a:r>
            <a:r>
              <a:rPr lang="en-US" sz="3200" dirty="0"/>
              <a:t>of the text and to </a:t>
            </a:r>
            <a:r>
              <a:rPr lang="en-US" sz="3200" u="sng" dirty="0"/>
              <a:t>communicate</a:t>
            </a:r>
            <a:r>
              <a:rPr lang="en-US" sz="3200" dirty="0"/>
              <a:t> them </a:t>
            </a:r>
            <a:r>
              <a:rPr lang="en-US" sz="3200" u="sng" dirty="0"/>
              <a:t>to other readers</a:t>
            </a:r>
            <a:r>
              <a:rPr lang="en-US" sz="3200" dirty="0"/>
              <a:t>.</a:t>
            </a:r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</a:t>
            </a:r>
            <a:r>
              <a:rPr lang="en-US" sz="3200" u="sng" dirty="0"/>
              <a:t>a shortened version </a:t>
            </a:r>
            <a:r>
              <a:rPr lang="en-US" sz="3200" dirty="0"/>
              <a:t>of a larger text, giving its </a:t>
            </a:r>
            <a:r>
              <a:rPr lang="en-US" sz="3200" u="sng" dirty="0"/>
              <a:t>main ideas</a:t>
            </a:r>
            <a:r>
              <a:rPr lang="en-US" sz="3200" dirty="0"/>
              <a:t>. It is written in your own words </a:t>
            </a:r>
            <a:r>
              <a:rPr lang="en-US" sz="3200" u="sng" dirty="0"/>
              <a:t>without comments or evaluation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</a:t>
            </a:r>
            <a:r>
              <a:rPr lang="en-US" sz="3200" u="sng" dirty="0"/>
              <a:t>a short clear description </a:t>
            </a:r>
            <a:r>
              <a:rPr lang="en-US" sz="3200" dirty="0"/>
              <a:t>that gives </a:t>
            </a:r>
            <a:r>
              <a:rPr lang="en-US" sz="3200" u="sng" dirty="0"/>
              <a:t>the main facts or ideas</a:t>
            </a:r>
            <a:r>
              <a:rPr lang="en-US" sz="3200" dirty="0"/>
              <a:t> about </a:t>
            </a:r>
            <a:r>
              <a:rPr lang="en-US" sz="3200" dirty="0" err="1"/>
              <a:t>sth</a:t>
            </a:r>
            <a:r>
              <a:rPr lang="en-US" sz="32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76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E0F1F-E128-1CAF-8F1F-0B13AE80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Elements of a summary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9E04C4-8579-7DB3-8689-9BA9FE5C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author’s name and the title of the article</a:t>
            </a:r>
          </a:p>
          <a:p>
            <a:r>
              <a:rPr lang="en-US" dirty="0"/>
              <a:t>The author’s main idea(s)</a:t>
            </a:r>
          </a:p>
          <a:p>
            <a:r>
              <a:rPr lang="en-US" dirty="0"/>
              <a:t>Details to support the idea(s)</a:t>
            </a:r>
          </a:p>
          <a:p>
            <a:r>
              <a:rPr lang="en-US" dirty="0"/>
              <a:t>Formal expressions, linking words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8957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21608-790E-5632-D1E5-F9E26543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Verbs used to report what other people say or think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4D9D75-9A71-D681-58B2-5CF82441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/>
              <a:t>State</a:t>
            </a:r>
          </a:p>
          <a:p>
            <a:r>
              <a:rPr lang="en-US" dirty="0"/>
              <a:t>Inform</a:t>
            </a:r>
          </a:p>
          <a:p>
            <a:r>
              <a:rPr lang="en-US" dirty="0"/>
              <a:t>Argue</a:t>
            </a:r>
          </a:p>
          <a:p>
            <a:r>
              <a:rPr lang="en-US" dirty="0"/>
              <a:t>Mention</a:t>
            </a:r>
          </a:p>
          <a:p>
            <a:r>
              <a:rPr lang="en-US" dirty="0"/>
              <a:t>Point out</a:t>
            </a:r>
          </a:p>
          <a:p>
            <a:r>
              <a:rPr lang="en-US" dirty="0"/>
              <a:t>Suggest</a:t>
            </a:r>
          </a:p>
          <a:p>
            <a:r>
              <a:rPr lang="en-US" dirty="0"/>
              <a:t>Demonstrate</a:t>
            </a:r>
          </a:p>
          <a:p>
            <a:r>
              <a:rPr lang="en-US" dirty="0"/>
              <a:t>Discuss</a:t>
            </a:r>
          </a:p>
          <a:p>
            <a:r>
              <a:rPr lang="en-US" dirty="0"/>
              <a:t>Believe</a:t>
            </a:r>
          </a:p>
          <a:p>
            <a:r>
              <a:rPr lang="en-US" dirty="0" err="1"/>
              <a:t>Emphasise</a:t>
            </a:r>
            <a:endParaRPr lang="en-US" dirty="0"/>
          </a:p>
          <a:p>
            <a:r>
              <a:rPr lang="en-US" dirty="0"/>
              <a:t>Claim</a:t>
            </a:r>
          </a:p>
          <a:p>
            <a:r>
              <a:rPr lang="en-US" dirty="0"/>
              <a:t>Add</a:t>
            </a:r>
          </a:p>
          <a:p>
            <a:r>
              <a:rPr lang="en-US" dirty="0"/>
              <a:t>Express</a:t>
            </a:r>
          </a:p>
          <a:p>
            <a:r>
              <a:rPr lang="en-US" dirty="0"/>
              <a:t>Assume</a:t>
            </a:r>
          </a:p>
          <a:p>
            <a:r>
              <a:rPr lang="en-US" dirty="0"/>
              <a:t>Support</a:t>
            </a:r>
          </a:p>
          <a:p>
            <a:r>
              <a:rPr lang="en-US" dirty="0"/>
              <a:t>Conclude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652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E2590-4422-DFC4-9FBF-71E4376E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Linking words (some examples)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D0BE12-D654-C46F-DD0E-EB72DCD74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beginning</a:t>
            </a:r>
          </a:p>
          <a:p>
            <a:r>
              <a:rPr lang="en-US" dirty="0"/>
              <a:t>Next /further on</a:t>
            </a:r>
          </a:p>
          <a:p>
            <a:r>
              <a:rPr lang="en-US" dirty="0"/>
              <a:t>In addition</a:t>
            </a:r>
          </a:p>
          <a:p>
            <a:r>
              <a:rPr lang="en-US" dirty="0"/>
              <a:t>Then</a:t>
            </a:r>
          </a:p>
          <a:p>
            <a:r>
              <a:rPr lang="en-US" dirty="0"/>
              <a:t>Summing up</a:t>
            </a:r>
          </a:p>
          <a:p>
            <a:r>
              <a:rPr lang="en-US" dirty="0"/>
              <a:t>Finally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2825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9C8B5-F8CC-58FA-A038-88D17C5C4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 sample summary</a:t>
            </a:r>
            <a:endParaRPr lang="uk-UA" b="1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BD517FB-852D-CFCD-9AFD-152C359772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77" y="1464815"/>
            <a:ext cx="11000046" cy="4705165"/>
          </a:xfrm>
        </p:spPr>
      </p:pic>
    </p:spTree>
    <p:extLst>
      <p:ext uri="{BB962C8B-B14F-4D97-AF65-F5344CB8AC3E}">
        <p14:creationId xmlns:p14="http://schemas.microsoft.com/office/powerpoint/2010/main" val="15486442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151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A summary is …</vt:lpstr>
      <vt:lpstr>Elements of a summary</vt:lpstr>
      <vt:lpstr>Verbs used to report what other people say or think</vt:lpstr>
      <vt:lpstr>Linking words (some examples)</vt:lpstr>
      <vt:lpstr>A sample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ОЛЕКСАНДР</cp:lastModifiedBy>
  <cp:revision>5</cp:revision>
  <dcterms:created xsi:type="dcterms:W3CDTF">2022-06-12T07:41:17Z</dcterms:created>
  <dcterms:modified xsi:type="dcterms:W3CDTF">2024-03-29T09:48:43Z</dcterms:modified>
</cp:coreProperties>
</file>