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-370" y="-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54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ysa Sergiienko" userId="e6ee1ebd2127b032" providerId="LiveId" clId="{D2B85352-53C2-414E-8243-3EC5499C5168}"/>
    <pc:docChg chg="custSel modSld">
      <pc:chgData name="Larysa Sergiienko" userId="e6ee1ebd2127b032" providerId="LiveId" clId="{D2B85352-53C2-414E-8243-3EC5499C5168}" dt="2023-09-06T08:46:06.535" v="150" actId="1076"/>
      <pc:docMkLst>
        <pc:docMk/>
      </pc:docMkLst>
      <pc:sldChg chg="modSp mod">
        <pc:chgData name="Larysa Sergiienko" userId="e6ee1ebd2127b032" providerId="LiveId" clId="{D2B85352-53C2-414E-8243-3EC5499C5168}" dt="2023-09-06T08:46:06.535" v="150" actId="1076"/>
        <pc:sldMkLst>
          <pc:docMk/>
          <pc:sldMk cId="3888783591" sldId="256"/>
        </pc:sldMkLst>
        <pc:spChg chg="mod">
          <ac:chgData name="Larysa Sergiienko" userId="e6ee1ebd2127b032" providerId="LiveId" clId="{D2B85352-53C2-414E-8243-3EC5499C5168}" dt="2023-09-06T08:46:06.535" v="150" actId="1076"/>
          <ac:spMkLst>
            <pc:docMk/>
            <pc:sldMk cId="3888783591" sldId="256"/>
            <ac:spMk id="2" creationId="{6922891A-BDD8-3996-E15C-F0A021C7113F}"/>
          </ac:spMkLst>
        </pc:spChg>
        <pc:spChg chg="mod">
          <ac:chgData name="Larysa Sergiienko" userId="e6ee1ebd2127b032" providerId="LiveId" clId="{D2B85352-53C2-414E-8243-3EC5499C5168}" dt="2023-09-06T08:44:47.163" v="36" actId="20577"/>
          <ac:spMkLst>
            <pc:docMk/>
            <pc:sldMk cId="3888783591" sldId="256"/>
            <ac:spMk id="3" creationId="{39F26C30-9404-6602-8E95-9BB8AEDFA0B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02722-FACD-431B-915F-B531A04DF4F0}" type="datetimeFigureOut">
              <a:rPr lang="uk-UA" smtClean="0"/>
              <a:t>25.11.2025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8B79A-AF36-4DFD-AC52-62E4DC6212B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758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8B79A-AF36-4DFD-AC52-62E4DC6212B1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753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922891A-BDD8-3996-E15C-F0A021C71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53067"/>
            <a:ext cx="12279086" cy="4986866"/>
          </a:xfrm>
        </p:spPr>
        <p:txBody>
          <a:bodyPr>
            <a:normAutofit/>
          </a:bodyPr>
          <a:lstStyle/>
          <a:p>
            <a:pPr fontAlgn="auto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000" b="1" i="1" u="sng" dirty="0">
                <a:latin typeface="Times New Roman" pitchFamily="18" charset="0"/>
                <a:cs typeface="Times New Roman" pitchFamily="18" charset="0"/>
              </a:rPr>
              <a:t>Завдання для самостійної роботи</a:t>
            </a:r>
            <a:r>
              <a:rPr lang="uk-UA" sz="2000" b="1" i="1" u="sng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000" b="1" i="1" u="sng" dirty="0">
                <a:latin typeface="Times New Roman" pitchFamily="18" charset="0"/>
                <a:cs typeface="Times New Roman" pitchFamily="18" charset="0"/>
              </a:rPr>
            </a:br>
            <a:r>
              <a:rPr lang="uk-UA" sz="2000" b="1" i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000" b="1" i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000" b="1" i="1" u="sng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000" b="1" i="1" u="sng" dirty="0">
                <a:latin typeface="Times New Roman" pitchFamily="18" charset="0"/>
                <a:cs typeface="Times New Roman" pitchFamily="18" charset="0"/>
              </a:rPr>
            </a:br>
            <a:endParaRPr lang="uk-UA" sz="2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="" xmlns:a16="http://schemas.microsoft.com/office/drawing/2014/main" id="{39F26C30-9404-6602-8E95-9BB8AEDFA0B4}"/>
              </a:ext>
            </a:extLst>
          </p:cNvPr>
          <p:cNvSpPr txBox="1">
            <a:spLocks/>
          </p:cNvSpPr>
          <p:nvPr/>
        </p:nvSpPr>
        <p:spPr>
          <a:xfrm>
            <a:off x="1424819" y="3082253"/>
            <a:ext cx="10178143" cy="18937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88878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211667" y="169334"/>
            <a:ext cx="11641665" cy="4893734"/>
          </a:xfrm>
        </p:spPr>
        <p:txBody>
          <a:bodyPr/>
          <a:lstStyle/>
          <a:p>
            <a:pPr marL="0" indent="0">
              <a:buNone/>
            </a:pPr>
            <a:r>
              <a:rPr lang="uk-UA" sz="2000" dirty="0"/>
              <a:t>Завдання 1. Процес створення аналітичних звітів за допомогою сучасних методів візуалізації для потреб публічного управління</a:t>
            </a:r>
          </a:p>
          <a:p>
            <a:pPr algn="just"/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Провести аналіз наукових праць, статей у періодичних виданнях, офіційних звітів, статистичних матеріалів та нормативно-правових актів щодо сучасних підходів до підготовки аналітичних документів у публічному секторі.</a:t>
            </a:r>
          </a:p>
          <a:p>
            <a:pPr algn="just"/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Визначити ключові показники ефективності публічного управління, які можуть бути відображені в аналітичному звіті (наприклад, бюджетні витрати, рівень надання послуг, демографічні та соціальні показники).</a:t>
            </a:r>
          </a:p>
          <a:p>
            <a:pPr algn="just"/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Зібрати та систематизувати дані, що відображають поточний стан обраного об’єкта дослідження (органу державної влади, місцевого самоврядування, соціальної програми тощо).</a:t>
            </a:r>
          </a:p>
          <a:p>
            <a:pPr marL="0" indent="0" algn="ctr">
              <a:buNone/>
            </a:pPr>
            <a:endParaRPr lang="uk-UA" sz="2000" b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59867" y="585046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0186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body" sz="quarter" idx="10"/>
          </p:nvPr>
        </p:nvSpPr>
        <p:spPr>
          <a:xfrm>
            <a:off x="279400" y="304800"/>
            <a:ext cx="11577638" cy="5465763"/>
          </a:xfrm>
        </p:spPr>
        <p:txBody>
          <a:bodyPr/>
          <a:lstStyle/>
          <a:p>
            <a:pPr marL="0" indent="0">
              <a:buNone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Завдання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2. Формування та застосування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портфоліо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аналітика на запропоновані теми</a:t>
            </a:r>
          </a:p>
          <a:p>
            <a:r>
              <a:rPr lang="uk-UA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Створити особисте </a:t>
            </a:r>
            <a:r>
              <a:rPr lang="uk-UA" sz="2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портфоліо</a:t>
            </a:r>
            <a:r>
              <a:rPr lang="uk-UA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аналітика, що включає:</a:t>
            </a:r>
          </a:p>
          <a:p>
            <a:pPr lvl="1"/>
            <a:r>
              <a:rPr lang="uk-UA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вибрані теми досліджень;</a:t>
            </a:r>
          </a:p>
          <a:p>
            <a:pPr lvl="1"/>
            <a:r>
              <a:rPr lang="uk-UA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аналітичні звіти та графічні матеріали, підготовлені в рамках завдань;</a:t>
            </a:r>
          </a:p>
          <a:p>
            <a:pPr lvl="1"/>
            <a:r>
              <a:rPr lang="uk-UA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короткі резюме проведених досліджень та основних висновків.</a:t>
            </a:r>
          </a:p>
          <a:p>
            <a:r>
              <a:rPr lang="uk-UA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Для кожної роботи у </a:t>
            </a:r>
            <a:r>
              <a:rPr lang="uk-UA" sz="2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портфоліо</a:t>
            </a:r>
            <a:r>
              <a:rPr lang="uk-UA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подати:</a:t>
            </a:r>
          </a:p>
          <a:p>
            <a:pPr lvl="1"/>
            <a:r>
              <a:rPr lang="uk-UA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мету та завдання дослідження;</a:t>
            </a:r>
          </a:p>
          <a:p>
            <a:pPr lvl="1"/>
            <a:r>
              <a:rPr lang="uk-UA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джерела інформації (наукові статті, офіційні дані, законодавство, статистика);</a:t>
            </a:r>
          </a:p>
          <a:p>
            <a:pPr lvl="1"/>
            <a:r>
              <a:rPr lang="uk-UA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обґрунтування вибору методів візуалізації;</a:t>
            </a:r>
          </a:p>
          <a:p>
            <a:pPr lvl="1"/>
            <a:r>
              <a:rPr lang="uk-UA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результати та практичні рекомендації для органів публічного управління.</a:t>
            </a:r>
          </a:p>
          <a:p>
            <a:r>
              <a:rPr lang="uk-UA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Використати </a:t>
            </a:r>
            <a:r>
              <a:rPr lang="uk-UA" sz="2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портфоліо</a:t>
            </a:r>
            <a:r>
              <a:rPr lang="uk-UA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для демонстрації професійних навичок у сфері збору, обробки та візуалізації даних, а також для оцінки аналітичного потенціалу студента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477190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1650</TotalTime>
  <Words>203</Words>
  <Application>Microsoft Office PowerPoint</Application>
  <PresentationFormat>Довільний</PresentationFormat>
  <Paragraphs>17</Paragraphs>
  <Slides>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</vt:i4>
      </vt:variant>
    </vt:vector>
  </HeadingPairs>
  <TitlesOfParts>
    <vt:vector size="4" baseType="lpstr">
      <vt:lpstr>Тема Office</vt:lpstr>
      <vt:lpstr> Завдання для самостійної роботи   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User</cp:lastModifiedBy>
  <cp:revision>147</cp:revision>
  <dcterms:created xsi:type="dcterms:W3CDTF">2023-01-12T09:20:21Z</dcterms:created>
  <dcterms:modified xsi:type="dcterms:W3CDTF">2025-11-25T11:41:49Z</dcterms:modified>
</cp:coreProperties>
</file>