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25.11.2025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pPr fontAlgn="auto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>Завдання для самостійної роботи</a:t>
            </a: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424819" y="3082253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11667" y="169334"/>
            <a:ext cx="11641665" cy="489373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/>
              <a:t>Завдання 1. Процес створення аналітичних звітів за допомогою сучасних методів візуалізації для потреб публічного управління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Провести аналіз наукових праць, статей у періодичних виданнях, офіційних звітів, статистичних матеріалів та нормативно-правових актів щодо сучасних підходів до підготовки аналітичних документів у публічному секторі.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Визначити ключові показники ефективності публічного управління, які можуть бути відображені в аналітичному звіті (наприклад, бюджетні витрати, рівень надання послуг, демографічні та соціальні показники).</a:t>
            </a:r>
          </a:p>
          <a:p>
            <a:pPr algn="just"/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Зібрати та систематизувати дані, що відображають поточний стан обраного об’єкта дослідження (органу державної влади, місцевого самоврядування, соціальної програми тощо).</a:t>
            </a:r>
          </a:p>
          <a:p>
            <a:pPr marL="0" indent="0" algn="ctr">
              <a:buNone/>
            </a:pPr>
            <a:endParaRPr lang="uk-UA" sz="20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9867" y="5850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18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body" sz="quarter" idx="10"/>
          </p:nvPr>
        </p:nvSpPr>
        <p:spPr>
          <a:xfrm>
            <a:off x="279400" y="304800"/>
            <a:ext cx="11577638" cy="5465763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Завдання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2. Формування та застосування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портфоліо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аналітика на запропоновані теми</a:t>
            </a:r>
          </a:p>
          <a:p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Створити особисте </a:t>
            </a:r>
            <a:r>
              <a:rPr lang="uk-UA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портфоліо</a:t>
            </a:r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аналітика, що включає: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вибрані теми досліджень;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аналітичні звіти та графічні матеріали, підготовлені в рамках завдань;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короткі резюме проведених досліджень та основних висновків.</a:t>
            </a:r>
          </a:p>
          <a:p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кожної роботи у </a:t>
            </a:r>
            <a:r>
              <a:rPr lang="uk-UA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портфоліо</a:t>
            </a:r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подати: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мету та завдання дослідження;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джерела інформації (наукові статті, офіційні дані, законодавство, статистика);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обґрунтування вибору методів візуалізації;</a:t>
            </a:r>
          </a:p>
          <a:p>
            <a:pPr lvl="1"/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результати та практичні рекомендації для органів публічного управління.</a:t>
            </a:r>
          </a:p>
          <a:p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Використати </a:t>
            </a:r>
            <a:r>
              <a:rPr lang="uk-UA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портфоліо</a:t>
            </a:r>
            <a:r>
              <a:rPr lang="uk-UA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демонстрації професійних навичок у сфері збору, обробки та візуалізації даних, а також для оцінки аналітичного потенціалу студента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771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203</Words>
  <Application>Microsoft Office PowerPoint</Application>
  <PresentationFormat>Довільний</PresentationFormat>
  <Paragraphs>17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4" baseType="lpstr">
      <vt:lpstr>Тема Office</vt:lpstr>
      <vt:lpstr> Завдання для самостійної роботи  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147</cp:revision>
  <dcterms:created xsi:type="dcterms:W3CDTF">2023-01-12T09:20:21Z</dcterms:created>
  <dcterms:modified xsi:type="dcterms:W3CDTF">2025-11-25T11:41:49Z</dcterms:modified>
</cp:coreProperties>
</file>