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-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26T10:10:56.006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8A5778-060E-0A09-DD1A-A695205D9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4377D46-6AA4-C7D0-5E90-144F28AB3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4DA456A-6413-2C70-769F-B201C7190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9F4D508-7EB7-6006-DAB2-1CC51F536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8771A8-6C43-BE4F-FEC9-704C42A4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689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E6DB1-1937-C22B-1DA0-F4D8F926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C6B729D-814D-9CCD-8D5F-ACE6DF5C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2D98B1-2182-C9F1-44BF-9BBBDE3FD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F33DF3A-6213-3073-B1BA-D4821D7B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B94AEA7-795D-4B8A-B149-F533AD10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367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54497D5-1F2F-5B88-AE35-957559A934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0CD38D4-A77F-D54D-26A5-B0241F996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29BA8BE-3776-6815-DEA1-383B08F79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CCBE1B-D47E-8B61-C174-6C283C9D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DD02BDF-3E1D-2923-7E6D-03F9F9C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894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09BED-8227-0B66-24E0-A61679E7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8E7D19-FF41-CC3A-2264-562F7C4A4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2A527AD-1FB7-9EC2-9554-B29C8B83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955882E-1DBD-0344-2716-2815A3F3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244EDCE-DD4F-9BA7-D3B8-8E076C91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384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B5EFF6-35A0-D659-A8EF-B067D40ED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9A66D4-120E-ECC4-F1AE-91C092349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63F543B-B97A-C562-485F-40D0242C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95C9B0-0293-ECF7-5E52-B0B990F9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ADBA335-BBFD-1240-5978-444D117D3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275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9DB1D3-F100-FDCD-6963-EC5FA1A0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B8DF39-7375-9EDF-9296-7BAF0AFEAD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009222-1016-AF49-96A7-922805338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BFE98D4-C634-BC9E-CE9C-AC89993D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222D53D-A009-1D8C-B2AC-E529A103D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39B3248-CDB8-7CDD-E483-A3D2194AF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724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92EAF-2BC5-149D-5CEC-1FB6A9D59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379B3C6-8ED9-61E6-78B6-8FB2F8A0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4F8269C-D998-B938-89B5-62000E784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4F610992-C350-34A1-64B2-97B39A451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0B2396C-6ED0-7A11-090C-156AA060B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92E84A5-1414-80BB-D910-398E096B9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C97CFAF-9FA1-7A15-6AEE-75ADB2CA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D34DD08-D417-97B8-F910-1C023AAB7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12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20CAC-CF86-6FA9-61E0-965E804A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2E1F864E-6D00-A675-1135-DF6BF3C15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3183410-05BA-E0AF-1482-DEB43A1E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D312446-600E-AD96-6B84-D2FAFEB4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252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262D260-7E6A-0E71-3CDD-09D651D0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B02A399-B9A0-73B0-16B4-30B336C6A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971DFAD-CF07-8AD9-A980-F7291BBF1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64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5A6406-5DF2-D0F1-71F0-22C5B6224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2E26AE-1A02-ADDB-9591-2A0269757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0728D76-F652-34A4-94AC-BE0AB2BED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B25DA2E-CD24-5029-846B-C30AA2AF5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84BB367-7DD4-99D1-DE51-F163AC17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AA517BB-2DE2-085D-3B69-F67C9AE2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068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D22DF-1A11-ECD1-7043-425FB2BD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C86263A-D81C-CFDF-B6F3-73B013B74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21CE5B9-F4FA-9CFD-B26B-7D8DED37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F362C75-66C2-3454-A850-0B0645DE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E0CCD17-BD26-529D-3F26-18F690DA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8371656-A998-9A85-CE6D-7C6F8147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238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3DEDF4B4-C42B-F8CC-A97A-CEF1F793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E3D078E-22CA-AB0E-439D-56F7DC64F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4393DE2-3244-9BA1-BDF1-D3AF8E020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D6C81-BE4C-4433-A796-92AD66FF985B}" type="datetimeFigureOut">
              <a:rPr lang="uk-UA" smtClean="0"/>
              <a:t>26.01.2026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8D50882-D046-A3D1-15AB-EBE243A49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DE4695E-8BC9-618F-37F4-0CF06604A5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E9408-7CD3-4F24-A5FE-0FD372877AE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78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A1B4D-75A6-B897-E83F-FAA7E545F1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Студентський проєкт</a:t>
            </a:r>
          </a:p>
        </p:txBody>
      </p:sp>
    </p:spTree>
    <p:extLst>
      <p:ext uri="{BB962C8B-B14F-4D97-AF65-F5344CB8AC3E}">
        <p14:creationId xmlns:p14="http://schemas.microsoft.com/office/powerpoint/2010/main" val="121656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E62F652-C16F-00B2-0B3C-57C06C1CB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55" y="78590"/>
            <a:ext cx="11074689" cy="254438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C49E3B0-2A85-668B-B755-0A36D6A69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834" y="2999418"/>
            <a:ext cx="10184332" cy="147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6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8F617D0-08A6-4468-1A68-7FB38D8B0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491" y="949197"/>
            <a:ext cx="7662489" cy="389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547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03BBD-39C4-6513-C9B1-A240469EB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39CE0B-E2AD-959F-E215-4F1769972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073" y="128127"/>
            <a:ext cx="7363853" cy="660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27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F39C8B8-9D39-EE9C-9DDD-9478778B4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168" y="44777"/>
            <a:ext cx="6496957" cy="124794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2ACFBD-0B31-2E12-EA5B-B802F9F3D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2859" y="1292726"/>
            <a:ext cx="7144747" cy="223868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8D2D3E0-BE32-DCF9-85B1-3FFF0FF6BC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859" y="3531413"/>
            <a:ext cx="7087589" cy="76210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E23E06E-9D8D-5806-70E0-429C40C162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2385" y="4293519"/>
            <a:ext cx="7135221" cy="195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9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981DE-C633-2813-C259-26A5A219E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B2DEFA-02B2-01A2-37F6-96618A66F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986" y="1372535"/>
            <a:ext cx="8282242" cy="241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81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Широкий екран</PresentationFormat>
  <Paragraphs>1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Студентський проєкт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2026-01-26T08:09:33Z</dcterms:created>
  <dcterms:modified xsi:type="dcterms:W3CDTF">2026-01-26T08:16:02Z</dcterms:modified>
</cp:coreProperties>
</file>