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3F216-C228-48BE-E69F-2D7F5DF7D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652D1A6-1D4D-B9F7-C18D-A85F7E4CF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6D67BC-E1E8-9A6E-4A3A-BA660531A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80AF-41AA-0D4F-A7D1-30BB927BEFD0}" type="datetimeFigureOut">
              <a:rPr lang="uk-UA" smtClean="0"/>
              <a:t>20.05.26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38A39A-E4E6-24FA-2C4F-81D5D7587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0B9E537-E4C6-6ACD-C001-B21EDB5EC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C413-BCD7-0046-8B94-289882C1D2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3215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FEFC1-19DB-AE63-8049-1E866A2C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00730BA-A6A4-4FFE-7D09-3A99B61AC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2EA3466-FD81-576D-3CEA-348B4602F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80AF-41AA-0D4F-A7D1-30BB927BEFD0}" type="datetimeFigureOut">
              <a:rPr lang="uk-UA" smtClean="0"/>
              <a:t>20.05.26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DD9810-99FC-BCC1-5454-F6C1D0686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AE6C3F-0F06-6FFC-54E7-5A53F7B73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C413-BCD7-0046-8B94-289882C1D2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333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6B3DA89-A605-247D-A588-145D8D7AB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E834598-DFDE-ABF7-742C-99D2A98AA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3F9377-B235-B55F-7AE1-5F36DBFB2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80AF-41AA-0D4F-A7D1-30BB927BEFD0}" type="datetimeFigureOut">
              <a:rPr lang="uk-UA" smtClean="0"/>
              <a:t>20.05.26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AD446D7-F9E9-B40C-7FD4-A711736A8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2FCCFB6-09F8-6456-B9A7-CD2FADBEA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C413-BCD7-0046-8B94-289882C1D2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693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99EE6-E7E7-5B2C-F588-C207B48B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EE7ECF-73AB-A060-1C6A-6C51BC516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FAD493-3FA3-4641-0261-0C92AAA29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80AF-41AA-0D4F-A7D1-30BB927BEFD0}" type="datetimeFigureOut">
              <a:rPr lang="uk-UA" smtClean="0"/>
              <a:t>20.05.26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2F51BF3-11CB-354E-E57F-83D25E404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30EFF01-6666-FDBB-675D-153169509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C413-BCD7-0046-8B94-289882C1D2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192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9521F-C509-FBF9-0E8B-26FF1869C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8084FFD-87A4-A10B-7C8B-CA317CBCF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29391A3-36B9-3150-6ED5-24BD24B84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80AF-41AA-0D4F-A7D1-30BB927BEFD0}" type="datetimeFigureOut">
              <a:rPr lang="uk-UA" smtClean="0"/>
              <a:t>20.05.26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A00F846-612A-273E-F289-FD1670EC6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68DFE6-BD54-7A37-D600-A94A730D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C413-BCD7-0046-8B94-289882C1D2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821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7F7FC-4E89-57C9-F511-E6D379C2D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480A583-2651-2D7D-25B2-35A0E2AA4D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276D5EC-A3EE-A60A-AA72-B2D653286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A395A46-5845-2125-8FC3-B6EB898B9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80AF-41AA-0D4F-A7D1-30BB927BEFD0}" type="datetimeFigureOut">
              <a:rPr lang="uk-UA" smtClean="0"/>
              <a:t>20.05.26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358441-7B2A-F69D-8190-5F8FEFD4B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2B74F4-AC78-BE0F-E0E0-30E3E4451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C413-BCD7-0046-8B94-289882C1D2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927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6B930D-0070-3E4A-0B48-9179D6FC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7C324F8-AA00-596A-D6F6-96117D94B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7CCD820-6A14-8E7C-C6C6-B2723C22E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2A58D29-5D18-4A55-7B07-1BE062246B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19DE854-F748-189E-D1F3-0D48C0F552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3387BCF-6DAE-671D-B07A-3BD59C6B2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80AF-41AA-0D4F-A7D1-30BB927BEFD0}" type="datetimeFigureOut">
              <a:rPr lang="uk-UA" smtClean="0"/>
              <a:t>20.05.26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E96A8D2-1AA7-DBD5-9C1C-A2D2EEA54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547FF68-5924-A113-F21A-C1322A42D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C413-BCD7-0046-8B94-289882C1D2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679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0069E-69E8-1984-9416-763430D16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F15726B-F3B2-F9EA-7067-39668304F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80AF-41AA-0D4F-A7D1-30BB927BEFD0}" type="datetimeFigureOut">
              <a:rPr lang="uk-UA" smtClean="0"/>
              <a:t>20.05.26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B18DB51-1761-178A-9E5E-8CBC42629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5F21C4B-41D4-B2A5-D650-F712A1D9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C413-BCD7-0046-8B94-289882C1D2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61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1F7B320-98A7-662D-5EA0-1D2EE478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80AF-41AA-0D4F-A7D1-30BB927BEFD0}" type="datetimeFigureOut">
              <a:rPr lang="uk-UA" smtClean="0"/>
              <a:t>20.05.26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32D4C04-1852-7B2B-3F0D-E593D468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44EC5E8-7130-7A46-1125-E8394A52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C413-BCD7-0046-8B94-289882C1D2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028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6E475-2412-75D1-7E96-361C8A6EA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6E43DE3-26D7-8A1A-785E-2F468EB8A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1CCF2BB-28D7-C04A-6284-D57C5CADF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1F0E65-26DD-0D22-DF59-5029B0DAA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80AF-41AA-0D4F-A7D1-30BB927BEFD0}" type="datetimeFigureOut">
              <a:rPr lang="uk-UA" smtClean="0"/>
              <a:t>20.05.26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A31428-0D09-1CE9-7C26-7E5987FE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634B36B-9F31-D60D-74C4-DF2C9BBC6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C413-BCD7-0046-8B94-289882C1D2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571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3DE98-E388-8925-7743-534D6FD16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E1DC1A0-2FF7-7C4E-C97C-A271C2803A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6A3D64A-57E2-DE1A-1FC0-27E13E76B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BD02D80-BE0D-4181-E0DC-E415C3DDA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980AF-41AA-0D4F-A7D1-30BB927BEFD0}" type="datetimeFigureOut">
              <a:rPr lang="uk-UA" smtClean="0"/>
              <a:t>20.05.26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2A6225-A0BE-E533-5F17-CB64E8978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8A9206-DA7E-A3B4-A439-1494D4789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C413-BCD7-0046-8B94-289882C1D2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0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FEB3966-9E20-DC20-E73D-489A7F237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1778DA6-68FA-3D55-DEC9-1106F8275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FFC4D67-1D5F-FE6F-5AC2-790792470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980AF-41AA-0D4F-A7D1-30BB927BEFD0}" type="datetimeFigureOut">
              <a:rPr lang="uk-UA" smtClean="0"/>
              <a:t>20.05.26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B4CB146-4EB8-E09E-EF10-E9BCA83F6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A721CDE-6548-89A5-A5AC-A8CAE98D8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2C413-BCD7-0046-8B94-289882C1D2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058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C382B-605D-0183-B007-B49ADFCBB9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7ABC320-F5EA-5D3B-1D99-DDA32D916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832EE7-0015-033C-F35B-691F2C90F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03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0DFA2-1BB2-5749-256E-60ECF867C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699CE8A2-0202-F7DB-B287-26E22438D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29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D98FA4-8E62-81D7-0524-93E62F90B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99AD8E42-D797-4A5D-6288-545CCC540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01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AB63C-1557-DC26-0CD4-F858FBAC5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72B831BD-961D-DA35-1B14-E8AF18167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07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5A85F-5CA0-0D4C-F2C5-AA6C93F3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0FC05DB7-6950-BF5B-1C0D-4A4CECCEE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86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D3F18-2923-A380-A5C0-0F372FA8D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271C86FB-40A5-31C7-232F-F2B10FE995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8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64ED4-AF7A-1BCC-FFC7-F6651A7A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22BC7498-9DED-76A7-7EF9-3C588AD41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5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50354C-AAD1-A6B8-F957-AE0672653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DF2603E9-7E9D-5690-B1E6-6A4FEFD2C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16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B0012-E332-7130-ACDB-7ECB27198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9D5C8225-71A1-4E04-F86A-231A5CFD4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89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080E7-2B79-5D78-CF0C-DE04D485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EF43CFB0-8A39-7F88-7A95-9977F3A9D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5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B120D-F2CA-DBD8-731A-74B1CF044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8511188F-40DE-F039-8ED8-C0476E24E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29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AE416-FBC5-A900-6FD1-AEB49B135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1EFFFDCB-B46E-3BD0-1326-2BCD72CBC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13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73004-8B0F-F0F6-13C2-1F7B1872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162FF8F5-8AF3-55E5-E77B-D982736C8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81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49D3DD-6CA7-B352-6F96-631E64A27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380AF9DF-AD6F-00CC-EAB6-052FE3B84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77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7BEC06-0360-9409-4AB5-8CFF5EA4B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8D77D495-E2B0-4964-8403-B9911E626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902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Широкий екран</PresentationFormat>
  <Slides>15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dianakicyk07@gmail.com</dc:creator>
  <cp:lastModifiedBy>dianakicyk07@gmail.com</cp:lastModifiedBy>
  <cp:revision>1</cp:revision>
  <dcterms:created xsi:type="dcterms:W3CDTF">2026-05-20T14:58:46Z</dcterms:created>
  <dcterms:modified xsi:type="dcterms:W3CDTF">2026-05-20T15:03:41Z</dcterms:modified>
</cp:coreProperties>
</file>