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08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436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92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9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11489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823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49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292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01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474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346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5FAF3A6-0B25-FF4A-9B24-7C3F1C2C1B40}" type="datetimeFigureOut">
              <a:rPr lang="ru-UA" smtClean="0"/>
              <a:t>08.11.2023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CC64A6-BAE0-A540-98F5-3EA5E01930DF}" type="slidenum">
              <a:rPr lang="ru-UA" smtClean="0"/>
              <a:t>‹#›</a:t>
            </a:fld>
            <a:endParaRPr lang="ru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268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9DC41-E083-2AE0-EB82-8B7E86591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dirty="0"/>
              <a:t>Нормування праці менеджера</a:t>
            </a:r>
            <a:endParaRPr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F328E0-35FF-C077-8149-50A5EB6CC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3248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24895F-14EF-3551-40D8-96B833941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945" y="200721"/>
            <a:ext cx="10760927" cy="621122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Симптом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кадри,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першим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характеристика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екстенсивного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другим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3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3F6CBC-1D1F-2D6B-85D0-C4B03DB6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701" y="167267"/>
            <a:ext cx="10649415" cy="642310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</a:t>
            </a:r>
            <a:r>
              <a:rPr lang="ru-RU" dirty="0"/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часу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нецільового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[4].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[90; 101]. </a:t>
            </a:r>
          </a:p>
        </p:txBody>
      </p:sp>
    </p:spTree>
    <p:extLst>
      <p:ext uri="{BB962C8B-B14F-4D97-AF65-F5344CB8AC3E}">
        <p14:creationId xmlns:p14="http://schemas.microsoft.com/office/powerpoint/2010/main" val="26504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7CD8F6-26C0-8237-D993-B0135999F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5327"/>
            <a:ext cx="10058400" cy="56220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часу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постановка мети;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шляхи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"шум",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документами;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68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D8ECDB-588C-F188-8975-D58E4C3A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9571"/>
            <a:ext cx="10783229" cy="633389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[11],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числа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менеджер веде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час, коли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[11; 15; 85; 71].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6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716CB3-A422-C303-8790-B294BD9C4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0" y="323385"/>
            <a:ext cx="10794380" cy="6099717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Пам'ятайте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думок.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детально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думку.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подавайте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Строго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Підводьте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6925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D2FED-0E76-399A-0001-D06C311A1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00722"/>
            <a:ext cx="10905893" cy="64231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справ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кар'єри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пунктами такого плану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2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555222-B91E-299B-1401-8FB1B16C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334537"/>
            <a:ext cx="10515600" cy="59993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з самого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менеджером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як 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наодинці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0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5CC26F-68A0-D709-0FF9-4FE1C098D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7" y="178420"/>
            <a:ext cx="10872439" cy="64231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3.4. </a:t>
            </a:r>
            <a:r>
              <a:rPr lang="ru-RU" b="1" dirty="0" err="1"/>
              <a:t>Технологія</a:t>
            </a:r>
            <a:r>
              <a:rPr lang="ru-RU" b="1" dirty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нарад</a:t>
            </a:r>
            <a:r>
              <a:rPr lang="ru-RU" b="1" dirty="0"/>
              <a:t> та </a:t>
            </a:r>
            <a:r>
              <a:rPr lang="ru-RU" b="1" dirty="0" err="1"/>
              <a:t>зборів</a:t>
            </a:r>
            <a:endParaRPr lang="ru-RU" b="1" dirty="0"/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переговорами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[11; 71].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конкретною метою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оперативно, в короткий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думками на проблему і шляхи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7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7A596D-ECC6-AB33-BA4E-C47F1DA89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33815"/>
            <a:ext cx="10983951" cy="6512312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порядку денного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ентузіазму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65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B51683-5C35-2A4B-1DBF-10F52713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4" y="267629"/>
            <a:ext cx="10716322" cy="647885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процедуру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7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212FA3-5047-A217-33AA-C3A86F536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1" y="100361"/>
            <a:ext cx="11151219" cy="659037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[18].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(НОП). Заходи з НОП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[18].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46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D50EA9-D436-F0E2-45A7-1AE31C307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644" y="178419"/>
            <a:ext cx="10939346" cy="660152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стенограмі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остаточно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838512-ED99-0A78-9EC4-5421E6C01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315" y="1828181"/>
            <a:ext cx="7137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85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FBC415-9F91-7EAD-0A25-A076BC468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702" y="167268"/>
            <a:ext cx="10950498" cy="6490010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перегляньте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з'ясуйте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4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B9E52E-4AE2-EE7C-3163-69AC50B1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49" y="200721"/>
            <a:ext cx="10638263" cy="6244683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[19].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призупинити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сторона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[39].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напружено,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домовленостей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великими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прийти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тактику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71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C72097-1089-FFAE-81AD-EAE0F5E7E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281" y="604044"/>
            <a:ext cx="7581900" cy="5727700"/>
          </a:xfrm>
        </p:spPr>
      </p:pic>
    </p:spTree>
    <p:extLst>
      <p:ext uri="{BB962C8B-B14F-4D97-AF65-F5344CB8AC3E}">
        <p14:creationId xmlns:p14="http://schemas.microsoft.com/office/powerpoint/2010/main" val="4291938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AE732A-9134-0935-F855-55C59BF6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7" y="178419"/>
            <a:ext cx="10894741" cy="6467707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[53; 71]. </a:t>
            </a:r>
          </a:p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Варіаційний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відреагувати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вдасться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зрівноваження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контраргументами.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партнера. </a:t>
            </a:r>
          </a:p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поступок.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11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9E216B-6E22-53F2-45D0-48DD7598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51" y="200721"/>
            <a:ext cx="10694020" cy="632274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</a:t>
            </a:r>
          </a:p>
          <a:p>
            <a:pPr algn="just"/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08C099-ADFE-9092-CB22-3B0AFCB2A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912" y="480334"/>
            <a:ext cx="6021702" cy="637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1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91CACD-E5AD-CD67-78D4-C7E1E20F6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7" y="178419"/>
            <a:ext cx="10783229" cy="654576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переговорах);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взаємоприйнятного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переговорного тупика).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справ;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вести переговори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переговорах.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проводитимуться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атмосфера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переговорах: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угода не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8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20136C-27E9-DDDF-1C36-B81DC804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178420"/>
            <a:ext cx="10805532" cy="631159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для маневру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якнайбільше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себе.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проводить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переговірник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перебивали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переговірника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сторонами,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консенсусу;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02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AF34A4-D848-D105-3C53-7547398F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701" y="200721"/>
            <a:ext cx="10615961" cy="615547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взаємоприйнятного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одного,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і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усіляких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альтернатив. Метою кожного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маніпуляції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напрацюванню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зачіпає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русло.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04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7D8E95-CC29-87A3-0B04-F411B60D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8" y="133815"/>
            <a:ext cx="10850136" cy="6389648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угода по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ступки.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ступки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нанівець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взаємоприйнятного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менеджера.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3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E9800D-FA04-2301-04AA-3056F16A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0" y="223023"/>
            <a:ext cx="10827834" cy="64231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процедур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Детально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[18; 71]: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самофотографія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1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DB06E8-1D48-64AE-D22B-B00962FE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41" y="89210"/>
            <a:ext cx="10950498" cy="65903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анкетного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(менеджера)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задовільними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/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проводить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стороння особа.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(циклами)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Самофотографію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НОП.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(бланки)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самофотографії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перерви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анкет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самофотографії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посадами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8F9BCE-65CC-A99E-201D-C1EBB7C3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89210"/>
            <a:ext cx="10872439" cy="65903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десятьма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15 %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прямого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[18].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деталей,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одним контролером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1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16317B-197E-CF53-CE2C-F79E41C1C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268"/>
            <a:ext cx="10883590" cy="64008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як ресурсу.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Яким 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на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швидкоплинним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час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влучним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Пітера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"час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[21].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 часу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у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як ресурсу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3A1854-796B-D72C-54DD-80912414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4" y="156117"/>
            <a:ext cx="10760926" cy="642310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Загальновизнаним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кожному конкретному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Безумовно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–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потребуватиме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моментами. Для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поринути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роботу,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невеликими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/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2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4F92E6-F5E6-2CCA-80DA-6542C2867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0" y="312233"/>
            <a:ext cx="10794380" cy="6043961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 часу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чверть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один блок (2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[71].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 часу, особливо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за такими блоками.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людьми,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центральною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</a:t>
            </a:r>
          </a:p>
          <a:p>
            <a:pPr algn="just"/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7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88E06C-37EB-2E25-E8A5-002473B1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459" y="189571"/>
            <a:ext cx="10917043" cy="6289288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і шляхи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менеджером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менеджера.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такою проблемою: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продуктивного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доводиться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обміркування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1063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{D7CFE5AA-FAA4-3540-9FDA-0653519D2888}tf10001072</Template>
  <TotalTime>1374</TotalTime>
  <Words>4190</Words>
  <Application>Microsoft Macintosh PowerPoint</Application>
  <PresentationFormat>Широкоэкранный</PresentationFormat>
  <Paragraphs>185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Franklin Gothic Book</vt:lpstr>
      <vt:lpstr>Times New Roman</vt:lpstr>
      <vt:lpstr>Уголки</vt:lpstr>
      <vt:lpstr>Нормування праці менеджера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Нормування праці менеджера</dc:title>
  <dc:creator>Александр Ткачук</dc:creator>
  <cp:lastModifiedBy>Александр Ткачук</cp:lastModifiedBy>
  <cp:revision>35</cp:revision>
  <dcterms:created xsi:type="dcterms:W3CDTF">2023-11-08T10:40:43Z</dcterms:created>
  <dcterms:modified xsi:type="dcterms:W3CDTF">2023-11-09T09:34:51Z</dcterms:modified>
</cp:coreProperties>
</file>