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82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18.03.2026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uk-UA" sz="3000" b="1" dirty="0"/>
              <a:t>Тема 4. Загальні правила надання публічних послуг </a:t>
            </a:r>
            <a:r>
              <a:rPr lang="ru-RU" sz="3000" b="1" i="1" u="sng" dirty="0" smtClean="0"/>
              <a:t/>
            </a:r>
            <a:br>
              <a:rPr lang="ru-RU" sz="3000" b="1" i="1" u="sng" dirty="0" smtClean="0"/>
            </a:br>
            <a:endParaRPr lang="uk-UA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710146" y="356654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body" sz="quarter" idx="10"/>
          </p:nvPr>
        </p:nvSpPr>
        <p:spPr>
          <a:xfrm>
            <a:off x="198438" y="160338"/>
            <a:ext cx="11658600" cy="5538787"/>
          </a:xfrm>
        </p:spPr>
        <p:txBody>
          <a:bodyPr/>
          <a:lstStyle/>
          <a:p>
            <a:pPr marL="0" indent="0">
              <a:buNone/>
            </a:pPr>
            <a:r>
              <a:rPr lang="uk-UA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Процедури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звернення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етапи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подання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розгляду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заяв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оптимізація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22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Організаційне забезпечення надання публічних послуг.</a:t>
            </a:r>
          </a:p>
          <a:p>
            <a:pPr marL="0" indent="0">
              <a:buNone/>
            </a:pPr>
            <a:r>
              <a:rPr lang="uk-UA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Реєстр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адміністративних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інструмент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прозорості та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відкритості</a:t>
            </a:r>
            <a:r>
              <a:rPr lang="uk-UA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uk-UA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Єдиний державний </a:t>
            </a:r>
            <a:r>
              <a:rPr lang="uk-UA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вебпортал</a:t>
            </a:r>
            <a:r>
              <a:rPr lang="uk-UA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електронних послуг "ДІЯ" 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цифрові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сервіси</a:t>
            </a:r>
            <a:r>
              <a:rPr lang="uk-UA" sz="22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22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2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Електронні</a:t>
            </a:r>
            <a:r>
              <a:rPr lang="ru-RU" sz="22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публічні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переваги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2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проблеми</a:t>
            </a:r>
            <a:endParaRPr lang="ru-RU" sz="22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2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22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22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воєнного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стану</a:t>
            </a:r>
          </a:p>
          <a:p>
            <a:pPr marL="0" indent="0">
              <a:buNone/>
            </a:pPr>
            <a:r>
              <a:rPr lang="ru-RU" sz="22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22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Антикорупційні</a:t>
            </a:r>
            <a:r>
              <a:rPr lang="ru-RU" sz="22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механізми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публічних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послуг</a:t>
            </a:r>
            <a:endParaRPr lang="ru-RU" sz="22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2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2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1822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1628</TotalTime>
  <Words>86</Words>
  <Application>Microsoft Office PowerPoint</Application>
  <PresentationFormat>Довільний</PresentationFormat>
  <Paragraphs>9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3" baseType="lpstr">
      <vt:lpstr>Тема Office</vt:lpstr>
      <vt:lpstr>Тема 4. Загальні правила надання публічних послуг  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134</cp:revision>
  <dcterms:created xsi:type="dcterms:W3CDTF">2023-01-12T09:20:21Z</dcterms:created>
  <dcterms:modified xsi:type="dcterms:W3CDTF">2026-03-18T13:46:36Z</dcterms:modified>
</cp:coreProperties>
</file>