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Практична </a:t>
            </a:r>
            <a:r>
              <a:rPr lang="ru-RU" b="1" dirty="0" smtClean="0"/>
              <a:t>робота №2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2983852"/>
            <a:ext cx="8791575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Робота з топограф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чними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chemeClr val="tx1"/>
                </a:solidFill>
              </a:rPr>
              <a:t>артами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0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1451333"/>
          </a:xfrm>
        </p:spPr>
        <p:txBody>
          <a:bodyPr>
            <a:normAutofit/>
          </a:bodyPr>
          <a:lstStyle/>
          <a:p>
            <a:r>
              <a:rPr lang="ru-RU" b="1" i="1" dirty="0" err="1"/>
              <a:t>Одеська</a:t>
            </a:r>
            <a:r>
              <a:rPr lang="ru-RU" b="1" i="1" dirty="0"/>
              <a:t> область</a:t>
            </a:r>
            <a:endParaRPr lang="ru-RU" b="1" dirty="0"/>
          </a:p>
        </p:txBody>
      </p:sp>
      <p:pic>
        <p:nvPicPr>
          <p:cNvPr id="8196" name="Picture 4" descr="https://fs01.vseosvita.ua/01001znw-18fc-225x3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10" y="260182"/>
            <a:ext cx="4474290" cy="63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1451333"/>
          </a:xfrm>
        </p:spPr>
        <p:txBody>
          <a:bodyPr>
            <a:normAutofit/>
          </a:bodyPr>
          <a:lstStyle/>
          <a:p>
            <a:r>
              <a:rPr lang="ru-RU" b="1" i="1" dirty="0"/>
              <a:t>м. </a:t>
            </a:r>
            <a:r>
              <a:rPr lang="ru-RU" b="1" i="1" dirty="0" err="1"/>
              <a:t>Київ</a:t>
            </a:r>
            <a:endParaRPr lang="ru-RU" b="1" dirty="0"/>
          </a:p>
        </p:txBody>
      </p:sp>
      <p:pic>
        <p:nvPicPr>
          <p:cNvPr id="9218" name="Picture 2" descr="https://fs01.vseosvita.ua/01001zny-ffac-429x3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79" y="312326"/>
            <a:ext cx="8227677" cy="625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1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1451333"/>
          </a:xfrm>
        </p:spPr>
        <p:txBody>
          <a:bodyPr>
            <a:normAutofit/>
          </a:bodyPr>
          <a:lstStyle/>
          <a:p>
            <a:r>
              <a:rPr lang="ru-RU" b="1" i="1" dirty="0"/>
              <a:t>м. Лондон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s01.vseosvita.ua/01001znz-3d0a-404x4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9" y="290491"/>
            <a:ext cx="6025659" cy="62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9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1451333"/>
          </a:xfrm>
        </p:spPr>
        <p:txBody>
          <a:bodyPr>
            <a:normAutofit/>
          </a:bodyPr>
          <a:lstStyle/>
          <a:p>
            <a:r>
              <a:rPr lang="ru-RU" b="1" i="1" dirty="0"/>
              <a:t>Центральна </a:t>
            </a:r>
            <a:r>
              <a:rPr lang="ru-RU" b="1" i="1" dirty="0" err="1"/>
              <a:t>частина</a:t>
            </a:r>
            <a:r>
              <a:rPr lang="ru-RU" b="1" i="1" dirty="0"/>
              <a:t> Львова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37" y="1120762"/>
            <a:ext cx="7331633" cy="54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81" y="16775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Завдання</a:t>
            </a:r>
            <a:r>
              <a:rPr lang="ru-RU" b="1" dirty="0"/>
              <a:t> 2. </a:t>
            </a:r>
            <a:r>
              <a:rPr lang="ru-RU" b="1" dirty="0" err="1"/>
              <a:t>Користуючись</a:t>
            </a:r>
            <a:r>
              <a:rPr lang="ru-RU" b="1" dirty="0"/>
              <a:t> </a:t>
            </a:r>
            <a:r>
              <a:rPr lang="ru-RU" b="1" dirty="0" err="1"/>
              <a:t>додатковими</a:t>
            </a:r>
            <a:r>
              <a:rPr lang="ru-RU" b="1" dirty="0"/>
              <a:t> </a:t>
            </a:r>
            <a:r>
              <a:rPr lang="ru-RU" b="1" dirty="0" err="1"/>
              <a:t>джерелами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, </a:t>
            </a:r>
            <a:r>
              <a:rPr lang="ru-RU" b="1" dirty="0" err="1"/>
              <a:t>заповніть</a:t>
            </a:r>
            <a:r>
              <a:rPr lang="ru-RU" b="1" dirty="0"/>
              <a:t> </a:t>
            </a:r>
            <a:r>
              <a:rPr lang="ru-RU" b="1" dirty="0" err="1"/>
              <a:t>таблицю</a:t>
            </a:r>
            <a:r>
              <a:rPr lang="ru-RU" b="1" dirty="0"/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343138"/>
              </p:ext>
            </p:extLst>
          </p:nvPr>
        </p:nvGraphicFramePr>
        <p:xfrm>
          <a:off x="1481942" y="1646328"/>
          <a:ext cx="9130249" cy="4754473"/>
        </p:xfrm>
        <a:graphic>
          <a:graphicData uri="http://schemas.openxmlformats.org/drawingml/2006/table">
            <a:tbl>
              <a:tblPr/>
              <a:tblGrid>
                <a:gridCol w="2355962"/>
                <a:gridCol w="2975020"/>
                <a:gridCol w="1508851"/>
                <a:gridCol w="2290416"/>
              </a:tblGrid>
              <a:tr h="83668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400" b="1" dirty="0" err="1" smtClean="0">
                          <a:solidFill>
                            <a:srgbClr val="394C58"/>
                          </a:solidFill>
                          <a:effectLst/>
                        </a:rPr>
                        <a:t>Група</a:t>
                      </a:r>
                      <a:r>
                        <a:rPr lang="ru-RU" sz="2400" b="1" dirty="0" smtClean="0">
                          <a:solidFill>
                            <a:srgbClr val="394C58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394C58"/>
                          </a:solidFill>
                          <a:effectLst/>
                        </a:rPr>
                        <a:t>карт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400" b="1" dirty="0" err="1">
                          <a:solidFill>
                            <a:srgbClr val="394C58"/>
                          </a:solidFill>
                          <a:effectLst/>
                        </a:rPr>
                        <a:t>Назва</a:t>
                      </a:r>
                      <a:r>
                        <a:rPr lang="ru-RU" sz="2400" b="1" dirty="0">
                          <a:solidFill>
                            <a:srgbClr val="394C58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394C58"/>
                          </a:solidFill>
                          <a:effectLst/>
                        </a:rPr>
                        <a:t>карти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t" latinLnBrk="0"/>
                      <a:r>
                        <a:rPr lang="ru-RU" sz="2400" b="1" dirty="0">
                          <a:solidFill>
                            <a:srgbClr val="394C58"/>
                          </a:solidFill>
                          <a:effectLst/>
                        </a:rPr>
                        <a:t>(приклад)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Об’єкти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Процеси та явища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244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Ботанічні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244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Гідрологічні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244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Кліматичні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6685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Метеорологічні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4127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Політико-адміністративні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244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Економічні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34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81" y="0"/>
            <a:ext cx="9905998" cy="1478570"/>
          </a:xfrm>
        </p:spPr>
        <p:txBody>
          <a:bodyPr/>
          <a:lstStyle/>
          <a:p>
            <a:r>
              <a:rPr lang="ru-RU" b="1" dirty="0" err="1"/>
              <a:t>Завдання</a:t>
            </a:r>
            <a:r>
              <a:rPr lang="ru-RU" b="1" dirty="0"/>
              <a:t> 3. </a:t>
            </a:r>
            <a:r>
              <a:rPr lang="ru-RU" b="1" dirty="0" err="1"/>
              <a:t>Розгляньте</a:t>
            </a:r>
            <a:r>
              <a:rPr lang="ru-RU" b="1" dirty="0"/>
              <a:t> </a:t>
            </a:r>
            <a:r>
              <a:rPr lang="ru-RU" b="1" dirty="0" err="1"/>
              <a:t>екскурсійну</a:t>
            </a:r>
            <a:r>
              <a:rPr lang="ru-RU" b="1" dirty="0"/>
              <a:t> карту </a:t>
            </a:r>
            <a:r>
              <a:rPr lang="ru-RU" b="1" dirty="0" err="1"/>
              <a:t>центральної</a:t>
            </a:r>
            <a:r>
              <a:rPr lang="ru-RU" b="1" dirty="0"/>
              <a:t> </a:t>
            </a:r>
            <a:r>
              <a:rPr lang="ru-RU" b="1" dirty="0" err="1"/>
              <a:t>частини</a:t>
            </a:r>
            <a:r>
              <a:rPr lang="ru-RU" b="1" dirty="0"/>
              <a:t> м. </a:t>
            </a:r>
            <a:r>
              <a:rPr lang="ru-RU" b="1" dirty="0" err="1"/>
              <a:t>Івано-Франківськ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8731" y="1682131"/>
            <a:ext cx="3301799" cy="3541714"/>
          </a:xfrm>
        </p:spPr>
        <p:txBody>
          <a:bodyPr/>
          <a:lstStyle/>
          <a:p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можливості</a:t>
            </a:r>
            <a:r>
              <a:rPr lang="ru-RU" b="1" dirty="0"/>
              <a:t> </a:t>
            </a:r>
            <a:r>
              <a:rPr lang="ru-RU" b="1" dirty="0" err="1"/>
              <a:t>надає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картографічне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</a:t>
            </a:r>
            <a:r>
              <a:rPr lang="ru-RU" b="1" dirty="0" err="1"/>
              <a:t>споживачу</a:t>
            </a:r>
            <a:r>
              <a:rPr lang="ru-RU" b="1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81" y="1336902"/>
            <a:ext cx="7351288" cy="51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3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662" y="463972"/>
            <a:ext cx="7989708" cy="5992282"/>
          </a:xfrm>
          <a:prstGeom prst="rect">
            <a:avLst/>
          </a:prstGeom>
        </p:spPr>
      </p:pic>
      <p:sp>
        <p:nvSpPr>
          <p:cNvPr id="4" name="AutoShape 2" descr="Всем спасибо, всем пока! читать книгу онлайн на Литнет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7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Завдання</a:t>
            </a:r>
            <a:r>
              <a:rPr lang="ru-RU" b="1" dirty="0"/>
              <a:t> 1. </a:t>
            </a:r>
            <a:r>
              <a:rPr lang="ru-RU" b="1" dirty="0" err="1"/>
              <a:t>Розгляньте</a:t>
            </a:r>
            <a:r>
              <a:rPr lang="ru-RU" b="1" dirty="0"/>
              <a:t> </a:t>
            </a:r>
            <a:r>
              <a:rPr lang="ru-RU" b="1" dirty="0" err="1"/>
              <a:t>запропоновані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та </a:t>
            </a:r>
            <a:r>
              <a:rPr lang="ru-RU" b="1" dirty="0" err="1"/>
              <a:t>карти</a:t>
            </a:r>
            <a:r>
              <a:rPr lang="ru-RU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порівняйте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 </a:t>
            </a:r>
            <a:r>
              <a:rPr lang="ru-RU" dirty="0" err="1"/>
              <a:t>просторовим</a:t>
            </a:r>
            <a:r>
              <a:rPr lang="ru-RU" dirty="0"/>
              <a:t> </a:t>
            </a:r>
            <a:r>
              <a:rPr lang="ru-RU" dirty="0" err="1"/>
              <a:t>охопленням</a:t>
            </a:r>
            <a:r>
              <a:rPr lang="ru-RU" dirty="0"/>
              <a:t>;</a:t>
            </a:r>
          </a:p>
          <a:p>
            <a:r>
              <a:rPr lang="ru-RU" dirty="0" err="1"/>
              <a:t>визначте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тематику та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них </a:t>
            </a:r>
            <a:r>
              <a:rPr lang="ru-RU" dirty="0" err="1"/>
              <a:t>зображені</a:t>
            </a:r>
            <a:r>
              <a:rPr lang="ru-RU" dirty="0"/>
              <a:t>;</a:t>
            </a:r>
          </a:p>
          <a:p>
            <a:r>
              <a:rPr lang="ru-RU" dirty="0" err="1"/>
              <a:t>запропонуйте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та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карт;</a:t>
            </a:r>
          </a:p>
          <a:p>
            <a:r>
              <a:rPr lang="ru-RU" dirty="0" err="1"/>
              <a:t>заповніть</a:t>
            </a:r>
            <a:r>
              <a:rPr lang="ru-RU" dirty="0"/>
              <a:t> </a:t>
            </a:r>
            <a:r>
              <a:rPr lang="ru-RU" dirty="0" err="1"/>
              <a:t>таблицю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57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262490"/>
              </p:ext>
            </p:extLst>
          </p:nvPr>
        </p:nvGraphicFramePr>
        <p:xfrm>
          <a:off x="718483" y="517713"/>
          <a:ext cx="10885381" cy="5883086"/>
        </p:xfrm>
        <a:graphic>
          <a:graphicData uri="http://schemas.openxmlformats.org/drawingml/2006/table">
            <a:tbl>
              <a:tblPr/>
              <a:tblGrid>
                <a:gridCol w="733150"/>
                <a:gridCol w="2156004"/>
                <a:gridCol w="1385926"/>
                <a:gridCol w="1572743"/>
                <a:gridCol w="1572743"/>
                <a:gridCol w="1698737"/>
                <a:gridCol w="1766078"/>
              </a:tblGrid>
              <a:tr h="1475936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i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2000" b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Просторове</a:t>
                      </a:r>
                      <a:r>
                        <a:rPr lang="ru-RU" sz="2000" b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охоплення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Головні</a:t>
                      </a:r>
                      <a:r>
                        <a:rPr lang="ru-RU" sz="2000" b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об’єкти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Призначення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Застосування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48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994" marR="68994" marT="34497" marB="34497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83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953037"/>
          </a:xfrm>
        </p:spPr>
        <p:txBody>
          <a:bodyPr/>
          <a:lstStyle/>
          <a:p>
            <a:r>
              <a:rPr lang="ru-RU" b="1" dirty="0" err="1"/>
              <a:t>Молочний</a:t>
            </a:r>
            <a:r>
              <a:rPr lang="ru-RU" b="1" dirty="0"/>
              <a:t> Шлях</a:t>
            </a:r>
          </a:p>
        </p:txBody>
      </p:sp>
      <p:pic>
        <p:nvPicPr>
          <p:cNvPr id="2050" name="Picture 2" descr="https://fs01.vseosvita.ua/01001zno-3e86-385x24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807757"/>
            <a:ext cx="9280257" cy="58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9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953037"/>
          </a:xfrm>
        </p:spPr>
        <p:txBody>
          <a:bodyPr/>
          <a:lstStyle/>
          <a:p>
            <a:r>
              <a:rPr lang="ru-RU" b="1" dirty="0" err="1"/>
              <a:t>Сонячна</a:t>
            </a:r>
            <a:r>
              <a:rPr lang="ru-RU" b="1" dirty="0"/>
              <a:t> система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fs01.vseosvita.ua/01001znp-51ff-388x2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6" y="781836"/>
            <a:ext cx="10174802" cy="57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2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953037"/>
          </a:xfrm>
        </p:spPr>
        <p:txBody>
          <a:bodyPr/>
          <a:lstStyle/>
          <a:p>
            <a:r>
              <a:rPr lang="ru-RU" b="1" i="1" dirty="0"/>
              <a:t>Карта </a:t>
            </a:r>
            <a:r>
              <a:rPr lang="ru-RU" b="1" i="1" dirty="0" err="1"/>
              <a:t>півкуль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893742"/>
            <a:ext cx="10272981" cy="56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953037"/>
          </a:xfrm>
        </p:spPr>
        <p:txBody>
          <a:bodyPr/>
          <a:lstStyle/>
          <a:p>
            <a:r>
              <a:rPr lang="ru-RU" b="1" i="1" dirty="0" err="1"/>
              <a:t>Атлантичний</a:t>
            </a:r>
            <a:r>
              <a:rPr lang="ru-RU" b="1" i="1" dirty="0"/>
              <a:t> океан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251" y="384621"/>
            <a:ext cx="5074947" cy="61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0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953037"/>
          </a:xfrm>
        </p:spPr>
        <p:txBody>
          <a:bodyPr/>
          <a:lstStyle/>
          <a:p>
            <a:r>
              <a:rPr lang="ru-RU" b="1" i="1" dirty="0" err="1"/>
              <a:t>Фізична</a:t>
            </a:r>
            <a:r>
              <a:rPr lang="ru-RU" b="1" i="1" dirty="0"/>
              <a:t> карта </a:t>
            </a:r>
            <a:r>
              <a:rPr lang="ru-RU" b="1" i="1" dirty="0" err="1"/>
              <a:t>України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710" y="798490"/>
            <a:ext cx="8931195" cy="57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5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1451333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Адміністративна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карта </a:t>
            </a:r>
            <a:r>
              <a:rPr lang="ru-RU" b="1" i="1" dirty="0" err="1"/>
              <a:t>Німеччини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fs01.vseosvita.ua/01001znv-7108-356x4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58" y="364478"/>
            <a:ext cx="5401033" cy="62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62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15</TotalTime>
  <Words>139</Words>
  <Application>Microsoft Office PowerPoint</Application>
  <PresentationFormat>Широкоэкранный</PresentationFormat>
  <Paragraphs>125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Tw Cen MT</vt:lpstr>
      <vt:lpstr>Контур</vt:lpstr>
      <vt:lpstr>Практична робота №2 </vt:lpstr>
      <vt:lpstr>Завдання 1. Розгляньте запропоновані зображення та карти.</vt:lpstr>
      <vt:lpstr>Презентация PowerPoint</vt:lpstr>
      <vt:lpstr>Молочний Шлях</vt:lpstr>
      <vt:lpstr>Сонячна система</vt:lpstr>
      <vt:lpstr>Карта півкуль</vt:lpstr>
      <vt:lpstr>Атлантичний океан</vt:lpstr>
      <vt:lpstr>Фізична карта України</vt:lpstr>
      <vt:lpstr>Адміністративна  карта Німеччини</vt:lpstr>
      <vt:lpstr>Одеська область</vt:lpstr>
      <vt:lpstr>м. Київ</vt:lpstr>
      <vt:lpstr>м. Лондон</vt:lpstr>
      <vt:lpstr>Центральна частина Львова</vt:lpstr>
      <vt:lpstr>Завдання 2. Користуючись додатковими джерелами інформації, заповніть таблицю.</vt:lpstr>
      <vt:lpstr>Завдання 3. Розгляньте екскурсійну карту центральної частини м. Івано-Франківськ.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№2</dc:title>
  <dc:creator>Home</dc:creator>
  <cp:lastModifiedBy>Home</cp:lastModifiedBy>
  <cp:revision>2</cp:revision>
  <dcterms:created xsi:type="dcterms:W3CDTF">2021-10-11T17:57:09Z</dcterms:created>
  <dcterms:modified xsi:type="dcterms:W3CDTF">2021-10-11T18:12:50Z</dcterms:modified>
</cp:coreProperties>
</file>