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9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05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237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2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223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41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65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03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71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89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63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EBD9-A0AC-4831-9A47-A68993E1C421}" type="datetimeFigureOut">
              <a:rPr lang="uk-UA" smtClean="0"/>
              <a:t>24.09.2023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3FD52-3FCB-4BB5-9A28-2F3D77FBBCC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313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2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7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3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2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4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0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5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0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6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8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6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18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6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0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6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4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Широкий екран</PresentationFormat>
  <Paragraphs>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Новосьолов Іван Володимирович</cp:lastModifiedBy>
  <cp:revision>4</cp:revision>
  <dcterms:created xsi:type="dcterms:W3CDTF">2023-09-12T07:03:26Z</dcterms:created>
  <dcterms:modified xsi:type="dcterms:W3CDTF">2023-09-24T08:14:10Z</dcterms:modified>
</cp:coreProperties>
</file>