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90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9051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237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22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223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41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665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803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671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189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6346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66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8EBD9-A0AC-4831-9A47-A68993E1C421}" type="datetimeFigureOut">
              <a:rPr lang="uk-UA" smtClean="0"/>
              <a:t>24.09.2023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3FD52-3FCB-4BB5-9A28-2F3D77FBBCC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13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26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72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08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3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24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47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03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52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08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6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89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6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1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1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62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0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66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24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Широкий екран</PresentationFormat>
  <Paragraphs>0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Новосьолов Іван Володимирович</cp:lastModifiedBy>
  <cp:revision>4</cp:revision>
  <dcterms:created xsi:type="dcterms:W3CDTF">2023-09-12T07:03:26Z</dcterms:created>
  <dcterms:modified xsi:type="dcterms:W3CDTF">2023-09-24T08:14:10Z</dcterms:modified>
</cp:coreProperties>
</file>