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89"/>
  </p:notesMasterIdLst>
  <p:sldIdLst>
    <p:sldId id="283" r:id="rId2"/>
    <p:sldId id="286" r:id="rId3"/>
    <p:sldId id="287" r:id="rId4"/>
    <p:sldId id="256" r:id="rId5"/>
    <p:sldId id="282" r:id="rId6"/>
    <p:sldId id="257" r:id="rId7"/>
    <p:sldId id="382" r:id="rId8"/>
    <p:sldId id="383" r:id="rId9"/>
    <p:sldId id="261" r:id="rId10"/>
    <p:sldId id="265" r:id="rId11"/>
    <p:sldId id="275" r:id="rId12"/>
    <p:sldId id="378" r:id="rId13"/>
    <p:sldId id="379" r:id="rId14"/>
    <p:sldId id="262" r:id="rId15"/>
    <p:sldId id="389" r:id="rId16"/>
    <p:sldId id="380" r:id="rId17"/>
    <p:sldId id="381" r:id="rId18"/>
    <p:sldId id="384" r:id="rId19"/>
    <p:sldId id="281" r:id="rId20"/>
    <p:sldId id="260" r:id="rId21"/>
    <p:sldId id="385" r:id="rId22"/>
    <p:sldId id="388" r:id="rId23"/>
    <p:sldId id="390" r:id="rId24"/>
    <p:sldId id="391" r:id="rId25"/>
    <p:sldId id="392" r:id="rId26"/>
    <p:sldId id="387" r:id="rId27"/>
    <p:sldId id="386" r:id="rId28"/>
    <p:sldId id="393" r:id="rId29"/>
    <p:sldId id="395" r:id="rId30"/>
    <p:sldId id="394" r:id="rId31"/>
    <p:sldId id="396" r:id="rId32"/>
    <p:sldId id="397" r:id="rId33"/>
    <p:sldId id="401" r:id="rId34"/>
    <p:sldId id="402" r:id="rId35"/>
    <p:sldId id="403" r:id="rId36"/>
    <p:sldId id="404" r:id="rId37"/>
    <p:sldId id="409" r:id="rId38"/>
    <p:sldId id="410" r:id="rId39"/>
    <p:sldId id="412" r:id="rId40"/>
    <p:sldId id="435" r:id="rId41"/>
    <p:sldId id="436" r:id="rId42"/>
    <p:sldId id="413" r:id="rId43"/>
    <p:sldId id="414" r:id="rId44"/>
    <p:sldId id="415" r:id="rId45"/>
    <p:sldId id="416" r:id="rId46"/>
    <p:sldId id="417" r:id="rId47"/>
    <p:sldId id="418" r:id="rId48"/>
    <p:sldId id="419" r:id="rId49"/>
    <p:sldId id="420" r:id="rId50"/>
    <p:sldId id="421" r:id="rId51"/>
    <p:sldId id="422" r:id="rId52"/>
    <p:sldId id="425" r:id="rId53"/>
    <p:sldId id="426" r:id="rId54"/>
    <p:sldId id="423" r:id="rId55"/>
    <p:sldId id="424" r:id="rId56"/>
    <p:sldId id="427" r:id="rId57"/>
    <p:sldId id="315" r:id="rId58"/>
    <p:sldId id="289" r:id="rId59"/>
    <p:sldId id="438" r:id="rId60"/>
    <p:sldId id="437" r:id="rId61"/>
    <p:sldId id="439" r:id="rId62"/>
    <p:sldId id="440" r:id="rId63"/>
    <p:sldId id="441" r:id="rId64"/>
    <p:sldId id="442" r:id="rId65"/>
    <p:sldId id="443" r:id="rId66"/>
    <p:sldId id="431" r:id="rId67"/>
    <p:sldId id="432" r:id="rId68"/>
    <p:sldId id="433" r:id="rId69"/>
    <p:sldId id="434" r:id="rId70"/>
    <p:sldId id="428" r:id="rId71"/>
    <p:sldId id="429" r:id="rId72"/>
    <p:sldId id="430" r:id="rId73"/>
    <p:sldId id="300" r:id="rId74"/>
    <p:sldId id="338" r:id="rId75"/>
    <p:sldId id="339" r:id="rId76"/>
    <p:sldId id="446" r:id="rId77"/>
    <p:sldId id="444" r:id="rId78"/>
    <p:sldId id="447" r:id="rId79"/>
    <p:sldId id="448" r:id="rId80"/>
    <p:sldId id="452" r:id="rId81"/>
    <p:sldId id="449" r:id="rId82"/>
    <p:sldId id="450" r:id="rId83"/>
    <p:sldId id="451" r:id="rId84"/>
    <p:sldId id="453" r:id="rId85"/>
    <p:sldId id="454" r:id="rId86"/>
    <p:sldId id="445" r:id="rId87"/>
    <p:sldId id="364" r:id="rId8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3999"/>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84" autoAdjust="0"/>
    <p:restoredTop sz="94637"/>
  </p:normalViewPr>
  <p:slideViewPr>
    <p:cSldViewPr snapToGrid="0" snapToObjects="1">
      <p:cViewPr varScale="1">
        <p:scale>
          <a:sx n="45" d="100"/>
          <a:sy n="45" d="100"/>
        </p:scale>
        <p:origin x="62" y="8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2DCD3-A671-4DF8-BA3E-DD5BF1A63A31}" type="doc">
      <dgm:prSet loTypeId="urn:microsoft.com/office/officeart/2005/8/layout/cycle3#1" loCatId="cycle" qsTypeId="urn:microsoft.com/office/officeart/2005/8/quickstyle/simple1#1" qsCatId="simple" csTypeId="urn:microsoft.com/office/officeart/2005/8/colors/accent1_2#1" csCatId="accent1" phldr="1"/>
      <dgm:spPr/>
      <dgm:t>
        <a:bodyPr/>
        <a:lstStyle/>
        <a:p>
          <a:endParaRPr lang="lv-LV"/>
        </a:p>
      </dgm:t>
    </dgm:pt>
    <dgm:pt modelId="{735DB808-3B48-43E0-A45D-595BE0AE5118}">
      <dgm:prSet phldrT="[Text]" phldr="0" custT="0"/>
      <dgm:spPr/>
      <dgm:t>
        <a:bodyPr vert="horz" wrap="square"/>
        <a:lstStyle/>
        <a:p>
          <a:pPr>
            <a:lnSpc>
              <a:spcPct val="100000"/>
            </a:lnSpc>
            <a:spcBef>
              <a:spcPct val="0"/>
            </a:spcBef>
            <a:spcAft>
              <a:spcPct val="35000"/>
            </a:spcAft>
          </a:pPr>
          <a:r>
            <a:rPr lang="uk-UA" dirty="0" smtClean="0"/>
            <a:t>І. Навчання – планування аудиту відповідності</a:t>
          </a:r>
          <a:endParaRPr lang="uk-UA" dirty="0"/>
        </a:p>
      </dgm:t>
    </dgm:pt>
    <dgm:pt modelId="{698A5135-E693-46DE-A524-1619A08AF1C5}" type="parTrans" cxnId="{EB057514-6EAA-45BB-B4D4-397FC2050AC8}">
      <dgm:prSet/>
      <dgm:spPr/>
      <dgm:t>
        <a:bodyPr/>
        <a:lstStyle/>
        <a:p>
          <a:endParaRPr lang="lv-LV"/>
        </a:p>
      </dgm:t>
    </dgm:pt>
    <dgm:pt modelId="{2BF842BC-3383-41CC-8EBD-36ADBF410059}" type="sibTrans" cxnId="{EB057514-6EAA-45BB-B4D4-397FC2050AC8}">
      <dgm:prSet/>
      <dgm:spPr/>
      <dgm:t>
        <a:bodyPr/>
        <a:lstStyle/>
        <a:p>
          <a:endParaRPr lang="lv-LV"/>
        </a:p>
      </dgm:t>
    </dgm:pt>
    <dgm:pt modelId="{C8D4F82A-3C76-4B55-83CB-8C0FEB409344}">
      <dgm:prSet phldrT="[Text]" phldr="0" custT="0"/>
      <dgm:spPr/>
      <dgm:t>
        <a:bodyPr vert="horz" wrap="square"/>
        <a:lstStyle/>
        <a:p>
          <a:pPr>
            <a:lnSpc>
              <a:spcPct val="100000"/>
            </a:lnSpc>
            <a:spcBef>
              <a:spcPct val="0"/>
            </a:spcBef>
            <a:spcAft>
              <a:spcPct val="35000"/>
            </a:spcAft>
          </a:pPr>
          <a:r>
            <a:rPr lang="uk-UA" dirty="0" smtClean="0"/>
            <a:t>ІІ. Навчання – виконання аудиту відповідності</a:t>
          </a:r>
          <a:endParaRPr lang="uk-UA" dirty="0"/>
        </a:p>
      </dgm:t>
    </dgm:pt>
    <dgm:pt modelId="{247F22CC-AF0C-46A8-98F0-E1282B701ECD}" type="parTrans" cxnId="{FE098A00-83B6-4E4B-805A-728476168DD9}">
      <dgm:prSet/>
      <dgm:spPr/>
      <dgm:t>
        <a:bodyPr/>
        <a:lstStyle/>
        <a:p>
          <a:endParaRPr lang="lv-LV"/>
        </a:p>
      </dgm:t>
    </dgm:pt>
    <dgm:pt modelId="{32C437E3-BE90-4D08-A982-8A05C0948AEC}" type="sibTrans" cxnId="{FE098A00-83B6-4E4B-805A-728476168DD9}">
      <dgm:prSet/>
      <dgm:spPr/>
      <dgm:t>
        <a:bodyPr/>
        <a:lstStyle/>
        <a:p>
          <a:endParaRPr lang="lv-LV"/>
        </a:p>
      </dgm:t>
    </dgm:pt>
    <dgm:pt modelId="{106C9455-4C07-4C58-8FA4-D0301F78C662}">
      <dgm:prSet phldrT="[Text]" phldr="0" custT="0"/>
      <dgm:spPr/>
      <dgm:t>
        <a:bodyPr vert="horz" wrap="square"/>
        <a:lstStyle/>
        <a:p>
          <a:pPr>
            <a:lnSpc>
              <a:spcPct val="100000"/>
            </a:lnSpc>
            <a:spcBef>
              <a:spcPct val="0"/>
            </a:spcBef>
            <a:spcAft>
              <a:spcPct val="35000"/>
            </a:spcAft>
          </a:pPr>
          <a:r>
            <a:rPr lang="uk-UA" altLang="en-US" noProof="0" dirty="0" smtClean="0"/>
            <a:t>ІІІ. Навчання – звітування </a:t>
          </a:r>
          <a:r>
            <a:rPr lang="uk-UA" altLang="en-US" noProof="0" dirty="0"/>
            <a:t>з </a:t>
          </a:r>
          <a:r>
            <a:rPr lang="uk-UA" altLang="en-US" noProof="0" dirty="0" smtClean="0"/>
            <a:t>аудиту відповідності</a:t>
          </a:r>
          <a:endParaRPr lang="uk-UA" altLang="en-US" noProof="0" dirty="0"/>
        </a:p>
      </dgm:t>
    </dgm:pt>
    <dgm:pt modelId="{008592AE-6A9D-4ED0-8B58-8B22CD93263E}" type="parTrans" cxnId="{754B1E48-FD22-48DD-B035-30C9A74A24FA}">
      <dgm:prSet/>
      <dgm:spPr/>
      <dgm:t>
        <a:bodyPr/>
        <a:lstStyle/>
        <a:p>
          <a:endParaRPr lang="lv-LV"/>
        </a:p>
      </dgm:t>
    </dgm:pt>
    <dgm:pt modelId="{76D0C5DD-5B94-497C-9FBA-9915B9174AF2}" type="sibTrans" cxnId="{754B1E48-FD22-48DD-B035-30C9A74A24FA}">
      <dgm:prSet/>
      <dgm:spPr/>
      <dgm:t>
        <a:bodyPr/>
        <a:lstStyle/>
        <a:p>
          <a:endParaRPr lang="lv-LV"/>
        </a:p>
      </dgm:t>
    </dgm:pt>
    <dgm:pt modelId="{BE6B4714-3F3C-4C69-A395-9F2C1ECE54C2}">
      <dgm:prSet phldrT="[Text]" phldr="0" custT="0"/>
      <dgm:spPr>
        <a:solidFill>
          <a:srgbClr val="C00000"/>
        </a:solidFill>
      </dgm:spPr>
      <dgm:t>
        <a:bodyPr vert="horz" wrap="square"/>
        <a:lstStyle/>
        <a:p>
          <a:pPr>
            <a:lnSpc>
              <a:spcPct val="100000"/>
            </a:lnSpc>
            <a:spcBef>
              <a:spcPct val="0"/>
            </a:spcBef>
            <a:spcAft>
              <a:spcPct val="35000"/>
            </a:spcAft>
          </a:pPr>
          <a:r>
            <a:rPr lang="uk-UA" dirty="0"/>
            <a:t>Тематичне дослідження </a:t>
          </a:r>
          <a:r>
            <a:rPr lang="uk-UA" dirty="0" smtClean="0"/>
            <a:t>– оцінка </a:t>
          </a:r>
          <a:r>
            <a:rPr lang="uk-UA" dirty="0"/>
            <a:t>на отримання сертифікату</a:t>
          </a:r>
        </a:p>
      </dgm:t>
    </dgm:pt>
    <dgm:pt modelId="{A615CF0A-6308-4CA4-A227-8794302071C0}" type="parTrans" cxnId="{A5C90739-F180-49CE-A2DB-B86010CEC633}">
      <dgm:prSet/>
      <dgm:spPr/>
      <dgm:t>
        <a:bodyPr/>
        <a:lstStyle/>
        <a:p>
          <a:endParaRPr lang="lv-LV"/>
        </a:p>
      </dgm:t>
    </dgm:pt>
    <dgm:pt modelId="{11A279B8-9AFD-42D6-A514-67B549CEC8CF}" type="sibTrans" cxnId="{A5C90739-F180-49CE-A2DB-B86010CEC633}">
      <dgm:prSet/>
      <dgm:spPr/>
      <dgm:t>
        <a:bodyPr/>
        <a:lstStyle/>
        <a:p>
          <a:endParaRPr lang="lv-LV"/>
        </a:p>
      </dgm:t>
    </dgm:pt>
    <dgm:pt modelId="{E1B41A42-3DFB-4913-8D19-DA73EF92E8A4}" type="pres">
      <dgm:prSet presAssocID="{31D2DCD3-A671-4DF8-BA3E-DD5BF1A63A31}" presName="Name0" presStyleCnt="0">
        <dgm:presLayoutVars>
          <dgm:dir/>
          <dgm:resizeHandles val="exact"/>
        </dgm:presLayoutVars>
      </dgm:prSet>
      <dgm:spPr/>
      <dgm:t>
        <a:bodyPr/>
        <a:lstStyle/>
        <a:p>
          <a:endParaRPr lang="uk-UA"/>
        </a:p>
      </dgm:t>
    </dgm:pt>
    <dgm:pt modelId="{5D227E6A-1683-4C81-B148-FAFED6C91762}" type="pres">
      <dgm:prSet presAssocID="{31D2DCD3-A671-4DF8-BA3E-DD5BF1A63A31}" presName="cycle" presStyleCnt="0"/>
      <dgm:spPr/>
    </dgm:pt>
    <dgm:pt modelId="{9787D50E-5430-4EBA-9895-D361D09E5350}" type="pres">
      <dgm:prSet presAssocID="{735DB808-3B48-43E0-A45D-595BE0AE5118}" presName="nodeFirstNode" presStyleLbl="node1" presStyleIdx="0" presStyleCnt="4">
        <dgm:presLayoutVars>
          <dgm:bulletEnabled val="1"/>
        </dgm:presLayoutVars>
      </dgm:prSet>
      <dgm:spPr/>
      <dgm:t>
        <a:bodyPr/>
        <a:lstStyle/>
        <a:p>
          <a:endParaRPr lang="uk-UA"/>
        </a:p>
      </dgm:t>
    </dgm:pt>
    <dgm:pt modelId="{576871B4-50F3-4A57-BAD7-8475058716B2}" type="pres">
      <dgm:prSet presAssocID="{2BF842BC-3383-41CC-8EBD-36ADBF410059}" presName="sibTransFirstNode" presStyleLbl="bgShp" presStyleIdx="0" presStyleCnt="1"/>
      <dgm:spPr/>
      <dgm:t>
        <a:bodyPr/>
        <a:lstStyle/>
        <a:p>
          <a:endParaRPr lang="uk-UA"/>
        </a:p>
      </dgm:t>
    </dgm:pt>
    <dgm:pt modelId="{9465A84E-4755-4AA3-BB30-06B8A58991B7}" type="pres">
      <dgm:prSet presAssocID="{C8D4F82A-3C76-4B55-83CB-8C0FEB409344}" presName="nodeFollowingNodes" presStyleLbl="node1" presStyleIdx="1" presStyleCnt="4">
        <dgm:presLayoutVars>
          <dgm:bulletEnabled val="1"/>
        </dgm:presLayoutVars>
      </dgm:prSet>
      <dgm:spPr/>
      <dgm:t>
        <a:bodyPr/>
        <a:lstStyle/>
        <a:p>
          <a:endParaRPr lang="uk-UA"/>
        </a:p>
      </dgm:t>
    </dgm:pt>
    <dgm:pt modelId="{3CF9A29C-E8B2-4A6E-B395-5FE1DF9EB081}" type="pres">
      <dgm:prSet presAssocID="{106C9455-4C07-4C58-8FA4-D0301F78C662}" presName="nodeFollowingNodes" presStyleLbl="node1" presStyleIdx="2" presStyleCnt="4">
        <dgm:presLayoutVars>
          <dgm:bulletEnabled val="1"/>
        </dgm:presLayoutVars>
      </dgm:prSet>
      <dgm:spPr/>
      <dgm:t>
        <a:bodyPr/>
        <a:lstStyle/>
        <a:p>
          <a:endParaRPr lang="uk-UA"/>
        </a:p>
      </dgm:t>
    </dgm:pt>
    <dgm:pt modelId="{D004CCB0-60A9-4307-B747-22F82E746A44}" type="pres">
      <dgm:prSet presAssocID="{BE6B4714-3F3C-4C69-A395-9F2C1ECE54C2}" presName="nodeFollowingNodes" presStyleLbl="node1" presStyleIdx="3" presStyleCnt="4">
        <dgm:presLayoutVars>
          <dgm:bulletEnabled val="1"/>
        </dgm:presLayoutVars>
      </dgm:prSet>
      <dgm:spPr/>
      <dgm:t>
        <a:bodyPr/>
        <a:lstStyle/>
        <a:p>
          <a:endParaRPr lang="uk-UA"/>
        </a:p>
      </dgm:t>
    </dgm:pt>
  </dgm:ptLst>
  <dgm:cxnLst>
    <dgm:cxn modelId="{A5C90739-F180-49CE-A2DB-B86010CEC633}" srcId="{31D2DCD3-A671-4DF8-BA3E-DD5BF1A63A31}" destId="{BE6B4714-3F3C-4C69-A395-9F2C1ECE54C2}" srcOrd="3" destOrd="0" parTransId="{A615CF0A-6308-4CA4-A227-8794302071C0}" sibTransId="{11A279B8-9AFD-42D6-A514-67B549CEC8CF}"/>
    <dgm:cxn modelId="{76DEBC03-0C68-4508-9FDF-89CB26A1DB57}" type="presOf" srcId="{735DB808-3B48-43E0-A45D-595BE0AE5118}" destId="{9787D50E-5430-4EBA-9895-D361D09E5350}" srcOrd="0" destOrd="0" presId="urn:microsoft.com/office/officeart/2005/8/layout/cycle3#1"/>
    <dgm:cxn modelId="{FE098A00-83B6-4E4B-805A-728476168DD9}" srcId="{31D2DCD3-A671-4DF8-BA3E-DD5BF1A63A31}" destId="{C8D4F82A-3C76-4B55-83CB-8C0FEB409344}" srcOrd="1" destOrd="0" parTransId="{247F22CC-AF0C-46A8-98F0-E1282B701ECD}" sibTransId="{32C437E3-BE90-4D08-A982-8A05C0948AEC}"/>
    <dgm:cxn modelId="{B9CFBCB3-8609-41EA-ADAE-A9D7FDF0A3DD}" type="presOf" srcId="{2BF842BC-3383-41CC-8EBD-36ADBF410059}" destId="{576871B4-50F3-4A57-BAD7-8475058716B2}" srcOrd="0" destOrd="0" presId="urn:microsoft.com/office/officeart/2005/8/layout/cycle3#1"/>
    <dgm:cxn modelId="{50394100-A8D7-4B44-B485-7858A1D30BCB}" type="presOf" srcId="{106C9455-4C07-4C58-8FA4-D0301F78C662}" destId="{3CF9A29C-E8B2-4A6E-B395-5FE1DF9EB081}" srcOrd="0" destOrd="0" presId="urn:microsoft.com/office/officeart/2005/8/layout/cycle3#1"/>
    <dgm:cxn modelId="{4ADF953A-21D7-4A3D-B44F-10DB0D21C9E5}" type="presOf" srcId="{BE6B4714-3F3C-4C69-A395-9F2C1ECE54C2}" destId="{D004CCB0-60A9-4307-B747-22F82E746A44}" srcOrd="0" destOrd="0" presId="urn:microsoft.com/office/officeart/2005/8/layout/cycle3#1"/>
    <dgm:cxn modelId="{0F68683E-38FE-49FF-8184-44D7AC2C74FE}" type="presOf" srcId="{C8D4F82A-3C76-4B55-83CB-8C0FEB409344}" destId="{9465A84E-4755-4AA3-BB30-06B8A58991B7}" srcOrd="0" destOrd="0" presId="urn:microsoft.com/office/officeart/2005/8/layout/cycle3#1"/>
    <dgm:cxn modelId="{754B1E48-FD22-48DD-B035-30C9A74A24FA}" srcId="{31D2DCD3-A671-4DF8-BA3E-DD5BF1A63A31}" destId="{106C9455-4C07-4C58-8FA4-D0301F78C662}" srcOrd="2" destOrd="0" parTransId="{008592AE-6A9D-4ED0-8B58-8B22CD93263E}" sibTransId="{76D0C5DD-5B94-497C-9FBA-9915B9174AF2}"/>
    <dgm:cxn modelId="{67DA7351-BB83-4DA3-863B-EB26ABD5FEED}" type="presOf" srcId="{31D2DCD3-A671-4DF8-BA3E-DD5BF1A63A31}" destId="{E1B41A42-3DFB-4913-8D19-DA73EF92E8A4}" srcOrd="0" destOrd="0" presId="urn:microsoft.com/office/officeart/2005/8/layout/cycle3#1"/>
    <dgm:cxn modelId="{EB057514-6EAA-45BB-B4D4-397FC2050AC8}" srcId="{31D2DCD3-A671-4DF8-BA3E-DD5BF1A63A31}" destId="{735DB808-3B48-43E0-A45D-595BE0AE5118}" srcOrd="0" destOrd="0" parTransId="{698A5135-E693-46DE-A524-1619A08AF1C5}" sibTransId="{2BF842BC-3383-41CC-8EBD-36ADBF410059}"/>
    <dgm:cxn modelId="{55A7F1E9-8594-420D-A578-BCD76719A853}" type="presParOf" srcId="{E1B41A42-3DFB-4913-8D19-DA73EF92E8A4}" destId="{5D227E6A-1683-4C81-B148-FAFED6C91762}" srcOrd="0" destOrd="0" presId="urn:microsoft.com/office/officeart/2005/8/layout/cycle3#1"/>
    <dgm:cxn modelId="{3BFB413B-338E-4C4D-8815-82955E00B00D}" type="presParOf" srcId="{5D227E6A-1683-4C81-B148-FAFED6C91762}" destId="{9787D50E-5430-4EBA-9895-D361D09E5350}" srcOrd="0" destOrd="0" presId="urn:microsoft.com/office/officeart/2005/8/layout/cycle3#1"/>
    <dgm:cxn modelId="{15F1D1DF-43E2-49AE-940E-5D39F621C5F7}" type="presParOf" srcId="{5D227E6A-1683-4C81-B148-FAFED6C91762}" destId="{576871B4-50F3-4A57-BAD7-8475058716B2}" srcOrd="1" destOrd="0" presId="urn:microsoft.com/office/officeart/2005/8/layout/cycle3#1"/>
    <dgm:cxn modelId="{3BDBE98A-CE49-4E5F-8D32-A463A3D0392D}" type="presParOf" srcId="{5D227E6A-1683-4C81-B148-FAFED6C91762}" destId="{9465A84E-4755-4AA3-BB30-06B8A58991B7}" srcOrd="2" destOrd="0" presId="urn:microsoft.com/office/officeart/2005/8/layout/cycle3#1"/>
    <dgm:cxn modelId="{FA91AE54-7634-425E-8EE1-D429C156B8B2}" type="presParOf" srcId="{5D227E6A-1683-4C81-B148-FAFED6C91762}" destId="{3CF9A29C-E8B2-4A6E-B395-5FE1DF9EB081}" srcOrd="3" destOrd="0" presId="urn:microsoft.com/office/officeart/2005/8/layout/cycle3#1"/>
    <dgm:cxn modelId="{4CC7BDBE-35AB-4283-9E9E-CD990BD83C1F}" type="presParOf" srcId="{5D227E6A-1683-4C81-B148-FAFED6C91762}" destId="{D004CCB0-60A9-4307-B747-22F82E746A44}" srcOrd="4" destOrd="0" presId="urn:microsoft.com/office/officeart/2005/8/layout/cycle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9A1735-E0D4-43BC-94FC-F0E034FE2DB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0133BF2D-11AA-43CD-ABCD-D9CA8DD67233}">
      <dgm:prSet phldrT="[Текст]" custT="1"/>
      <dgm:spPr/>
      <dgm:t>
        <a:bodyPr/>
        <a:lstStyle/>
        <a:p>
          <a:pPr marL="0" algn="ctr" defTabSz="914400" rtl="0" eaLnBrk="1" latinLnBrk="0" hangingPunct="1">
            <a:lnSpc>
              <a:spcPct val="100000"/>
            </a:lnSpc>
            <a:spcBef>
              <a:spcPts val="200"/>
            </a:spcBef>
            <a:spcAft>
              <a:spcPts val="200"/>
            </a:spcAft>
          </a:pPr>
          <a:r>
            <a:rPr lang="uk-UA" sz="1600" b="1" i="0" kern="1200" noProof="0" dirty="0" smtClean="0">
              <a:solidFill>
                <a:schemeClr val="bg1"/>
              </a:solidFill>
              <a:latin typeface="+mn-lt"/>
              <a:ea typeface="+mj-ea"/>
              <a:cs typeface="+mj-cs"/>
            </a:rPr>
            <a:t>Кваліфіковані кадрові ресурси аудиту</a:t>
          </a:r>
          <a:endParaRPr lang="uk-UA" sz="1600" b="1" i="0" kern="1200" noProof="0" dirty="0">
            <a:solidFill>
              <a:schemeClr val="bg1"/>
            </a:solidFill>
            <a:latin typeface="+mn-lt"/>
            <a:ea typeface="+mj-ea"/>
            <a:cs typeface="+mj-cs"/>
          </a:endParaRPr>
        </a:p>
      </dgm:t>
    </dgm:pt>
    <dgm:pt modelId="{BDDA6929-289D-45B1-A889-41CA8AFB5674}" type="parTrans" cxnId="{DF8E8713-899F-4CE7-A5EF-E50D25968C5C}">
      <dgm:prSet/>
      <dgm:spPr/>
      <dgm:t>
        <a:bodyPr/>
        <a:lstStyle/>
        <a:p>
          <a:endParaRPr lang="ru-RU"/>
        </a:p>
      </dgm:t>
    </dgm:pt>
    <dgm:pt modelId="{37E64EAA-5E1B-4088-92B9-0B28D7FF1B3F}" type="sibTrans" cxnId="{DF8E8713-899F-4CE7-A5EF-E50D25968C5C}">
      <dgm:prSet/>
      <dgm:spPr/>
      <dgm:t>
        <a:bodyPr/>
        <a:lstStyle/>
        <a:p>
          <a:endParaRPr lang="ru-RU"/>
        </a:p>
      </dgm:t>
    </dgm:pt>
    <dgm:pt modelId="{E0CB13E3-2304-448B-A3EB-641FEC92A1C9}">
      <dgm:prSet phldrT="[Текст]" custT="1"/>
      <dgm:spPr/>
      <dgm:t>
        <a:bodyPr/>
        <a:lstStyle/>
        <a:p>
          <a:pPr marL="0" algn="ctr" defTabSz="914400" rtl="0" eaLnBrk="1" latinLnBrk="0" hangingPunct="1">
            <a:lnSpc>
              <a:spcPct val="100000"/>
            </a:lnSpc>
            <a:spcBef>
              <a:spcPts val="200"/>
            </a:spcBef>
            <a:spcAft>
              <a:spcPts val="200"/>
            </a:spcAft>
          </a:pPr>
          <a:r>
            <a:rPr lang="ru-RU" sz="1600" b="1" i="0" kern="1200" dirty="0">
              <a:solidFill>
                <a:schemeClr val="bg1"/>
              </a:solidFill>
              <a:latin typeface="+mn-lt"/>
              <a:ea typeface="+mj-ea"/>
              <a:cs typeface="+mj-cs"/>
            </a:rPr>
            <a:t>Компетентна команда з аудиту</a:t>
          </a:r>
        </a:p>
      </dgm:t>
    </dgm:pt>
    <dgm:pt modelId="{143CA9DA-9FC3-465C-BF9C-DA20ECC0FDB6}" type="parTrans" cxnId="{552B3238-D8A2-4DC0-A04F-4F93FE42837B}">
      <dgm:prSet/>
      <dgm:spPr/>
      <dgm:t>
        <a:bodyPr/>
        <a:lstStyle/>
        <a:p>
          <a:endParaRPr lang="ru-RU"/>
        </a:p>
      </dgm:t>
    </dgm:pt>
    <dgm:pt modelId="{625445A7-1231-41B7-966F-ECAE24536B7D}" type="sibTrans" cxnId="{552B3238-D8A2-4DC0-A04F-4F93FE42837B}">
      <dgm:prSet/>
      <dgm:spPr/>
      <dgm:t>
        <a:bodyPr/>
        <a:lstStyle/>
        <a:p>
          <a:endParaRPr lang="ru-RU"/>
        </a:p>
      </dgm:t>
    </dgm:pt>
    <dgm:pt modelId="{9064A395-67E6-43D5-B4C1-2E2C09DDFF45}">
      <dgm:prSet phldrT="[Текст]" custT="1"/>
      <dgm:spPr/>
      <dgm:t>
        <a:bodyPr/>
        <a:lstStyle/>
        <a:p>
          <a:pPr marL="0" algn="ctr" defTabSz="914400" rtl="0" eaLnBrk="1" latinLnBrk="0" hangingPunct="1">
            <a:lnSpc>
              <a:spcPct val="100000"/>
            </a:lnSpc>
            <a:spcBef>
              <a:spcPts val="200"/>
            </a:spcBef>
            <a:spcAft>
              <a:spcPts val="200"/>
            </a:spcAft>
          </a:pPr>
          <a:r>
            <a:rPr lang="uk-UA" sz="1600" b="1" i="0" kern="1200" noProof="0" dirty="0" smtClean="0">
              <a:solidFill>
                <a:schemeClr val="bg1"/>
              </a:solidFill>
              <a:latin typeface="+mn-lt"/>
              <a:ea typeface="+mj-ea"/>
              <a:cs typeface="+mj-cs"/>
            </a:rPr>
            <a:t>Можливість залучення зовнішніх експертів</a:t>
          </a:r>
          <a:endParaRPr lang="uk-UA" sz="1600" b="1" i="0" kern="1200" noProof="0" dirty="0">
            <a:solidFill>
              <a:schemeClr val="bg1"/>
            </a:solidFill>
            <a:latin typeface="+mn-lt"/>
            <a:ea typeface="+mj-ea"/>
            <a:cs typeface="+mj-cs"/>
          </a:endParaRPr>
        </a:p>
      </dgm:t>
    </dgm:pt>
    <dgm:pt modelId="{CE223FA8-308F-44E7-B925-0013ADD54CE9}" type="parTrans" cxnId="{1663F374-613B-414C-A22F-36530D86AFE2}">
      <dgm:prSet/>
      <dgm:spPr/>
      <dgm:t>
        <a:bodyPr/>
        <a:lstStyle/>
        <a:p>
          <a:endParaRPr lang="ru-RU"/>
        </a:p>
      </dgm:t>
    </dgm:pt>
    <dgm:pt modelId="{ECA8E382-3965-4E53-8710-291495E373CB}" type="sibTrans" cxnId="{1663F374-613B-414C-A22F-36530D86AFE2}">
      <dgm:prSet/>
      <dgm:spPr/>
      <dgm:t>
        <a:bodyPr/>
        <a:lstStyle/>
        <a:p>
          <a:endParaRPr lang="ru-RU"/>
        </a:p>
      </dgm:t>
    </dgm:pt>
    <dgm:pt modelId="{00CC3F5E-7973-4ED6-9FBE-18653D96B71C}">
      <dgm:prSet phldrT="[Текст]"/>
      <dgm:spPr/>
      <dgm:t>
        <a:bodyPr/>
        <a:lstStyle/>
        <a:p>
          <a:endParaRPr lang="ru-RU" dirty="0"/>
        </a:p>
      </dgm:t>
    </dgm:pt>
    <dgm:pt modelId="{21953EAB-206B-46E7-AB92-30A419963C13}" type="parTrans" cxnId="{9F3EF718-120A-4FDD-81A4-8B7C46E5BE34}">
      <dgm:prSet/>
      <dgm:spPr/>
      <dgm:t>
        <a:bodyPr/>
        <a:lstStyle/>
        <a:p>
          <a:endParaRPr lang="ru-RU"/>
        </a:p>
      </dgm:t>
    </dgm:pt>
    <dgm:pt modelId="{E74AC395-661A-4D82-AE87-41C394DCD643}" type="sibTrans" cxnId="{9F3EF718-120A-4FDD-81A4-8B7C46E5BE34}">
      <dgm:prSet/>
      <dgm:spPr/>
      <dgm:t>
        <a:bodyPr/>
        <a:lstStyle/>
        <a:p>
          <a:endParaRPr lang="ru-RU"/>
        </a:p>
      </dgm:t>
    </dgm:pt>
    <dgm:pt modelId="{A1A4D887-9E0F-4C1B-A45D-E35CF41106C9}" type="pres">
      <dgm:prSet presAssocID="{419A1735-E0D4-43BC-94FC-F0E034FE2DB5}" presName="cycle" presStyleCnt="0">
        <dgm:presLayoutVars>
          <dgm:chMax val="1"/>
          <dgm:dir/>
          <dgm:animLvl val="ctr"/>
          <dgm:resizeHandles val="exact"/>
        </dgm:presLayoutVars>
      </dgm:prSet>
      <dgm:spPr/>
      <dgm:t>
        <a:bodyPr/>
        <a:lstStyle/>
        <a:p>
          <a:endParaRPr lang="ru-RU"/>
        </a:p>
      </dgm:t>
    </dgm:pt>
    <dgm:pt modelId="{4D31AD4E-C3EF-4E95-A74E-5FE425ABEE70}" type="pres">
      <dgm:prSet presAssocID="{0133BF2D-11AA-43CD-ABCD-D9CA8DD67233}" presName="centerShape" presStyleLbl="node0" presStyleIdx="0" presStyleCnt="1"/>
      <dgm:spPr/>
      <dgm:t>
        <a:bodyPr/>
        <a:lstStyle/>
        <a:p>
          <a:endParaRPr lang="ru-RU"/>
        </a:p>
      </dgm:t>
    </dgm:pt>
    <dgm:pt modelId="{B4F0127A-8216-4AB1-B922-48F6C9030895}" type="pres">
      <dgm:prSet presAssocID="{143CA9DA-9FC3-465C-BF9C-DA20ECC0FDB6}" presName="parTrans" presStyleLbl="bgSibTrans2D1" presStyleIdx="0" presStyleCnt="2"/>
      <dgm:spPr/>
      <dgm:t>
        <a:bodyPr/>
        <a:lstStyle/>
        <a:p>
          <a:endParaRPr lang="ru-RU"/>
        </a:p>
      </dgm:t>
    </dgm:pt>
    <dgm:pt modelId="{ACCB296D-3AE2-4BFA-8E80-B59A3FAF9877}" type="pres">
      <dgm:prSet presAssocID="{E0CB13E3-2304-448B-A3EB-641FEC92A1C9}" presName="node" presStyleLbl="node1" presStyleIdx="0" presStyleCnt="2">
        <dgm:presLayoutVars>
          <dgm:bulletEnabled val="1"/>
        </dgm:presLayoutVars>
      </dgm:prSet>
      <dgm:spPr/>
      <dgm:t>
        <a:bodyPr/>
        <a:lstStyle/>
        <a:p>
          <a:endParaRPr lang="ru-RU"/>
        </a:p>
      </dgm:t>
    </dgm:pt>
    <dgm:pt modelId="{E6BFF9F3-8A4C-4CC1-8294-4EEF1015DB38}" type="pres">
      <dgm:prSet presAssocID="{CE223FA8-308F-44E7-B925-0013ADD54CE9}" presName="parTrans" presStyleLbl="bgSibTrans2D1" presStyleIdx="1" presStyleCnt="2"/>
      <dgm:spPr/>
      <dgm:t>
        <a:bodyPr/>
        <a:lstStyle/>
        <a:p>
          <a:endParaRPr lang="ru-RU"/>
        </a:p>
      </dgm:t>
    </dgm:pt>
    <dgm:pt modelId="{295B66DA-3A26-4422-AD1A-1101532FD7A3}" type="pres">
      <dgm:prSet presAssocID="{9064A395-67E6-43D5-B4C1-2E2C09DDFF45}" presName="node" presStyleLbl="node1" presStyleIdx="1" presStyleCnt="2">
        <dgm:presLayoutVars>
          <dgm:bulletEnabled val="1"/>
        </dgm:presLayoutVars>
      </dgm:prSet>
      <dgm:spPr/>
      <dgm:t>
        <a:bodyPr/>
        <a:lstStyle/>
        <a:p>
          <a:endParaRPr lang="ru-RU"/>
        </a:p>
      </dgm:t>
    </dgm:pt>
  </dgm:ptLst>
  <dgm:cxnLst>
    <dgm:cxn modelId="{552B3238-D8A2-4DC0-A04F-4F93FE42837B}" srcId="{0133BF2D-11AA-43CD-ABCD-D9CA8DD67233}" destId="{E0CB13E3-2304-448B-A3EB-641FEC92A1C9}" srcOrd="0" destOrd="0" parTransId="{143CA9DA-9FC3-465C-BF9C-DA20ECC0FDB6}" sibTransId="{625445A7-1231-41B7-966F-ECAE24536B7D}"/>
    <dgm:cxn modelId="{81813556-76E8-4189-97ED-9B9E0F99BE47}" type="presOf" srcId="{143CA9DA-9FC3-465C-BF9C-DA20ECC0FDB6}" destId="{B4F0127A-8216-4AB1-B922-48F6C9030895}" srcOrd="0" destOrd="0" presId="urn:microsoft.com/office/officeart/2005/8/layout/radial4"/>
    <dgm:cxn modelId="{9F3EF718-120A-4FDD-81A4-8B7C46E5BE34}" srcId="{419A1735-E0D4-43BC-94FC-F0E034FE2DB5}" destId="{00CC3F5E-7973-4ED6-9FBE-18653D96B71C}" srcOrd="1" destOrd="0" parTransId="{21953EAB-206B-46E7-AB92-30A419963C13}" sibTransId="{E74AC395-661A-4D82-AE87-41C394DCD643}"/>
    <dgm:cxn modelId="{A96CD3B1-A217-4C84-A8E3-EF702867C0A6}" type="presOf" srcId="{CE223FA8-308F-44E7-B925-0013ADD54CE9}" destId="{E6BFF9F3-8A4C-4CC1-8294-4EEF1015DB38}" srcOrd="0" destOrd="0" presId="urn:microsoft.com/office/officeart/2005/8/layout/radial4"/>
    <dgm:cxn modelId="{DF8E8713-899F-4CE7-A5EF-E50D25968C5C}" srcId="{419A1735-E0D4-43BC-94FC-F0E034FE2DB5}" destId="{0133BF2D-11AA-43CD-ABCD-D9CA8DD67233}" srcOrd="0" destOrd="0" parTransId="{BDDA6929-289D-45B1-A889-41CA8AFB5674}" sibTransId="{37E64EAA-5E1B-4088-92B9-0B28D7FF1B3F}"/>
    <dgm:cxn modelId="{1663F374-613B-414C-A22F-36530D86AFE2}" srcId="{0133BF2D-11AA-43CD-ABCD-D9CA8DD67233}" destId="{9064A395-67E6-43D5-B4C1-2E2C09DDFF45}" srcOrd="1" destOrd="0" parTransId="{CE223FA8-308F-44E7-B925-0013ADD54CE9}" sibTransId="{ECA8E382-3965-4E53-8710-291495E373CB}"/>
    <dgm:cxn modelId="{140F7EA4-8F35-4CA7-A2B5-C7E297B49226}" type="presOf" srcId="{9064A395-67E6-43D5-B4C1-2E2C09DDFF45}" destId="{295B66DA-3A26-4422-AD1A-1101532FD7A3}" srcOrd="0" destOrd="0" presId="urn:microsoft.com/office/officeart/2005/8/layout/radial4"/>
    <dgm:cxn modelId="{5FCF18E3-3F87-4CD4-B0C9-1AA080BA59FC}" type="presOf" srcId="{E0CB13E3-2304-448B-A3EB-641FEC92A1C9}" destId="{ACCB296D-3AE2-4BFA-8E80-B59A3FAF9877}" srcOrd="0" destOrd="0" presId="urn:microsoft.com/office/officeart/2005/8/layout/radial4"/>
    <dgm:cxn modelId="{0EE45816-AD6C-438A-8202-99CA5CC080E0}" type="presOf" srcId="{0133BF2D-11AA-43CD-ABCD-D9CA8DD67233}" destId="{4D31AD4E-C3EF-4E95-A74E-5FE425ABEE70}" srcOrd="0" destOrd="0" presId="urn:microsoft.com/office/officeart/2005/8/layout/radial4"/>
    <dgm:cxn modelId="{30605F9A-8B90-4424-9B97-28E36E25859B}" type="presOf" srcId="{419A1735-E0D4-43BC-94FC-F0E034FE2DB5}" destId="{A1A4D887-9E0F-4C1B-A45D-E35CF41106C9}" srcOrd="0" destOrd="0" presId="urn:microsoft.com/office/officeart/2005/8/layout/radial4"/>
    <dgm:cxn modelId="{B38881C4-0DEB-4DEE-964B-DE00A62DB307}" type="presParOf" srcId="{A1A4D887-9E0F-4C1B-A45D-E35CF41106C9}" destId="{4D31AD4E-C3EF-4E95-A74E-5FE425ABEE70}" srcOrd="0" destOrd="0" presId="urn:microsoft.com/office/officeart/2005/8/layout/radial4"/>
    <dgm:cxn modelId="{CC36F79E-A197-46E6-8752-DFD6A99AFD4E}" type="presParOf" srcId="{A1A4D887-9E0F-4C1B-A45D-E35CF41106C9}" destId="{B4F0127A-8216-4AB1-B922-48F6C9030895}" srcOrd="1" destOrd="0" presId="urn:microsoft.com/office/officeart/2005/8/layout/radial4"/>
    <dgm:cxn modelId="{E963943D-A9CC-428B-BD00-575947784604}" type="presParOf" srcId="{A1A4D887-9E0F-4C1B-A45D-E35CF41106C9}" destId="{ACCB296D-3AE2-4BFA-8E80-B59A3FAF9877}" srcOrd="2" destOrd="0" presId="urn:microsoft.com/office/officeart/2005/8/layout/radial4"/>
    <dgm:cxn modelId="{28C93E48-155A-4E99-917B-B134CEFED341}" type="presParOf" srcId="{A1A4D887-9E0F-4C1B-A45D-E35CF41106C9}" destId="{E6BFF9F3-8A4C-4CC1-8294-4EEF1015DB38}" srcOrd="3" destOrd="0" presId="urn:microsoft.com/office/officeart/2005/8/layout/radial4"/>
    <dgm:cxn modelId="{53E66B5B-F44F-4305-8D70-1428C630D5DC}" type="presParOf" srcId="{A1A4D887-9E0F-4C1B-A45D-E35CF41106C9}" destId="{295B66DA-3A26-4422-AD1A-1101532FD7A3}"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CE75A5-FFD7-413E-B881-EA160F2A4CD5}" type="doc">
      <dgm:prSet loTypeId="urn:microsoft.com/office/officeart/2005/8/layout/bProcess4" loCatId="process" qsTypeId="urn:microsoft.com/office/officeart/2005/8/quickstyle/3d2" qsCatId="3D" csTypeId="urn:microsoft.com/office/officeart/2005/8/colors/accent1_3" csCatId="accent1" phldr="1"/>
      <dgm:spPr/>
      <dgm:t>
        <a:bodyPr/>
        <a:lstStyle/>
        <a:p>
          <a:endParaRPr lang="ru-RU"/>
        </a:p>
      </dgm:t>
    </dgm:pt>
    <dgm:pt modelId="{8BD4833E-9F3A-4448-9BE1-78678DC67264}">
      <dgm:prSet phldrT="[Текст]" custT="1"/>
      <dgm:spPr/>
      <dgm:t>
        <a:bodyPr/>
        <a:lstStyle/>
        <a:p>
          <a:r>
            <a:rPr lang="ru-RU" sz="1600" b="1" dirty="0" smtClean="0"/>
            <a:t>1. </a:t>
          </a:r>
          <a:r>
            <a:rPr lang="uk-UA" sz="1600" b="1" noProof="1" smtClean="0"/>
            <a:t>Підготовка</a:t>
          </a:r>
          <a:r>
            <a:rPr lang="uk-UA" sz="1600" b="1" noProof="0" dirty="0" smtClean="0"/>
            <a:t> до здійснення аудиту відповідності – розробка Загальної стратегії аудиту</a:t>
          </a:r>
          <a:endParaRPr lang="uk-UA" sz="1600" b="1" noProof="0" dirty="0"/>
        </a:p>
      </dgm:t>
    </dgm:pt>
    <dgm:pt modelId="{A5FAC216-D8A3-4E11-AD73-1EC0774E4963}" type="parTrans" cxnId="{A8B9078E-249D-4C99-B9ED-14CECF0BFD04}">
      <dgm:prSet/>
      <dgm:spPr/>
      <dgm:t>
        <a:bodyPr/>
        <a:lstStyle/>
        <a:p>
          <a:endParaRPr lang="ru-RU"/>
        </a:p>
      </dgm:t>
    </dgm:pt>
    <dgm:pt modelId="{940D2BD3-CF6D-41F5-AB25-4450DAE2BD07}" type="sibTrans" cxnId="{A8B9078E-249D-4C99-B9ED-14CECF0BFD04}">
      <dgm:prSet/>
      <dgm:spPr/>
      <dgm:t>
        <a:bodyPr/>
        <a:lstStyle/>
        <a:p>
          <a:endParaRPr lang="ru-RU"/>
        </a:p>
      </dgm:t>
    </dgm:pt>
    <dgm:pt modelId="{91FFF014-AF58-4816-A66F-75A2AB2322F9}">
      <dgm:prSet phldrT="[Текст]" custT="1"/>
      <dgm:spPr/>
      <dgm:t>
        <a:bodyPr/>
        <a:lstStyle/>
        <a:p>
          <a:r>
            <a:rPr lang="ru-RU" sz="1600" b="1" dirty="0" smtClean="0"/>
            <a:t>2. </a:t>
          </a:r>
          <a:r>
            <a:rPr lang="uk-UA" sz="1600" b="1" noProof="1" smtClean="0"/>
            <a:t>Формулювання питань та критеріїв аудиту, визначення процесу дослідження предмета аудиту</a:t>
          </a:r>
          <a:endParaRPr lang="uk-UA" sz="1600" b="1" noProof="1"/>
        </a:p>
      </dgm:t>
    </dgm:pt>
    <dgm:pt modelId="{FD46A969-8C09-4129-A5B5-69C03E6D7136}" type="parTrans" cxnId="{7529D6C0-2F47-4561-922E-0630B89D182E}">
      <dgm:prSet/>
      <dgm:spPr/>
      <dgm:t>
        <a:bodyPr/>
        <a:lstStyle/>
        <a:p>
          <a:endParaRPr lang="ru-RU"/>
        </a:p>
      </dgm:t>
    </dgm:pt>
    <dgm:pt modelId="{3AC9B5C8-B0CE-4F04-AC1B-2798388FCF01}" type="sibTrans" cxnId="{7529D6C0-2F47-4561-922E-0630B89D182E}">
      <dgm:prSet/>
      <dgm:spPr/>
      <dgm:t>
        <a:bodyPr/>
        <a:lstStyle/>
        <a:p>
          <a:endParaRPr lang="ru-RU"/>
        </a:p>
      </dgm:t>
    </dgm:pt>
    <dgm:pt modelId="{0C68A4EA-4448-4FFE-B372-97F3B931472E}">
      <dgm:prSet phldrT="[Текст]" custT="1"/>
      <dgm:spPr/>
      <dgm:t>
        <a:bodyPr/>
        <a:lstStyle/>
        <a:p>
          <a:r>
            <a:rPr lang="uk-UA" sz="1600" b="1" noProof="0" dirty="0" smtClean="0"/>
            <a:t>3. Отримання розуміння предмета аудиту та його середовища</a:t>
          </a:r>
          <a:endParaRPr lang="uk-UA" sz="1600" b="1" noProof="0" dirty="0"/>
        </a:p>
      </dgm:t>
    </dgm:pt>
    <dgm:pt modelId="{DA8DCA34-D121-451A-9E78-AC1292C299A1}" type="parTrans" cxnId="{9F205488-796D-4FE6-A793-767184D131CC}">
      <dgm:prSet/>
      <dgm:spPr/>
      <dgm:t>
        <a:bodyPr/>
        <a:lstStyle/>
        <a:p>
          <a:endParaRPr lang="ru-RU"/>
        </a:p>
      </dgm:t>
    </dgm:pt>
    <dgm:pt modelId="{4F584CEB-CB5C-4D89-A088-81E5423562B2}" type="sibTrans" cxnId="{9F205488-796D-4FE6-A793-767184D131CC}">
      <dgm:prSet/>
      <dgm:spPr/>
      <dgm:t>
        <a:bodyPr/>
        <a:lstStyle/>
        <a:p>
          <a:endParaRPr lang="ru-RU"/>
        </a:p>
      </dgm:t>
    </dgm:pt>
    <dgm:pt modelId="{481FA9DB-31CC-4C4D-8205-5DAF5F580983}">
      <dgm:prSet phldrT="[Текст]" custT="1"/>
      <dgm:spPr/>
      <dgm:t>
        <a:bodyPr/>
        <a:lstStyle/>
        <a:p>
          <a:r>
            <a:rPr lang="uk-UA" sz="1600" b="1" noProof="0" dirty="0" smtClean="0"/>
            <a:t>7. Оцінка потреби та можливості залучення інших аудиторів</a:t>
          </a:r>
          <a:endParaRPr lang="uk-UA" sz="1600" b="1" dirty="0"/>
        </a:p>
      </dgm:t>
    </dgm:pt>
    <dgm:pt modelId="{4154E588-AE32-4E72-A36B-04E737B1012D}" type="parTrans" cxnId="{77B9FFF9-CE87-40C5-9FDB-42DF6184B393}">
      <dgm:prSet/>
      <dgm:spPr/>
      <dgm:t>
        <a:bodyPr/>
        <a:lstStyle/>
        <a:p>
          <a:endParaRPr lang="ru-RU"/>
        </a:p>
      </dgm:t>
    </dgm:pt>
    <dgm:pt modelId="{055C102A-D0F8-43A1-83AA-150077D99300}" type="sibTrans" cxnId="{77B9FFF9-CE87-40C5-9FDB-42DF6184B393}">
      <dgm:prSet/>
      <dgm:spPr/>
      <dgm:t>
        <a:bodyPr/>
        <a:lstStyle/>
        <a:p>
          <a:endParaRPr lang="ru-RU"/>
        </a:p>
      </dgm:t>
    </dgm:pt>
    <dgm:pt modelId="{1C685A6C-DF95-46D7-9668-D863CCE4100E}">
      <dgm:prSet custT="1"/>
      <dgm:spPr/>
      <dgm:t>
        <a:bodyPr/>
        <a:lstStyle/>
        <a:p>
          <a:r>
            <a:rPr lang="ru-RU" sz="1600" b="1" dirty="0" smtClean="0"/>
            <a:t>6. </a:t>
          </a:r>
          <a:r>
            <a:rPr lang="uk-UA" sz="1600" b="1" dirty="0" smtClean="0"/>
            <a:t>Оцінка можливості залучення підрозділу внутрішнього аудиту аудитованого суб'єкта</a:t>
          </a:r>
          <a:endParaRPr lang="uk-UA" sz="1600" b="1" noProof="0" dirty="0"/>
        </a:p>
      </dgm:t>
    </dgm:pt>
    <dgm:pt modelId="{73A6EABE-2342-46AD-8F78-B91C19157865}" type="parTrans" cxnId="{B5863C99-CBA5-495A-8EDE-6AC1EC67825D}">
      <dgm:prSet/>
      <dgm:spPr/>
      <dgm:t>
        <a:bodyPr/>
        <a:lstStyle/>
        <a:p>
          <a:endParaRPr lang="ru-RU"/>
        </a:p>
      </dgm:t>
    </dgm:pt>
    <dgm:pt modelId="{0E171166-C911-4498-95A3-602B65F5F9F3}" type="sibTrans" cxnId="{B5863C99-CBA5-495A-8EDE-6AC1EC67825D}">
      <dgm:prSet/>
      <dgm:spPr/>
      <dgm:t>
        <a:bodyPr/>
        <a:lstStyle/>
        <a:p>
          <a:endParaRPr lang="ru-RU"/>
        </a:p>
      </dgm:t>
    </dgm:pt>
    <dgm:pt modelId="{A82AAF6F-AE1D-4745-8C5E-33516D8CC255}">
      <dgm:prSet phldrT="[Текст]" custT="1"/>
      <dgm:spPr/>
      <dgm:t>
        <a:bodyPr/>
        <a:lstStyle/>
        <a:p>
          <a:r>
            <a:rPr lang="uk-UA" sz="1600" b="1" dirty="0" smtClean="0"/>
            <a:t>8. Визначення суттєвості</a:t>
          </a:r>
          <a:endParaRPr lang="uk-UA" sz="1600" b="1" dirty="0"/>
        </a:p>
      </dgm:t>
    </dgm:pt>
    <dgm:pt modelId="{7ED1C7AC-6197-40FD-9090-B64CB0125633}" type="parTrans" cxnId="{5864C353-E273-44F8-BE3B-52242C4FCFA9}">
      <dgm:prSet/>
      <dgm:spPr/>
      <dgm:t>
        <a:bodyPr/>
        <a:lstStyle/>
        <a:p>
          <a:endParaRPr lang="ru-RU"/>
        </a:p>
      </dgm:t>
    </dgm:pt>
    <dgm:pt modelId="{47686EAE-7894-4CD3-845F-390B87F0EFA9}" type="sibTrans" cxnId="{5864C353-E273-44F8-BE3B-52242C4FCFA9}">
      <dgm:prSet/>
      <dgm:spPr/>
      <dgm:t>
        <a:bodyPr/>
        <a:lstStyle/>
        <a:p>
          <a:endParaRPr lang="ru-RU"/>
        </a:p>
      </dgm:t>
    </dgm:pt>
    <dgm:pt modelId="{61FB345C-C5C1-49DF-ACE3-928759E10106}">
      <dgm:prSet phldrT="[Текст]" custT="1"/>
      <dgm:spPr/>
      <dgm:t>
        <a:bodyPr/>
        <a:lstStyle/>
        <a:p>
          <a:r>
            <a:rPr lang="uk-UA" sz="1600" b="1" dirty="0" smtClean="0"/>
            <a:t>9. Оцінка потреби та можливості залучення зовнішніх експертів</a:t>
          </a:r>
          <a:endParaRPr lang="uk-UA" sz="1600" b="1" dirty="0"/>
        </a:p>
      </dgm:t>
    </dgm:pt>
    <dgm:pt modelId="{3D27B7B7-CFD7-4E3A-B638-F60579E87009}" type="parTrans" cxnId="{D043AC1B-45EA-451E-A5D3-82C73E9524CA}">
      <dgm:prSet/>
      <dgm:spPr/>
      <dgm:t>
        <a:bodyPr/>
        <a:lstStyle/>
        <a:p>
          <a:endParaRPr lang="ru-RU"/>
        </a:p>
      </dgm:t>
    </dgm:pt>
    <dgm:pt modelId="{121A2DFB-2CB1-4F48-8B60-219EF9A64579}" type="sibTrans" cxnId="{D043AC1B-45EA-451E-A5D3-82C73E9524CA}">
      <dgm:prSet/>
      <dgm:spPr/>
      <dgm:t>
        <a:bodyPr/>
        <a:lstStyle/>
        <a:p>
          <a:endParaRPr lang="ru-RU"/>
        </a:p>
      </dgm:t>
    </dgm:pt>
    <dgm:pt modelId="{7F80D484-239A-4345-86F4-1DE12775FA17}">
      <dgm:prSet phldrT="[Текст]" custT="1"/>
      <dgm:spPr/>
      <dgm:t>
        <a:bodyPr/>
        <a:lstStyle/>
        <a:p>
          <a:r>
            <a:rPr lang="uk-UA" sz="1600" b="1" dirty="0" smtClean="0">
              <a:solidFill>
                <a:schemeClr val="accent6">
                  <a:lumMod val="75000"/>
                </a:schemeClr>
              </a:solidFill>
            </a:rPr>
            <a:t>10. Розробка Плану (програми) аудиту</a:t>
          </a:r>
          <a:endParaRPr lang="uk-UA" sz="1600" b="1" dirty="0">
            <a:solidFill>
              <a:schemeClr val="accent6">
                <a:lumMod val="75000"/>
              </a:schemeClr>
            </a:solidFill>
          </a:endParaRPr>
        </a:p>
      </dgm:t>
    </dgm:pt>
    <dgm:pt modelId="{6703277F-558E-4796-8E6B-40D2F9E5A9FF}" type="parTrans" cxnId="{02338FA4-07E9-4A9E-8168-388C96EB77DF}">
      <dgm:prSet/>
      <dgm:spPr/>
      <dgm:t>
        <a:bodyPr/>
        <a:lstStyle/>
        <a:p>
          <a:endParaRPr lang="ru-RU"/>
        </a:p>
      </dgm:t>
    </dgm:pt>
    <dgm:pt modelId="{8B611811-C209-46AC-AFC8-B24377DFA101}" type="sibTrans" cxnId="{02338FA4-07E9-4A9E-8168-388C96EB77DF}">
      <dgm:prSet/>
      <dgm:spPr/>
      <dgm:t>
        <a:bodyPr/>
        <a:lstStyle/>
        <a:p>
          <a:endParaRPr lang="ru-RU"/>
        </a:p>
      </dgm:t>
    </dgm:pt>
    <dgm:pt modelId="{E83FDA6D-A019-4F50-9F49-CF5FA3BFF4B4}">
      <dgm:prSet phldrT="[Текст]" custT="1"/>
      <dgm:spPr/>
      <dgm:t>
        <a:bodyPr/>
        <a:lstStyle/>
        <a:p>
          <a:r>
            <a:rPr lang="uk-UA" sz="1600" b="1" noProof="0" dirty="0" smtClean="0"/>
            <a:t>4</a:t>
          </a:r>
          <a:r>
            <a:rPr lang="en-US" sz="1600" b="1" noProof="0" dirty="0" smtClean="0"/>
            <a:t>. </a:t>
          </a:r>
          <a:r>
            <a:rPr lang="uk-UA" sz="1600" b="1" noProof="0" dirty="0" smtClean="0"/>
            <a:t>Оцінка системи внутрішнього контролю аудитованого суб'єкта</a:t>
          </a:r>
          <a:endParaRPr lang="uk-UA" sz="1600" b="1" noProof="0" dirty="0"/>
        </a:p>
      </dgm:t>
    </dgm:pt>
    <dgm:pt modelId="{B3782776-E767-444F-AC6B-F404CA6692AA}" type="parTrans" cxnId="{554E2364-01F5-42E8-9F09-C4A6B559C2DE}">
      <dgm:prSet/>
      <dgm:spPr/>
      <dgm:t>
        <a:bodyPr/>
        <a:lstStyle/>
        <a:p>
          <a:endParaRPr lang="ru-RU"/>
        </a:p>
      </dgm:t>
    </dgm:pt>
    <dgm:pt modelId="{7A2D7F32-AF2B-4120-953B-0201EB53B28F}" type="sibTrans" cxnId="{554E2364-01F5-42E8-9F09-C4A6B559C2DE}">
      <dgm:prSet/>
      <dgm:spPr/>
      <dgm:t>
        <a:bodyPr/>
        <a:lstStyle/>
        <a:p>
          <a:endParaRPr lang="ru-RU"/>
        </a:p>
      </dgm:t>
    </dgm:pt>
    <dgm:pt modelId="{6AC1ABC8-08C1-4AF7-AB89-7BF516D697BE}">
      <dgm:prSet phldrT="[Текст]" custT="1"/>
      <dgm:spPr/>
      <dgm:t>
        <a:bodyPr/>
        <a:lstStyle/>
        <a:p>
          <a:r>
            <a:rPr lang="uk-UA" sz="1600" b="1" noProof="0" dirty="0" smtClean="0"/>
            <a:t>5. Оцінка ризиків, включаючи ризики шахрайства</a:t>
          </a:r>
          <a:endParaRPr lang="uk-UA" sz="1600" b="1" noProof="0" dirty="0"/>
        </a:p>
      </dgm:t>
    </dgm:pt>
    <dgm:pt modelId="{06099EB9-09A1-43A4-AAE8-15D2936F742F}" type="parTrans" cxnId="{7C0E0CE0-D3C8-4DD7-842D-1136C3BE3E40}">
      <dgm:prSet/>
      <dgm:spPr/>
      <dgm:t>
        <a:bodyPr/>
        <a:lstStyle/>
        <a:p>
          <a:endParaRPr lang="ru-RU"/>
        </a:p>
      </dgm:t>
    </dgm:pt>
    <dgm:pt modelId="{0A11326A-8D41-43E4-B0EA-B610833BE40F}" type="sibTrans" cxnId="{7C0E0CE0-D3C8-4DD7-842D-1136C3BE3E40}">
      <dgm:prSet/>
      <dgm:spPr/>
      <dgm:t>
        <a:bodyPr/>
        <a:lstStyle/>
        <a:p>
          <a:endParaRPr lang="ru-RU"/>
        </a:p>
      </dgm:t>
    </dgm:pt>
    <dgm:pt modelId="{AD0EE404-A895-41D1-8EBD-D39ABF2E6B70}" type="pres">
      <dgm:prSet presAssocID="{F2CE75A5-FFD7-413E-B881-EA160F2A4CD5}" presName="Name0" presStyleCnt="0">
        <dgm:presLayoutVars>
          <dgm:dir/>
          <dgm:resizeHandles/>
        </dgm:presLayoutVars>
      </dgm:prSet>
      <dgm:spPr/>
      <dgm:t>
        <a:bodyPr/>
        <a:lstStyle/>
        <a:p>
          <a:endParaRPr lang="uk-UA"/>
        </a:p>
      </dgm:t>
    </dgm:pt>
    <dgm:pt modelId="{5C202FE3-EED9-4E6E-A8AF-A9FF4A209DB0}" type="pres">
      <dgm:prSet presAssocID="{8BD4833E-9F3A-4448-9BE1-78678DC67264}" presName="compNode" presStyleCnt="0"/>
      <dgm:spPr/>
    </dgm:pt>
    <dgm:pt modelId="{A438ADA3-2749-4A7A-8F34-C7AAD81A901A}" type="pres">
      <dgm:prSet presAssocID="{8BD4833E-9F3A-4448-9BE1-78678DC67264}" presName="dummyConnPt" presStyleCnt="0"/>
      <dgm:spPr/>
    </dgm:pt>
    <dgm:pt modelId="{E6ECCF56-02B9-43EB-88DD-D5185F5FFF49}" type="pres">
      <dgm:prSet presAssocID="{8BD4833E-9F3A-4448-9BE1-78678DC67264}" presName="node" presStyleLbl="node1" presStyleIdx="0" presStyleCnt="10" custScaleX="161605">
        <dgm:presLayoutVars>
          <dgm:bulletEnabled val="1"/>
        </dgm:presLayoutVars>
      </dgm:prSet>
      <dgm:spPr/>
      <dgm:t>
        <a:bodyPr/>
        <a:lstStyle/>
        <a:p>
          <a:endParaRPr lang="uk-UA"/>
        </a:p>
      </dgm:t>
    </dgm:pt>
    <dgm:pt modelId="{F4D8035A-D4DD-496C-A21B-7485448930B7}" type="pres">
      <dgm:prSet presAssocID="{940D2BD3-CF6D-41F5-AB25-4450DAE2BD07}" presName="sibTrans" presStyleLbl="bgSibTrans2D1" presStyleIdx="0" presStyleCnt="9"/>
      <dgm:spPr/>
      <dgm:t>
        <a:bodyPr/>
        <a:lstStyle/>
        <a:p>
          <a:endParaRPr lang="uk-UA"/>
        </a:p>
      </dgm:t>
    </dgm:pt>
    <dgm:pt modelId="{65ABE044-4383-4544-B9C5-788D57E37D8D}" type="pres">
      <dgm:prSet presAssocID="{91FFF014-AF58-4816-A66F-75A2AB2322F9}" presName="compNode" presStyleCnt="0"/>
      <dgm:spPr/>
    </dgm:pt>
    <dgm:pt modelId="{8D601A5B-AD79-41E0-BB5B-50299DE8B478}" type="pres">
      <dgm:prSet presAssocID="{91FFF014-AF58-4816-A66F-75A2AB2322F9}" presName="dummyConnPt" presStyleCnt="0"/>
      <dgm:spPr/>
    </dgm:pt>
    <dgm:pt modelId="{DBF9C87B-545A-468D-838A-BBDFC13A58A2}" type="pres">
      <dgm:prSet presAssocID="{91FFF014-AF58-4816-A66F-75A2AB2322F9}" presName="node" presStyleLbl="node1" presStyleIdx="1" presStyleCnt="10" custScaleX="160652">
        <dgm:presLayoutVars>
          <dgm:bulletEnabled val="1"/>
        </dgm:presLayoutVars>
      </dgm:prSet>
      <dgm:spPr/>
      <dgm:t>
        <a:bodyPr/>
        <a:lstStyle/>
        <a:p>
          <a:endParaRPr lang="uk-UA"/>
        </a:p>
      </dgm:t>
    </dgm:pt>
    <dgm:pt modelId="{28637818-20B8-414D-B073-E2FA76F627C2}" type="pres">
      <dgm:prSet presAssocID="{3AC9B5C8-B0CE-4F04-AC1B-2798388FCF01}" presName="sibTrans" presStyleLbl="bgSibTrans2D1" presStyleIdx="1" presStyleCnt="9"/>
      <dgm:spPr/>
      <dgm:t>
        <a:bodyPr/>
        <a:lstStyle/>
        <a:p>
          <a:endParaRPr lang="uk-UA"/>
        </a:p>
      </dgm:t>
    </dgm:pt>
    <dgm:pt modelId="{6207967D-1E5D-4687-BA65-8B07E1EB024A}" type="pres">
      <dgm:prSet presAssocID="{0C68A4EA-4448-4FFE-B372-97F3B931472E}" presName="compNode" presStyleCnt="0"/>
      <dgm:spPr/>
    </dgm:pt>
    <dgm:pt modelId="{72F0CBA2-1965-4DCD-B1D7-95E1AF14EE02}" type="pres">
      <dgm:prSet presAssocID="{0C68A4EA-4448-4FFE-B372-97F3B931472E}" presName="dummyConnPt" presStyleCnt="0"/>
      <dgm:spPr/>
    </dgm:pt>
    <dgm:pt modelId="{DBB29F78-CF2B-453D-8A60-FB959154B3D8}" type="pres">
      <dgm:prSet presAssocID="{0C68A4EA-4448-4FFE-B372-97F3B931472E}" presName="node" presStyleLbl="node1" presStyleIdx="2" presStyleCnt="10" custScaleX="158746">
        <dgm:presLayoutVars>
          <dgm:bulletEnabled val="1"/>
        </dgm:presLayoutVars>
      </dgm:prSet>
      <dgm:spPr/>
      <dgm:t>
        <a:bodyPr/>
        <a:lstStyle/>
        <a:p>
          <a:endParaRPr lang="uk-UA"/>
        </a:p>
      </dgm:t>
    </dgm:pt>
    <dgm:pt modelId="{33C5CDB9-D238-476F-B8EF-F51069DA46A4}" type="pres">
      <dgm:prSet presAssocID="{4F584CEB-CB5C-4D89-A088-81E5423562B2}" presName="sibTrans" presStyleLbl="bgSibTrans2D1" presStyleIdx="2" presStyleCnt="9"/>
      <dgm:spPr/>
      <dgm:t>
        <a:bodyPr/>
        <a:lstStyle/>
        <a:p>
          <a:endParaRPr lang="uk-UA"/>
        </a:p>
      </dgm:t>
    </dgm:pt>
    <dgm:pt modelId="{75140DBC-A030-4DB5-ACA3-AF1A81F61656}" type="pres">
      <dgm:prSet presAssocID="{E83FDA6D-A019-4F50-9F49-CF5FA3BFF4B4}" presName="compNode" presStyleCnt="0"/>
      <dgm:spPr/>
    </dgm:pt>
    <dgm:pt modelId="{21DAED56-ECC8-42A8-83AD-4948B5CAA7B0}" type="pres">
      <dgm:prSet presAssocID="{E83FDA6D-A019-4F50-9F49-CF5FA3BFF4B4}" presName="dummyConnPt" presStyleCnt="0"/>
      <dgm:spPr/>
    </dgm:pt>
    <dgm:pt modelId="{30A2DB89-4DF2-41CC-BD55-9E1BBE12CFFA}" type="pres">
      <dgm:prSet presAssocID="{E83FDA6D-A019-4F50-9F49-CF5FA3BFF4B4}" presName="node" presStyleLbl="node1" presStyleIdx="3" presStyleCnt="10" custScaleX="161593">
        <dgm:presLayoutVars>
          <dgm:bulletEnabled val="1"/>
        </dgm:presLayoutVars>
      </dgm:prSet>
      <dgm:spPr/>
      <dgm:t>
        <a:bodyPr/>
        <a:lstStyle/>
        <a:p>
          <a:endParaRPr lang="ru-RU"/>
        </a:p>
      </dgm:t>
    </dgm:pt>
    <dgm:pt modelId="{A2EE96AE-89B0-468D-8F5C-B74765EBE05A}" type="pres">
      <dgm:prSet presAssocID="{7A2D7F32-AF2B-4120-953B-0201EB53B28F}" presName="sibTrans" presStyleLbl="bgSibTrans2D1" presStyleIdx="3" presStyleCnt="9"/>
      <dgm:spPr/>
      <dgm:t>
        <a:bodyPr/>
        <a:lstStyle/>
        <a:p>
          <a:endParaRPr lang="ru-RU"/>
        </a:p>
      </dgm:t>
    </dgm:pt>
    <dgm:pt modelId="{EBC47B82-4C31-42B0-8BE3-06D84BE92DA6}" type="pres">
      <dgm:prSet presAssocID="{6AC1ABC8-08C1-4AF7-AB89-7BF516D697BE}" presName="compNode" presStyleCnt="0"/>
      <dgm:spPr/>
    </dgm:pt>
    <dgm:pt modelId="{18A35A17-4931-445A-BC2B-AC27AF99CF08}" type="pres">
      <dgm:prSet presAssocID="{6AC1ABC8-08C1-4AF7-AB89-7BF516D697BE}" presName="dummyConnPt" presStyleCnt="0"/>
      <dgm:spPr/>
    </dgm:pt>
    <dgm:pt modelId="{CD9950B6-3822-4A06-8B97-AB54C2170062}" type="pres">
      <dgm:prSet presAssocID="{6AC1ABC8-08C1-4AF7-AB89-7BF516D697BE}" presName="node" presStyleLbl="node1" presStyleIdx="4" presStyleCnt="10" custScaleX="158456">
        <dgm:presLayoutVars>
          <dgm:bulletEnabled val="1"/>
        </dgm:presLayoutVars>
      </dgm:prSet>
      <dgm:spPr/>
      <dgm:t>
        <a:bodyPr/>
        <a:lstStyle/>
        <a:p>
          <a:endParaRPr lang="ru-RU"/>
        </a:p>
      </dgm:t>
    </dgm:pt>
    <dgm:pt modelId="{E9C54911-E60E-42BF-B139-97802AC7B719}" type="pres">
      <dgm:prSet presAssocID="{0A11326A-8D41-43E4-B0EA-B610833BE40F}" presName="sibTrans" presStyleLbl="bgSibTrans2D1" presStyleIdx="4" presStyleCnt="9"/>
      <dgm:spPr/>
      <dgm:t>
        <a:bodyPr/>
        <a:lstStyle/>
        <a:p>
          <a:endParaRPr lang="ru-RU"/>
        </a:p>
      </dgm:t>
    </dgm:pt>
    <dgm:pt modelId="{82B777C8-1971-4884-8007-5B76055F1744}" type="pres">
      <dgm:prSet presAssocID="{1C685A6C-DF95-46D7-9668-D863CCE4100E}" presName="compNode" presStyleCnt="0"/>
      <dgm:spPr/>
    </dgm:pt>
    <dgm:pt modelId="{5C87A38D-6CD0-4761-B67A-7D1EEB114885}" type="pres">
      <dgm:prSet presAssocID="{1C685A6C-DF95-46D7-9668-D863CCE4100E}" presName="dummyConnPt" presStyleCnt="0"/>
      <dgm:spPr/>
    </dgm:pt>
    <dgm:pt modelId="{73220E66-DE17-45FC-97FA-F88D6C4C1286}" type="pres">
      <dgm:prSet presAssocID="{1C685A6C-DF95-46D7-9668-D863CCE4100E}" presName="node" presStyleLbl="node1" presStyleIdx="5" presStyleCnt="10" custScaleX="158746">
        <dgm:presLayoutVars>
          <dgm:bulletEnabled val="1"/>
        </dgm:presLayoutVars>
      </dgm:prSet>
      <dgm:spPr/>
      <dgm:t>
        <a:bodyPr/>
        <a:lstStyle/>
        <a:p>
          <a:endParaRPr lang="uk-UA"/>
        </a:p>
      </dgm:t>
    </dgm:pt>
    <dgm:pt modelId="{67D8A8B3-26A9-4A0A-800A-AE56B8FB183B}" type="pres">
      <dgm:prSet presAssocID="{0E171166-C911-4498-95A3-602B65F5F9F3}" presName="sibTrans" presStyleLbl="bgSibTrans2D1" presStyleIdx="5" presStyleCnt="9"/>
      <dgm:spPr/>
      <dgm:t>
        <a:bodyPr/>
        <a:lstStyle/>
        <a:p>
          <a:endParaRPr lang="uk-UA"/>
        </a:p>
      </dgm:t>
    </dgm:pt>
    <dgm:pt modelId="{18A06349-4CA1-4EA4-98AF-CA0CF97A6D27}" type="pres">
      <dgm:prSet presAssocID="{481FA9DB-31CC-4C4D-8205-5DAF5F580983}" presName="compNode" presStyleCnt="0"/>
      <dgm:spPr/>
    </dgm:pt>
    <dgm:pt modelId="{6D25B89B-7DD6-4FC0-853B-EC98F2F5B592}" type="pres">
      <dgm:prSet presAssocID="{481FA9DB-31CC-4C4D-8205-5DAF5F580983}" presName="dummyConnPt" presStyleCnt="0"/>
      <dgm:spPr/>
    </dgm:pt>
    <dgm:pt modelId="{A7FE6A30-5D43-4781-9C68-910CBB33D55A}" type="pres">
      <dgm:prSet presAssocID="{481FA9DB-31CC-4C4D-8205-5DAF5F580983}" presName="node" presStyleLbl="node1" presStyleIdx="6" presStyleCnt="10" custScaleX="157929">
        <dgm:presLayoutVars>
          <dgm:bulletEnabled val="1"/>
        </dgm:presLayoutVars>
      </dgm:prSet>
      <dgm:spPr/>
      <dgm:t>
        <a:bodyPr/>
        <a:lstStyle/>
        <a:p>
          <a:endParaRPr lang="uk-UA"/>
        </a:p>
      </dgm:t>
    </dgm:pt>
    <dgm:pt modelId="{1C1D00E5-F0B4-49A8-9473-0BD10CF3CB0C}" type="pres">
      <dgm:prSet presAssocID="{055C102A-D0F8-43A1-83AA-150077D99300}" presName="sibTrans" presStyleLbl="bgSibTrans2D1" presStyleIdx="6" presStyleCnt="9"/>
      <dgm:spPr/>
      <dgm:t>
        <a:bodyPr/>
        <a:lstStyle/>
        <a:p>
          <a:endParaRPr lang="ru-RU"/>
        </a:p>
      </dgm:t>
    </dgm:pt>
    <dgm:pt modelId="{D1E959F8-5E80-4A07-81B8-B2EAF49F0FC4}" type="pres">
      <dgm:prSet presAssocID="{A82AAF6F-AE1D-4745-8C5E-33516D8CC255}" presName="compNode" presStyleCnt="0"/>
      <dgm:spPr/>
    </dgm:pt>
    <dgm:pt modelId="{5920761B-28EC-4184-8F42-1A416759D629}" type="pres">
      <dgm:prSet presAssocID="{A82AAF6F-AE1D-4745-8C5E-33516D8CC255}" presName="dummyConnPt" presStyleCnt="0"/>
      <dgm:spPr/>
    </dgm:pt>
    <dgm:pt modelId="{B862AE67-2EF8-4B68-B1E9-83F038F01550}" type="pres">
      <dgm:prSet presAssocID="{A82AAF6F-AE1D-4745-8C5E-33516D8CC255}" presName="node" presStyleLbl="node1" presStyleIdx="7" presStyleCnt="10" custScaleX="157929" custScaleY="100357">
        <dgm:presLayoutVars>
          <dgm:bulletEnabled val="1"/>
        </dgm:presLayoutVars>
      </dgm:prSet>
      <dgm:spPr/>
      <dgm:t>
        <a:bodyPr/>
        <a:lstStyle/>
        <a:p>
          <a:endParaRPr lang="ru-RU"/>
        </a:p>
      </dgm:t>
    </dgm:pt>
    <dgm:pt modelId="{66C72EF1-8D7E-44F9-88EB-DEC6E64643BC}" type="pres">
      <dgm:prSet presAssocID="{47686EAE-7894-4CD3-845F-390B87F0EFA9}" presName="sibTrans" presStyleLbl="bgSibTrans2D1" presStyleIdx="7" presStyleCnt="9"/>
      <dgm:spPr/>
      <dgm:t>
        <a:bodyPr/>
        <a:lstStyle/>
        <a:p>
          <a:endParaRPr lang="ru-RU"/>
        </a:p>
      </dgm:t>
    </dgm:pt>
    <dgm:pt modelId="{644E7DE6-C92B-43B8-BA54-D31FD68B3F0B}" type="pres">
      <dgm:prSet presAssocID="{61FB345C-C5C1-49DF-ACE3-928759E10106}" presName="compNode" presStyleCnt="0"/>
      <dgm:spPr/>
    </dgm:pt>
    <dgm:pt modelId="{65C63D26-4A66-4578-8378-E64F0B027D3F}" type="pres">
      <dgm:prSet presAssocID="{61FB345C-C5C1-49DF-ACE3-928759E10106}" presName="dummyConnPt" presStyleCnt="0"/>
      <dgm:spPr/>
    </dgm:pt>
    <dgm:pt modelId="{1193B0B9-4129-43D7-976F-664A6781BE21}" type="pres">
      <dgm:prSet presAssocID="{61FB345C-C5C1-49DF-ACE3-928759E10106}" presName="node" presStyleLbl="node1" presStyleIdx="8" presStyleCnt="10" custScaleX="142082">
        <dgm:presLayoutVars>
          <dgm:bulletEnabled val="1"/>
        </dgm:presLayoutVars>
      </dgm:prSet>
      <dgm:spPr/>
      <dgm:t>
        <a:bodyPr/>
        <a:lstStyle/>
        <a:p>
          <a:endParaRPr lang="ru-RU"/>
        </a:p>
      </dgm:t>
    </dgm:pt>
    <dgm:pt modelId="{7569B7E3-A673-487B-A3AB-39399972AFBD}" type="pres">
      <dgm:prSet presAssocID="{121A2DFB-2CB1-4F48-8B60-219EF9A64579}" presName="sibTrans" presStyleLbl="bgSibTrans2D1" presStyleIdx="8" presStyleCnt="9"/>
      <dgm:spPr/>
      <dgm:t>
        <a:bodyPr/>
        <a:lstStyle/>
        <a:p>
          <a:endParaRPr lang="ru-RU"/>
        </a:p>
      </dgm:t>
    </dgm:pt>
    <dgm:pt modelId="{A9E25DF5-3E77-4073-95B4-6138FBD3A86D}" type="pres">
      <dgm:prSet presAssocID="{7F80D484-239A-4345-86F4-1DE12775FA17}" presName="compNode" presStyleCnt="0"/>
      <dgm:spPr/>
    </dgm:pt>
    <dgm:pt modelId="{FF178814-FD79-47EE-A271-89DE70108286}" type="pres">
      <dgm:prSet presAssocID="{7F80D484-239A-4345-86F4-1DE12775FA17}" presName="dummyConnPt" presStyleCnt="0"/>
      <dgm:spPr/>
    </dgm:pt>
    <dgm:pt modelId="{56AF5F59-F880-446D-BF11-EFC49830D1EB}" type="pres">
      <dgm:prSet presAssocID="{7F80D484-239A-4345-86F4-1DE12775FA17}" presName="node" presStyleLbl="node1" presStyleIdx="9" presStyleCnt="10" custScaleX="141129">
        <dgm:presLayoutVars>
          <dgm:bulletEnabled val="1"/>
        </dgm:presLayoutVars>
      </dgm:prSet>
      <dgm:spPr/>
      <dgm:t>
        <a:bodyPr/>
        <a:lstStyle/>
        <a:p>
          <a:endParaRPr lang="ru-RU"/>
        </a:p>
      </dgm:t>
    </dgm:pt>
  </dgm:ptLst>
  <dgm:cxnLst>
    <dgm:cxn modelId="{82A52BA3-FEF2-4484-A060-586E8EFF0AED}" type="presOf" srcId="{3AC9B5C8-B0CE-4F04-AC1B-2798388FCF01}" destId="{28637818-20B8-414D-B073-E2FA76F627C2}" srcOrd="0" destOrd="0" presId="urn:microsoft.com/office/officeart/2005/8/layout/bProcess4"/>
    <dgm:cxn modelId="{A8B9078E-249D-4C99-B9ED-14CECF0BFD04}" srcId="{F2CE75A5-FFD7-413E-B881-EA160F2A4CD5}" destId="{8BD4833E-9F3A-4448-9BE1-78678DC67264}" srcOrd="0" destOrd="0" parTransId="{A5FAC216-D8A3-4E11-AD73-1EC0774E4963}" sibTransId="{940D2BD3-CF6D-41F5-AB25-4450DAE2BD07}"/>
    <dgm:cxn modelId="{5864C353-E273-44F8-BE3B-52242C4FCFA9}" srcId="{F2CE75A5-FFD7-413E-B881-EA160F2A4CD5}" destId="{A82AAF6F-AE1D-4745-8C5E-33516D8CC255}" srcOrd="7" destOrd="0" parTransId="{7ED1C7AC-6197-40FD-9090-B64CB0125633}" sibTransId="{47686EAE-7894-4CD3-845F-390B87F0EFA9}"/>
    <dgm:cxn modelId="{3C6A056D-9812-4C63-AA33-604BD1F0CBD3}" type="presOf" srcId="{7F80D484-239A-4345-86F4-1DE12775FA17}" destId="{56AF5F59-F880-446D-BF11-EFC49830D1EB}" srcOrd="0" destOrd="0" presId="urn:microsoft.com/office/officeart/2005/8/layout/bProcess4"/>
    <dgm:cxn modelId="{9F205488-796D-4FE6-A793-767184D131CC}" srcId="{F2CE75A5-FFD7-413E-B881-EA160F2A4CD5}" destId="{0C68A4EA-4448-4FFE-B372-97F3B931472E}" srcOrd="2" destOrd="0" parTransId="{DA8DCA34-D121-451A-9E78-AC1292C299A1}" sibTransId="{4F584CEB-CB5C-4D89-A088-81E5423562B2}"/>
    <dgm:cxn modelId="{0418AC91-5B3E-4AE2-9C51-D76FA0D6A797}" type="presOf" srcId="{4F584CEB-CB5C-4D89-A088-81E5423562B2}" destId="{33C5CDB9-D238-476F-B8EF-F51069DA46A4}" srcOrd="0" destOrd="0" presId="urn:microsoft.com/office/officeart/2005/8/layout/bProcess4"/>
    <dgm:cxn modelId="{C93346F5-B23D-497B-942E-6790ABFFCB4F}" type="presOf" srcId="{055C102A-D0F8-43A1-83AA-150077D99300}" destId="{1C1D00E5-F0B4-49A8-9473-0BD10CF3CB0C}" srcOrd="0" destOrd="0" presId="urn:microsoft.com/office/officeart/2005/8/layout/bProcess4"/>
    <dgm:cxn modelId="{77B9FFF9-CE87-40C5-9FDB-42DF6184B393}" srcId="{F2CE75A5-FFD7-413E-B881-EA160F2A4CD5}" destId="{481FA9DB-31CC-4C4D-8205-5DAF5F580983}" srcOrd="6" destOrd="0" parTransId="{4154E588-AE32-4E72-A36B-04E737B1012D}" sibTransId="{055C102A-D0F8-43A1-83AA-150077D99300}"/>
    <dgm:cxn modelId="{02338FA4-07E9-4A9E-8168-388C96EB77DF}" srcId="{F2CE75A5-FFD7-413E-B881-EA160F2A4CD5}" destId="{7F80D484-239A-4345-86F4-1DE12775FA17}" srcOrd="9" destOrd="0" parTransId="{6703277F-558E-4796-8E6B-40D2F9E5A9FF}" sibTransId="{8B611811-C209-46AC-AFC8-B24377DFA101}"/>
    <dgm:cxn modelId="{1DDF22B4-98CD-4471-B900-D4F30ED585F0}" type="presOf" srcId="{8BD4833E-9F3A-4448-9BE1-78678DC67264}" destId="{E6ECCF56-02B9-43EB-88DD-D5185F5FFF49}" srcOrd="0" destOrd="0" presId="urn:microsoft.com/office/officeart/2005/8/layout/bProcess4"/>
    <dgm:cxn modelId="{ACB1089D-1CAD-4472-9857-9F0FAB2CC0C0}" type="presOf" srcId="{940D2BD3-CF6D-41F5-AB25-4450DAE2BD07}" destId="{F4D8035A-D4DD-496C-A21B-7485448930B7}" srcOrd="0" destOrd="0" presId="urn:microsoft.com/office/officeart/2005/8/layout/bProcess4"/>
    <dgm:cxn modelId="{287FC3B6-A1E7-4BEC-8C07-57CC1997B0CA}" type="presOf" srcId="{481FA9DB-31CC-4C4D-8205-5DAF5F580983}" destId="{A7FE6A30-5D43-4781-9C68-910CBB33D55A}" srcOrd="0" destOrd="0" presId="urn:microsoft.com/office/officeart/2005/8/layout/bProcess4"/>
    <dgm:cxn modelId="{49FDD057-1FCB-4C37-AA7E-3B1D842E1AA6}" type="presOf" srcId="{47686EAE-7894-4CD3-845F-390B87F0EFA9}" destId="{66C72EF1-8D7E-44F9-88EB-DEC6E64643BC}" srcOrd="0" destOrd="0" presId="urn:microsoft.com/office/officeart/2005/8/layout/bProcess4"/>
    <dgm:cxn modelId="{264DA256-388C-4A78-84A9-9BBEE4F198E3}" type="presOf" srcId="{0C68A4EA-4448-4FFE-B372-97F3B931472E}" destId="{DBB29F78-CF2B-453D-8A60-FB959154B3D8}" srcOrd="0" destOrd="0" presId="urn:microsoft.com/office/officeart/2005/8/layout/bProcess4"/>
    <dgm:cxn modelId="{0553700B-7522-422C-9CC5-92BC0C77FA96}" type="presOf" srcId="{121A2DFB-2CB1-4F48-8B60-219EF9A64579}" destId="{7569B7E3-A673-487B-A3AB-39399972AFBD}" srcOrd="0" destOrd="0" presId="urn:microsoft.com/office/officeart/2005/8/layout/bProcess4"/>
    <dgm:cxn modelId="{DD3483CC-2919-428F-87A2-3974FA026B88}" type="presOf" srcId="{61FB345C-C5C1-49DF-ACE3-928759E10106}" destId="{1193B0B9-4129-43D7-976F-664A6781BE21}" srcOrd="0" destOrd="0" presId="urn:microsoft.com/office/officeart/2005/8/layout/bProcess4"/>
    <dgm:cxn modelId="{5EED704A-4204-406D-ABC4-D45AADAD92A0}" type="presOf" srcId="{7A2D7F32-AF2B-4120-953B-0201EB53B28F}" destId="{A2EE96AE-89B0-468D-8F5C-B74765EBE05A}" srcOrd="0" destOrd="0" presId="urn:microsoft.com/office/officeart/2005/8/layout/bProcess4"/>
    <dgm:cxn modelId="{B5863C99-CBA5-495A-8EDE-6AC1EC67825D}" srcId="{F2CE75A5-FFD7-413E-B881-EA160F2A4CD5}" destId="{1C685A6C-DF95-46D7-9668-D863CCE4100E}" srcOrd="5" destOrd="0" parTransId="{73A6EABE-2342-46AD-8F78-B91C19157865}" sibTransId="{0E171166-C911-4498-95A3-602B65F5F9F3}"/>
    <dgm:cxn modelId="{554E2364-01F5-42E8-9F09-C4A6B559C2DE}" srcId="{F2CE75A5-FFD7-413E-B881-EA160F2A4CD5}" destId="{E83FDA6D-A019-4F50-9F49-CF5FA3BFF4B4}" srcOrd="3" destOrd="0" parTransId="{B3782776-E767-444F-AC6B-F404CA6692AA}" sibTransId="{7A2D7F32-AF2B-4120-953B-0201EB53B28F}"/>
    <dgm:cxn modelId="{0A67DF5B-F02B-489A-8A1E-41C740E5D084}" type="presOf" srcId="{0A11326A-8D41-43E4-B0EA-B610833BE40F}" destId="{E9C54911-E60E-42BF-B139-97802AC7B719}" srcOrd="0" destOrd="0" presId="urn:microsoft.com/office/officeart/2005/8/layout/bProcess4"/>
    <dgm:cxn modelId="{7C0E0CE0-D3C8-4DD7-842D-1136C3BE3E40}" srcId="{F2CE75A5-FFD7-413E-B881-EA160F2A4CD5}" destId="{6AC1ABC8-08C1-4AF7-AB89-7BF516D697BE}" srcOrd="4" destOrd="0" parTransId="{06099EB9-09A1-43A4-AAE8-15D2936F742F}" sibTransId="{0A11326A-8D41-43E4-B0EA-B610833BE40F}"/>
    <dgm:cxn modelId="{3EE25EA8-6BED-4DFF-83E8-288A558912D1}" type="presOf" srcId="{A82AAF6F-AE1D-4745-8C5E-33516D8CC255}" destId="{B862AE67-2EF8-4B68-B1E9-83F038F01550}" srcOrd="0" destOrd="0" presId="urn:microsoft.com/office/officeart/2005/8/layout/bProcess4"/>
    <dgm:cxn modelId="{BB40930C-E6B9-438C-AC48-AE622056E312}" type="presOf" srcId="{91FFF014-AF58-4816-A66F-75A2AB2322F9}" destId="{DBF9C87B-545A-468D-838A-BBDFC13A58A2}" srcOrd="0" destOrd="0" presId="urn:microsoft.com/office/officeart/2005/8/layout/bProcess4"/>
    <dgm:cxn modelId="{7529D6C0-2F47-4561-922E-0630B89D182E}" srcId="{F2CE75A5-FFD7-413E-B881-EA160F2A4CD5}" destId="{91FFF014-AF58-4816-A66F-75A2AB2322F9}" srcOrd="1" destOrd="0" parTransId="{FD46A969-8C09-4129-A5B5-69C03E6D7136}" sibTransId="{3AC9B5C8-B0CE-4F04-AC1B-2798388FCF01}"/>
    <dgm:cxn modelId="{D043AC1B-45EA-451E-A5D3-82C73E9524CA}" srcId="{F2CE75A5-FFD7-413E-B881-EA160F2A4CD5}" destId="{61FB345C-C5C1-49DF-ACE3-928759E10106}" srcOrd="8" destOrd="0" parTransId="{3D27B7B7-CFD7-4E3A-B638-F60579E87009}" sibTransId="{121A2DFB-2CB1-4F48-8B60-219EF9A64579}"/>
    <dgm:cxn modelId="{B41ED974-3554-4607-8882-4EE655F1D879}" type="presOf" srcId="{F2CE75A5-FFD7-413E-B881-EA160F2A4CD5}" destId="{AD0EE404-A895-41D1-8EBD-D39ABF2E6B70}" srcOrd="0" destOrd="0" presId="urn:microsoft.com/office/officeart/2005/8/layout/bProcess4"/>
    <dgm:cxn modelId="{015FF513-578B-4F24-8178-AF492351F940}" type="presOf" srcId="{1C685A6C-DF95-46D7-9668-D863CCE4100E}" destId="{73220E66-DE17-45FC-97FA-F88D6C4C1286}" srcOrd="0" destOrd="0" presId="urn:microsoft.com/office/officeart/2005/8/layout/bProcess4"/>
    <dgm:cxn modelId="{B903E2B5-18E0-40D5-A956-FB2587EBBD0D}" type="presOf" srcId="{0E171166-C911-4498-95A3-602B65F5F9F3}" destId="{67D8A8B3-26A9-4A0A-800A-AE56B8FB183B}" srcOrd="0" destOrd="0" presId="urn:microsoft.com/office/officeart/2005/8/layout/bProcess4"/>
    <dgm:cxn modelId="{31F9D9AC-8816-4CFB-ADF3-601318FB5D12}" type="presOf" srcId="{6AC1ABC8-08C1-4AF7-AB89-7BF516D697BE}" destId="{CD9950B6-3822-4A06-8B97-AB54C2170062}" srcOrd="0" destOrd="0" presId="urn:microsoft.com/office/officeart/2005/8/layout/bProcess4"/>
    <dgm:cxn modelId="{7BCAE810-E66F-4364-BA5E-1764DDB248BF}" type="presOf" srcId="{E83FDA6D-A019-4F50-9F49-CF5FA3BFF4B4}" destId="{30A2DB89-4DF2-41CC-BD55-9E1BBE12CFFA}" srcOrd="0" destOrd="0" presId="urn:microsoft.com/office/officeart/2005/8/layout/bProcess4"/>
    <dgm:cxn modelId="{F80DEB84-0C37-44BB-91A9-EFFD1830B64D}" type="presParOf" srcId="{AD0EE404-A895-41D1-8EBD-D39ABF2E6B70}" destId="{5C202FE3-EED9-4E6E-A8AF-A9FF4A209DB0}" srcOrd="0" destOrd="0" presId="urn:microsoft.com/office/officeart/2005/8/layout/bProcess4"/>
    <dgm:cxn modelId="{E8EA4756-4548-4B76-9AA8-C359C03D3E24}" type="presParOf" srcId="{5C202FE3-EED9-4E6E-A8AF-A9FF4A209DB0}" destId="{A438ADA3-2749-4A7A-8F34-C7AAD81A901A}" srcOrd="0" destOrd="0" presId="urn:microsoft.com/office/officeart/2005/8/layout/bProcess4"/>
    <dgm:cxn modelId="{8489266B-1E0A-4240-BA81-A61F432C52BA}" type="presParOf" srcId="{5C202FE3-EED9-4E6E-A8AF-A9FF4A209DB0}" destId="{E6ECCF56-02B9-43EB-88DD-D5185F5FFF49}" srcOrd="1" destOrd="0" presId="urn:microsoft.com/office/officeart/2005/8/layout/bProcess4"/>
    <dgm:cxn modelId="{046566E1-A863-4F94-B91F-407E29EF4D02}" type="presParOf" srcId="{AD0EE404-A895-41D1-8EBD-D39ABF2E6B70}" destId="{F4D8035A-D4DD-496C-A21B-7485448930B7}" srcOrd="1" destOrd="0" presId="urn:microsoft.com/office/officeart/2005/8/layout/bProcess4"/>
    <dgm:cxn modelId="{5D0F99E4-7A82-47E3-83D4-6BB38B6CDECD}" type="presParOf" srcId="{AD0EE404-A895-41D1-8EBD-D39ABF2E6B70}" destId="{65ABE044-4383-4544-B9C5-788D57E37D8D}" srcOrd="2" destOrd="0" presId="urn:microsoft.com/office/officeart/2005/8/layout/bProcess4"/>
    <dgm:cxn modelId="{92DA47D1-7BB3-4880-B6C4-A2A6ABB22918}" type="presParOf" srcId="{65ABE044-4383-4544-B9C5-788D57E37D8D}" destId="{8D601A5B-AD79-41E0-BB5B-50299DE8B478}" srcOrd="0" destOrd="0" presId="urn:microsoft.com/office/officeart/2005/8/layout/bProcess4"/>
    <dgm:cxn modelId="{EC6D0FF2-DB0D-45FD-9B2B-A709A7465F13}" type="presParOf" srcId="{65ABE044-4383-4544-B9C5-788D57E37D8D}" destId="{DBF9C87B-545A-468D-838A-BBDFC13A58A2}" srcOrd="1" destOrd="0" presId="urn:microsoft.com/office/officeart/2005/8/layout/bProcess4"/>
    <dgm:cxn modelId="{F21DB509-33B4-4176-B044-0BA2919F1EE3}" type="presParOf" srcId="{AD0EE404-A895-41D1-8EBD-D39ABF2E6B70}" destId="{28637818-20B8-414D-B073-E2FA76F627C2}" srcOrd="3" destOrd="0" presId="urn:microsoft.com/office/officeart/2005/8/layout/bProcess4"/>
    <dgm:cxn modelId="{A8132201-B6AD-4686-97CB-001359B4B4CD}" type="presParOf" srcId="{AD0EE404-A895-41D1-8EBD-D39ABF2E6B70}" destId="{6207967D-1E5D-4687-BA65-8B07E1EB024A}" srcOrd="4" destOrd="0" presId="urn:microsoft.com/office/officeart/2005/8/layout/bProcess4"/>
    <dgm:cxn modelId="{ADAD4D9A-55B4-4FF4-A3EB-A803ADBAB165}" type="presParOf" srcId="{6207967D-1E5D-4687-BA65-8B07E1EB024A}" destId="{72F0CBA2-1965-4DCD-B1D7-95E1AF14EE02}" srcOrd="0" destOrd="0" presId="urn:microsoft.com/office/officeart/2005/8/layout/bProcess4"/>
    <dgm:cxn modelId="{4E08E75A-7BD7-45C7-81C5-DC093DCB147F}" type="presParOf" srcId="{6207967D-1E5D-4687-BA65-8B07E1EB024A}" destId="{DBB29F78-CF2B-453D-8A60-FB959154B3D8}" srcOrd="1" destOrd="0" presId="urn:microsoft.com/office/officeart/2005/8/layout/bProcess4"/>
    <dgm:cxn modelId="{C3B52997-AA8E-479C-A5E2-05497A530660}" type="presParOf" srcId="{AD0EE404-A895-41D1-8EBD-D39ABF2E6B70}" destId="{33C5CDB9-D238-476F-B8EF-F51069DA46A4}" srcOrd="5" destOrd="0" presId="urn:microsoft.com/office/officeart/2005/8/layout/bProcess4"/>
    <dgm:cxn modelId="{2134A8D4-7798-4E91-A752-6FA3889A9529}" type="presParOf" srcId="{AD0EE404-A895-41D1-8EBD-D39ABF2E6B70}" destId="{75140DBC-A030-4DB5-ACA3-AF1A81F61656}" srcOrd="6" destOrd="0" presId="urn:microsoft.com/office/officeart/2005/8/layout/bProcess4"/>
    <dgm:cxn modelId="{E319284A-B559-45D4-BBEC-2A4B140CEE46}" type="presParOf" srcId="{75140DBC-A030-4DB5-ACA3-AF1A81F61656}" destId="{21DAED56-ECC8-42A8-83AD-4948B5CAA7B0}" srcOrd="0" destOrd="0" presId="urn:microsoft.com/office/officeart/2005/8/layout/bProcess4"/>
    <dgm:cxn modelId="{C9ED6140-C161-44E3-A045-8CDD23355487}" type="presParOf" srcId="{75140DBC-A030-4DB5-ACA3-AF1A81F61656}" destId="{30A2DB89-4DF2-41CC-BD55-9E1BBE12CFFA}" srcOrd="1" destOrd="0" presId="urn:microsoft.com/office/officeart/2005/8/layout/bProcess4"/>
    <dgm:cxn modelId="{D064D0D0-B263-48C0-A03A-1F56BD6611DD}" type="presParOf" srcId="{AD0EE404-A895-41D1-8EBD-D39ABF2E6B70}" destId="{A2EE96AE-89B0-468D-8F5C-B74765EBE05A}" srcOrd="7" destOrd="0" presId="urn:microsoft.com/office/officeart/2005/8/layout/bProcess4"/>
    <dgm:cxn modelId="{BBAF1D34-BAE1-4A76-B944-B56349618536}" type="presParOf" srcId="{AD0EE404-A895-41D1-8EBD-D39ABF2E6B70}" destId="{EBC47B82-4C31-42B0-8BE3-06D84BE92DA6}" srcOrd="8" destOrd="0" presId="urn:microsoft.com/office/officeart/2005/8/layout/bProcess4"/>
    <dgm:cxn modelId="{ED8E5F07-3845-47DA-91DF-F90D379DEE3E}" type="presParOf" srcId="{EBC47B82-4C31-42B0-8BE3-06D84BE92DA6}" destId="{18A35A17-4931-445A-BC2B-AC27AF99CF08}" srcOrd="0" destOrd="0" presId="urn:microsoft.com/office/officeart/2005/8/layout/bProcess4"/>
    <dgm:cxn modelId="{74AE0F10-75D6-4AFA-A581-912ECF2D9500}" type="presParOf" srcId="{EBC47B82-4C31-42B0-8BE3-06D84BE92DA6}" destId="{CD9950B6-3822-4A06-8B97-AB54C2170062}" srcOrd="1" destOrd="0" presId="urn:microsoft.com/office/officeart/2005/8/layout/bProcess4"/>
    <dgm:cxn modelId="{CBEB211B-AFA0-4FC4-8BF7-4C2F09316D6C}" type="presParOf" srcId="{AD0EE404-A895-41D1-8EBD-D39ABF2E6B70}" destId="{E9C54911-E60E-42BF-B139-97802AC7B719}" srcOrd="9" destOrd="0" presId="urn:microsoft.com/office/officeart/2005/8/layout/bProcess4"/>
    <dgm:cxn modelId="{3AA630E9-404B-41EA-A7F1-C28448766057}" type="presParOf" srcId="{AD0EE404-A895-41D1-8EBD-D39ABF2E6B70}" destId="{82B777C8-1971-4884-8007-5B76055F1744}" srcOrd="10" destOrd="0" presId="urn:microsoft.com/office/officeart/2005/8/layout/bProcess4"/>
    <dgm:cxn modelId="{B02CEBB6-E74D-4A24-A660-BC4F36D8D1C0}" type="presParOf" srcId="{82B777C8-1971-4884-8007-5B76055F1744}" destId="{5C87A38D-6CD0-4761-B67A-7D1EEB114885}" srcOrd="0" destOrd="0" presId="urn:microsoft.com/office/officeart/2005/8/layout/bProcess4"/>
    <dgm:cxn modelId="{F811C5AB-476C-4C42-8E81-DD764FB8EB0C}" type="presParOf" srcId="{82B777C8-1971-4884-8007-5B76055F1744}" destId="{73220E66-DE17-45FC-97FA-F88D6C4C1286}" srcOrd="1" destOrd="0" presId="urn:microsoft.com/office/officeart/2005/8/layout/bProcess4"/>
    <dgm:cxn modelId="{6A6AC3DC-CC33-4277-B4BE-9F90EE778D33}" type="presParOf" srcId="{AD0EE404-A895-41D1-8EBD-D39ABF2E6B70}" destId="{67D8A8B3-26A9-4A0A-800A-AE56B8FB183B}" srcOrd="11" destOrd="0" presId="urn:microsoft.com/office/officeart/2005/8/layout/bProcess4"/>
    <dgm:cxn modelId="{C2CA148F-60EC-46C7-AB87-8A523C4F73E8}" type="presParOf" srcId="{AD0EE404-A895-41D1-8EBD-D39ABF2E6B70}" destId="{18A06349-4CA1-4EA4-98AF-CA0CF97A6D27}" srcOrd="12" destOrd="0" presId="urn:microsoft.com/office/officeart/2005/8/layout/bProcess4"/>
    <dgm:cxn modelId="{57D8AB9D-C7F6-4928-9735-B9C102D59309}" type="presParOf" srcId="{18A06349-4CA1-4EA4-98AF-CA0CF97A6D27}" destId="{6D25B89B-7DD6-4FC0-853B-EC98F2F5B592}" srcOrd="0" destOrd="0" presId="urn:microsoft.com/office/officeart/2005/8/layout/bProcess4"/>
    <dgm:cxn modelId="{7D0676E9-E92D-4042-8139-A57FFF0CB946}" type="presParOf" srcId="{18A06349-4CA1-4EA4-98AF-CA0CF97A6D27}" destId="{A7FE6A30-5D43-4781-9C68-910CBB33D55A}" srcOrd="1" destOrd="0" presId="urn:microsoft.com/office/officeart/2005/8/layout/bProcess4"/>
    <dgm:cxn modelId="{FA05CDBE-6D4C-441B-82DC-FD0FB537AB5D}" type="presParOf" srcId="{AD0EE404-A895-41D1-8EBD-D39ABF2E6B70}" destId="{1C1D00E5-F0B4-49A8-9473-0BD10CF3CB0C}" srcOrd="13" destOrd="0" presId="urn:microsoft.com/office/officeart/2005/8/layout/bProcess4"/>
    <dgm:cxn modelId="{BFD43A85-66A6-4D0F-982D-C8A68C5304DE}" type="presParOf" srcId="{AD0EE404-A895-41D1-8EBD-D39ABF2E6B70}" destId="{D1E959F8-5E80-4A07-81B8-B2EAF49F0FC4}" srcOrd="14" destOrd="0" presId="urn:microsoft.com/office/officeart/2005/8/layout/bProcess4"/>
    <dgm:cxn modelId="{9D6ED030-9977-46F6-990A-A3ADE1385250}" type="presParOf" srcId="{D1E959F8-5E80-4A07-81B8-B2EAF49F0FC4}" destId="{5920761B-28EC-4184-8F42-1A416759D629}" srcOrd="0" destOrd="0" presId="urn:microsoft.com/office/officeart/2005/8/layout/bProcess4"/>
    <dgm:cxn modelId="{A0C2F029-CA47-40A3-93E0-530AF89B19BA}" type="presParOf" srcId="{D1E959F8-5E80-4A07-81B8-B2EAF49F0FC4}" destId="{B862AE67-2EF8-4B68-B1E9-83F038F01550}" srcOrd="1" destOrd="0" presId="urn:microsoft.com/office/officeart/2005/8/layout/bProcess4"/>
    <dgm:cxn modelId="{140D4B52-C2C4-4490-907C-E8FCEE3D77D6}" type="presParOf" srcId="{AD0EE404-A895-41D1-8EBD-D39ABF2E6B70}" destId="{66C72EF1-8D7E-44F9-88EB-DEC6E64643BC}" srcOrd="15" destOrd="0" presId="urn:microsoft.com/office/officeart/2005/8/layout/bProcess4"/>
    <dgm:cxn modelId="{2DDF66AC-0290-4D27-B667-8FDB1AF3984D}" type="presParOf" srcId="{AD0EE404-A895-41D1-8EBD-D39ABF2E6B70}" destId="{644E7DE6-C92B-43B8-BA54-D31FD68B3F0B}" srcOrd="16" destOrd="0" presId="urn:microsoft.com/office/officeart/2005/8/layout/bProcess4"/>
    <dgm:cxn modelId="{3FD8B4CD-8B2B-46F4-82E3-760D73783D28}" type="presParOf" srcId="{644E7DE6-C92B-43B8-BA54-D31FD68B3F0B}" destId="{65C63D26-4A66-4578-8378-E64F0B027D3F}" srcOrd="0" destOrd="0" presId="urn:microsoft.com/office/officeart/2005/8/layout/bProcess4"/>
    <dgm:cxn modelId="{B13CB58A-0647-4526-B420-A57E1F0F86B5}" type="presParOf" srcId="{644E7DE6-C92B-43B8-BA54-D31FD68B3F0B}" destId="{1193B0B9-4129-43D7-976F-664A6781BE21}" srcOrd="1" destOrd="0" presId="urn:microsoft.com/office/officeart/2005/8/layout/bProcess4"/>
    <dgm:cxn modelId="{B211B741-212B-4E63-AFE4-8CBAD7385CBC}" type="presParOf" srcId="{AD0EE404-A895-41D1-8EBD-D39ABF2E6B70}" destId="{7569B7E3-A673-487B-A3AB-39399972AFBD}" srcOrd="17" destOrd="0" presId="urn:microsoft.com/office/officeart/2005/8/layout/bProcess4"/>
    <dgm:cxn modelId="{FE310CE4-6A47-4A1B-A18F-E3A5E4A37517}" type="presParOf" srcId="{AD0EE404-A895-41D1-8EBD-D39ABF2E6B70}" destId="{A9E25DF5-3E77-4073-95B4-6138FBD3A86D}" srcOrd="18" destOrd="0" presId="urn:microsoft.com/office/officeart/2005/8/layout/bProcess4"/>
    <dgm:cxn modelId="{C29E7AF8-C165-43AA-AE92-556EBA76D628}" type="presParOf" srcId="{A9E25DF5-3E77-4073-95B4-6138FBD3A86D}" destId="{FF178814-FD79-47EE-A271-89DE70108286}" srcOrd="0" destOrd="0" presId="urn:microsoft.com/office/officeart/2005/8/layout/bProcess4"/>
    <dgm:cxn modelId="{1C39F1D4-39D7-4A0A-84E6-C12FB8402D1A}" type="presParOf" srcId="{A9E25DF5-3E77-4073-95B4-6138FBD3A86D}" destId="{56AF5F59-F880-446D-BF11-EFC49830D1E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010105-1660-4265-9668-9346D5F0BC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678C8C3-9E03-4BCA-9724-6F230EC7886E}">
      <dgm:prSet phldrT="[Текст]" custT="1"/>
      <dgm:spPr/>
      <dgm:t>
        <a:bodyPr/>
        <a:lstStyle/>
        <a:p>
          <a:r>
            <a:rPr lang="uk-UA" sz="2200" b="1" kern="1200" noProof="0" dirty="0" smtClean="0">
              <a:solidFill>
                <a:schemeClr val="bg1"/>
              </a:solidFill>
              <a:latin typeface="+mn-lt"/>
              <a:ea typeface="+mj-ea"/>
              <a:cs typeface="+mj-cs"/>
            </a:rPr>
            <a:t>Отримати розуміння бізнес-процесу</a:t>
          </a:r>
          <a:endParaRPr lang="uk-UA" sz="2200" b="1" kern="1200" noProof="0" dirty="0">
            <a:solidFill>
              <a:schemeClr val="bg1"/>
            </a:solidFill>
            <a:latin typeface="+mn-lt"/>
            <a:ea typeface="+mj-ea"/>
            <a:cs typeface="+mj-cs"/>
          </a:endParaRPr>
        </a:p>
      </dgm:t>
    </dgm:pt>
    <dgm:pt modelId="{0F279C44-F934-463E-975B-5BAA9DF333F6}" type="parTrans" cxnId="{EE1E9642-2A41-41C1-B747-A437FEDC932A}">
      <dgm:prSet/>
      <dgm:spPr/>
      <dgm:t>
        <a:bodyPr/>
        <a:lstStyle/>
        <a:p>
          <a:endParaRPr lang="ru-RU"/>
        </a:p>
      </dgm:t>
    </dgm:pt>
    <dgm:pt modelId="{9A86FAF0-61AD-4E0D-9289-41BC2EBE1F04}" type="sibTrans" cxnId="{EE1E9642-2A41-41C1-B747-A437FEDC932A}">
      <dgm:prSet/>
      <dgm:spPr/>
      <dgm:t>
        <a:bodyPr/>
        <a:lstStyle/>
        <a:p>
          <a:endParaRPr lang="ru-RU"/>
        </a:p>
      </dgm:t>
    </dgm:pt>
    <dgm:pt modelId="{B04CBA57-9AE2-4DC8-BD61-7FF5BFA8D5EB}">
      <dgm:prSet phldrT="[Текст]" custT="1"/>
      <dgm:spPr/>
      <dgm:t>
        <a:bodyPr/>
        <a:lstStyle/>
        <a:p>
          <a:r>
            <a:rPr lang="uk-UA" sz="2200" b="1" kern="1200" noProof="0" dirty="0" smtClean="0">
              <a:solidFill>
                <a:schemeClr val="bg1"/>
              </a:solidFill>
              <a:latin typeface="+mn-lt"/>
              <a:ea typeface="+mj-ea"/>
              <a:cs typeface="+mj-cs"/>
            </a:rPr>
            <a:t>Визначити бізнес-процеси та операції </a:t>
          </a:r>
          <a:endParaRPr lang="uk-UA" sz="2200" b="1" kern="1200" noProof="0" dirty="0">
            <a:solidFill>
              <a:schemeClr val="bg1"/>
            </a:solidFill>
            <a:latin typeface="+mn-lt"/>
            <a:ea typeface="+mj-ea"/>
            <a:cs typeface="+mj-cs"/>
          </a:endParaRPr>
        </a:p>
      </dgm:t>
    </dgm:pt>
    <dgm:pt modelId="{FF482968-135C-4A36-8D0E-29477559C8BF}" type="parTrans" cxnId="{F96837F8-A5E6-4303-8FC8-6331379D6BC5}">
      <dgm:prSet/>
      <dgm:spPr/>
      <dgm:t>
        <a:bodyPr/>
        <a:lstStyle/>
        <a:p>
          <a:endParaRPr lang="ru-RU"/>
        </a:p>
      </dgm:t>
    </dgm:pt>
    <dgm:pt modelId="{942183C4-6A1C-498F-ADA9-C0A053A833B0}" type="sibTrans" cxnId="{F96837F8-A5E6-4303-8FC8-6331379D6BC5}">
      <dgm:prSet/>
      <dgm:spPr/>
      <dgm:t>
        <a:bodyPr/>
        <a:lstStyle/>
        <a:p>
          <a:endParaRPr lang="ru-RU"/>
        </a:p>
      </dgm:t>
    </dgm:pt>
    <dgm:pt modelId="{3155F875-14A1-4A17-BC13-A91D92C92923}">
      <dgm:prSet phldrT="[Текст]" custT="1"/>
      <dgm:spPr/>
      <dgm:t>
        <a:bodyPr/>
        <a:lstStyle/>
        <a:p>
          <a:r>
            <a:rPr lang="uk-UA" sz="2200" b="1" kern="1200" noProof="0" dirty="0">
              <a:solidFill>
                <a:schemeClr val="bg1"/>
              </a:solidFill>
              <a:latin typeface="+mn-lt"/>
              <a:ea typeface="+mj-ea"/>
              <a:cs typeface="+mj-cs"/>
            </a:rPr>
            <a:t>Отримати загальне розуміння </a:t>
          </a:r>
          <a:r>
            <a:rPr lang="uk-UA" sz="2200" b="1" kern="1200" noProof="0" dirty="0" smtClean="0">
              <a:solidFill>
                <a:schemeClr val="bg1"/>
              </a:solidFill>
              <a:latin typeface="+mn-lt"/>
              <a:ea typeface="+mj-ea"/>
              <a:cs typeface="+mj-cs"/>
            </a:rPr>
            <a:t>принципів розробки бізнес-процесу</a:t>
          </a:r>
          <a:endParaRPr lang="uk-UA" sz="2200" b="1" kern="1200" noProof="0" dirty="0">
            <a:solidFill>
              <a:schemeClr val="bg1"/>
            </a:solidFill>
            <a:latin typeface="+mn-lt"/>
            <a:ea typeface="+mj-ea"/>
            <a:cs typeface="+mj-cs"/>
          </a:endParaRPr>
        </a:p>
      </dgm:t>
    </dgm:pt>
    <dgm:pt modelId="{D28E8383-D62D-4CDA-AA19-8BC3B9F3AAEC}" type="parTrans" cxnId="{280D7066-0770-47E4-826C-A699E457FAED}">
      <dgm:prSet/>
      <dgm:spPr/>
      <dgm:t>
        <a:bodyPr/>
        <a:lstStyle/>
        <a:p>
          <a:endParaRPr lang="ru-RU"/>
        </a:p>
      </dgm:t>
    </dgm:pt>
    <dgm:pt modelId="{22FBB04E-5EC7-4F72-A20D-9A92121FB84E}" type="sibTrans" cxnId="{280D7066-0770-47E4-826C-A699E457FAED}">
      <dgm:prSet/>
      <dgm:spPr/>
      <dgm:t>
        <a:bodyPr/>
        <a:lstStyle/>
        <a:p>
          <a:endParaRPr lang="ru-RU"/>
        </a:p>
      </dgm:t>
    </dgm:pt>
    <dgm:pt modelId="{DE666C45-1428-4B30-96B9-58A2823186A1}">
      <dgm:prSet phldrT="[Текст]" custT="1"/>
      <dgm:spPr/>
      <dgm:t>
        <a:bodyPr/>
        <a:lstStyle/>
        <a:p>
          <a:r>
            <a:rPr lang="uk-UA" sz="2200" b="1" kern="1200" noProof="0" dirty="0" smtClean="0">
              <a:solidFill>
                <a:schemeClr val="bg1"/>
              </a:solidFill>
              <a:latin typeface="+mn-lt"/>
              <a:ea typeface="+mj-ea"/>
              <a:cs typeface="+mj-cs"/>
            </a:rPr>
            <a:t>Охарактеризувати бізнес-ризики та операційні ризики</a:t>
          </a:r>
          <a:endParaRPr lang="uk-UA" sz="2200" b="1" kern="1200" noProof="0" dirty="0">
            <a:solidFill>
              <a:schemeClr val="bg1"/>
            </a:solidFill>
            <a:latin typeface="+mn-lt"/>
            <a:ea typeface="+mj-ea"/>
            <a:cs typeface="+mj-cs"/>
          </a:endParaRPr>
        </a:p>
      </dgm:t>
    </dgm:pt>
    <dgm:pt modelId="{2FCF6264-88D1-4A53-BBCB-5C0B6B924465}" type="parTrans" cxnId="{70DF8F89-E224-4560-BFB7-5639D8563839}">
      <dgm:prSet/>
      <dgm:spPr/>
      <dgm:t>
        <a:bodyPr/>
        <a:lstStyle/>
        <a:p>
          <a:endParaRPr lang="ru-RU"/>
        </a:p>
      </dgm:t>
    </dgm:pt>
    <dgm:pt modelId="{1351E3C1-93FA-4539-9B41-C67A8CF03FE1}" type="sibTrans" cxnId="{70DF8F89-E224-4560-BFB7-5639D8563839}">
      <dgm:prSet/>
      <dgm:spPr/>
      <dgm:t>
        <a:bodyPr/>
        <a:lstStyle/>
        <a:p>
          <a:endParaRPr lang="ru-RU"/>
        </a:p>
      </dgm:t>
    </dgm:pt>
    <dgm:pt modelId="{3AE049FF-F1B0-4FAC-A049-CC4D0BA381C9}" type="pres">
      <dgm:prSet presAssocID="{B3010105-1660-4265-9668-9346D5F0BCF2}" presName="linear" presStyleCnt="0">
        <dgm:presLayoutVars>
          <dgm:dir/>
          <dgm:animLvl val="lvl"/>
          <dgm:resizeHandles val="exact"/>
        </dgm:presLayoutVars>
      </dgm:prSet>
      <dgm:spPr/>
      <dgm:t>
        <a:bodyPr/>
        <a:lstStyle/>
        <a:p>
          <a:endParaRPr lang="uk-UA"/>
        </a:p>
      </dgm:t>
    </dgm:pt>
    <dgm:pt modelId="{D9DED605-170D-4C6D-BE3C-6935B5B0907D}" type="pres">
      <dgm:prSet presAssocID="{2678C8C3-9E03-4BCA-9724-6F230EC7886E}" presName="parentLin" presStyleCnt="0"/>
      <dgm:spPr/>
    </dgm:pt>
    <dgm:pt modelId="{0449263B-EED8-4229-A763-A6B6127CB726}" type="pres">
      <dgm:prSet presAssocID="{2678C8C3-9E03-4BCA-9724-6F230EC7886E}" presName="parentLeftMargin" presStyleLbl="node1" presStyleIdx="0" presStyleCnt="4"/>
      <dgm:spPr/>
      <dgm:t>
        <a:bodyPr/>
        <a:lstStyle/>
        <a:p>
          <a:endParaRPr lang="uk-UA"/>
        </a:p>
      </dgm:t>
    </dgm:pt>
    <dgm:pt modelId="{8ABC8722-A78B-4F00-8F24-B8E4BE1A35BF}" type="pres">
      <dgm:prSet presAssocID="{2678C8C3-9E03-4BCA-9724-6F230EC7886E}" presName="parentText" presStyleLbl="node1" presStyleIdx="0" presStyleCnt="4" custScaleX="142857">
        <dgm:presLayoutVars>
          <dgm:chMax val="0"/>
          <dgm:bulletEnabled val="1"/>
        </dgm:presLayoutVars>
      </dgm:prSet>
      <dgm:spPr/>
      <dgm:t>
        <a:bodyPr/>
        <a:lstStyle/>
        <a:p>
          <a:endParaRPr lang="uk-UA"/>
        </a:p>
      </dgm:t>
    </dgm:pt>
    <dgm:pt modelId="{EF802F5C-33F0-4FF6-AD56-1225B7A19A03}" type="pres">
      <dgm:prSet presAssocID="{2678C8C3-9E03-4BCA-9724-6F230EC7886E}" presName="negativeSpace" presStyleCnt="0"/>
      <dgm:spPr/>
    </dgm:pt>
    <dgm:pt modelId="{71EB07FE-4463-44A2-BBEE-1651919AE73B}" type="pres">
      <dgm:prSet presAssocID="{2678C8C3-9E03-4BCA-9724-6F230EC7886E}" presName="childText" presStyleLbl="conFgAcc1" presStyleIdx="0" presStyleCnt="4">
        <dgm:presLayoutVars>
          <dgm:bulletEnabled val="1"/>
        </dgm:presLayoutVars>
      </dgm:prSet>
      <dgm:spPr/>
    </dgm:pt>
    <dgm:pt modelId="{81C49DF2-E536-4979-9C7E-F60D681FCD77}" type="pres">
      <dgm:prSet presAssocID="{9A86FAF0-61AD-4E0D-9289-41BC2EBE1F04}" presName="spaceBetweenRectangles" presStyleCnt="0"/>
      <dgm:spPr/>
    </dgm:pt>
    <dgm:pt modelId="{23FD63BE-734B-4842-8374-E199F0EE3D33}" type="pres">
      <dgm:prSet presAssocID="{B04CBA57-9AE2-4DC8-BD61-7FF5BFA8D5EB}" presName="parentLin" presStyleCnt="0"/>
      <dgm:spPr/>
    </dgm:pt>
    <dgm:pt modelId="{60D83653-5A58-4EC4-A8CF-B694CDCB808E}" type="pres">
      <dgm:prSet presAssocID="{B04CBA57-9AE2-4DC8-BD61-7FF5BFA8D5EB}" presName="parentLeftMargin" presStyleLbl="node1" presStyleIdx="0" presStyleCnt="4"/>
      <dgm:spPr/>
      <dgm:t>
        <a:bodyPr/>
        <a:lstStyle/>
        <a:p>
          <a:endParaRPr lang="uk-UA"/>
        </a:p>
      </dgm:t>
    </dgm:pt>
    <dgm:pt modelId="{E31249D4-2E99-4F8E-B0D9-285CCA13AEED}" type="pres">
      <dgm:prSet presAssocID="{B04CBA57-9AE2-4DC8-BD61-7FF5BFA8D5EB}" presName="parentText" presStyleLbl="node1" presStyleIdx="1" presStyleCnt="4" custScaleX="142857">
        <dgm:presLayoutVars>
          <dgm:chMax val="0"/>
          <dgm:bulletEnabled val="1"/>
        </dgm:presLayoutVars>
      </dgm:prSet>
      <dgm:spPr/>
      <dgm:t>
        <a:bodyPr/>
        <a:lstStyle/>
        <a:p>
          <a:endParaRPr lang="uk-UA"/>
        </a:p>
      </dgm:t>
    </dgm:pt>
    <dgm:pt modelId="{35CC324D-A8C1-425A-AFE6-D2333BE1AE65}" type="pres">
      <dgm:prSet presAssocID="{B04CBA57-9AE2-4DC8-BD61-7FF5BFA8D5EB}" presName="negativeSpace" presStyleCnt="0"/>
      <dgm:spPr/>
    </dgm:pt>
    <dgm:pt modelId="{E5EFFFF4-F5DA-4F6C-A74F-635F144EB96F}" type="pres">
      <dgm:prSet presAssocID="{B04CBA57-9AE2-4DC8-BD61-7FF5BFA8D5EB}" presName="childText" presStyleLbl="conFgAcc1" presStyleIdx="1" presStyleCnt="4">
        <dgm:presLayoutVars>
          <dgm:bulletEnabled val="1"/>
        </dgm:presLayoutVars>
      </dgm:prSet>
      <dgm:spPr/>
    </dgm:pt>
    <dgm:pt modelId="{5806D59D-3EA9-474C-81BA-BF9C38F7BA8F}" type="pres">
      <dgm:prSet presAssocID="{942183C4-6A1C-498F-ADA9-C0A053A833B0}" presName="spaceBetweenRectangles" presStyleCnt="0"/>
      <dgm:spPr/>
    </dgm:pt>
    <dgm:pt modelId="{CE6B4805-B7AD-41CA-8422-80467EC87AA6}" type="pres">
      <dgm:prSet presAssocID="{DE666C45-1428-4B30-96B9-58A2823186A1}" presName="parentLin" presStyleCnt="0"/>
      <dgm:spPr/>
    </dgm:pt>
    <dgm:pt modelId="{03847853-2DD7-498C-AB6C-8516223C8CD8}" type="pres">
      <dgm:prSet presAssocID="{DE666C45-1428-4B30-96B9-58A2823186A1}" presName="parentLeftMargin" presStyleLbl="node1" presStyleIdx="1" presStyleCnt="4"/>
      <dgm:spPr/>
      <dgm:t>
        <a:bodyPr/>
        <a:lstStyle/>
        <a:p>
          <a:endParaRPr lang="ru-RU"/>
        </a:p>
      </dgm:t>
    </dgm:pt>
    <dgm:pt modelId="{323C1C84-96E2-4D57-9D9F-D39F077A4810}" type="pres">
      <dgm:prSet presAssocID="{DE666C45-1428-4B30-96B9-58A2823186A1}" presName="parentText" presStyleLbl="node1" presStyleIdx="2" presStyleCnt="4" custScaleX="136654">
        <dgm:presLayoutVars>
          <dgm:chMax val="0"/>
          <dgm:bulletEnabled val="1"/>
        </dgm:presLayoutVars>
      </dgm:prSet>
      <dgm:spPr/>
      <dgm:t>
        <a:bodyPr/>
        <a:lstStyle/>
        <a:p>
          <a:endParaRPr lang="ru-RU"/>
        </a:p>
      </dgm:t>
    </dgm:pt>
    <dgm:pt modelId="{B8857249-12A7-4161-8581-FA8CD44B0DAE}" type="pres">
      <dgm:prSet presAssocID="{DE666C45-1428-4B30-96B9-58A2823186A1}" presName="negativeSpace" presStyleCnt="0"/>
      <dgm:spPr/>
    </dgm:pt>
    <dgm:pt modelId="{DEA84998-48FA-4880-A4B5-D13661407DCE}" type="pres">
      <dgm:prSet presAssocID="{DE666C45-1428-4B30-96B9-58A2823186A1}" presName="childText" presStyleLbl="conFgAcc1" presStyleIdx="2" presStyleCnt="4">
        <dgm:presLayoutVars>
          <dgm:bulletEnabled val="1"/>
        </dgm:presLayoutVars>
      </dgm:prSet>
      <dgm:spPr/>
    </dgm:pt>
    <dgm:pt modelId="{CD5378CE-9824-402C-90F4-B3B25F8ED149}" type="pres">
      <dgm:prSet presAssocID="{1351E3C1-93FA-4539-9B41-C67A8CF03FE1}" presName="spaceBetweenRectangles" presStyleCnt="0"/>
      <dgm:spPr/>
    </dgm:pt>
    <dgm:pt modelId="{97A33CA2-4301-40A1-9F7E-061A70F92D99}" type="pres">
      <dgm:prSet presAssocID="{3155F875-14A1-4A17-BC13-A91D92C92923}" presName="parentLin" presStyleCnt="0"/>
      <dgm:spPr/>
    </dgm:pt>
    <dgm:pt modelId="{5554EB56-184A-4DF8-8EA9-34697724E460}" type="pres">
      <dgm:prSet presAssocID="{3155F875-14A1-4A17-BC13-A91D92C92923}" presName="parentLeftMargin" presStyleLbl="node1" presStyleIdx="2" presStyleCnt="4"/>
      <dgm:spPr/>
      <dgm:t>
        <a:bodyPr/>
        <a:lstStyle/>
        <a:p>
          <a:endParaRPr lang="uk-UA"/>
        </a:p>
      </dgm:t>
    </dgm:pt>
    <dgm:pt modelId="{D8911BEB-80CD-4CB3-A3F5-580E596205A9}" type="pres">
      <dgm:prSet presAssocID="{3155F875-14A1-4A17-BC13-A91D92C92923}" presName="parentText" presStyleLbl="node1" presStyleIdx="3" presStyleCnt="4" custScaleX="142857">
        <dgm:presLayoutVars>
          <dgm:chMax val="0"/>
          <dgm:bulletEnabled val="1"/>
        </dgm:presLayoutVars>
      </dgm:prSet>
      <dgm:spPr/>
      <dgm:t>
        <a:bodyPr/>
        <a:lstStyle/>
        <a:p>
          <a:endParaRPr lang="uk-UA"/>
        </a:p>
      </dgm:t>
    </dgm:pt>
    <dgm:pt modelId="{0B7BDDBB-7C20-4FE5-9761-1E1359BFA6E0}" type="pres">
      <dgm:prSet presAssocID="{3155F875-14A1-4A17-BC13-A91D92C92923}" presName="negativeSpace" presStyleCnt="0"/>
      <dgm:spPr/>
    </dgm:pt>
    <dgm:pt modelId="{32F76804-1B79-4D8E-A168-3CE7416C805F}" type="pres">
      <dgm:prSet presAssocID="{3155F875-14A1-4A17-BC13-A91D92C92923}" presName="childText" presStyleLbl="conFgAcc1" presStyleIdx="3" presStyleCnt="4">
        <dgm:presLayoutVars>
          <dgm:bulletEnabled val="1"/>
        </dgm:presLayoutVars>
      </dgm:prSet>
      <dgm:spPr/>
    </dgm:pt>
  </dgm:ptLst>
  <dgm:cxnLst>
    <dgm:cxn modelId="{99D1402C-C63F-4A43-8E96-B6F406F780D8}" type="presOf" srcId="{2678C8C3-9E03-4BCA-9724-6F230EC7886E}" destId="{8ABC8722-A78B-4F00-8F24-B8E4BE1A35BF}" srcOrd="1" destOrd="0" presId="urn:microsoft.com/office/officeart/2005/8/layout/list1"/>
    <dgm:cxn modelId="{EE1E9642-2A41-41C1-B747-A437FEDC932A}" srcId="{B3010105-1660-4265-9668-9346D5F0BCF2}" destId="{2678C8C3-9E03-4BCA-9724-6F230EC7886E}" srcOrd="0" destOrd="0" parTransId="{0F279C44-F934-463E-975B-5BAA9DF333F6}" sibTransId="{9A86FAF0-61AD-4E0D-9289-41BC2EBE1F04}"/>
    <dgm:cxn modelId="{2FA8682D-E2AA-48A6-B667-CD873AB2EB72}" type="presOf" srcId="{B04CBA57-9AE2-4DC8-BD61-7FF5BFA8D5EB}" destId="{E31249D4-2E99-4F8E-B0D9-285CCA13AEED}" srcOrd="1" destOrd="0" presId="urn:microsoft.com/office/officeart/2005/8/layout/list1"/>
    <dgm:cxn modelId="{97F607CB-269F-4A44-A7AA-E8D92A7FA5B1}" type="presOf" srcId="{B04CBA57-9AE2-4DC8-BD61-7FF5BFA8D5EB}" destId="{60D83653-5A58-4EC4-A8CF-B694CDCB808E}" srcOrd="0" destOrd="0" presId="urn:microsoft.com/office/officeart/2005/8/layout/list1"/>
    <dgm:cxn modelId="{B4EF734F-562B-43A2-81E2-C43CFA449FF3}" type="presOf" srcId="{3155F875-14A1-4A17-BC13-A91D92C92923}" destId="{5554EB56-184A-4DF8-8EA9-34697724E460}" srcOrd="0" destOrd="0" presId="urn:microsoft.com/office/officeart/2005/8/layout/list1"/>
    <dgm:cxn modelId="{A897EC19-D81E-4587-815C-FF397C593EA7}" type="presOf" srcId="{3155F875-14A1-4A17-BC13-A91D92C92923}" destId="{D8911BEB-80CD-4CB3-A3F5-580E596205A9}" srcOrd="1" destOrd="0" presId="urn:microsoft.com/office/officeart/2005/8/layout/list1"/>
    <dgm:cxn modelId="{70DF8F89-E224-4560-BFB7-5639D8563839}" srcId="{B3010105-1660-4265-9668-9346D5F0BCF2}" destId="{DE666C45-1428-4B30-96B9-58A2823186A1}" srcOrd="2" destOrd="0" parTransId="{2FCF6264-88D1-4A53-BBCB-5C0B6B924465}" sibTransId="{1351E3C1-93FA-4539-9B41-C67A8CF03FE1}"/>
    <dgm:cxn modelId="{F96837F8-A5E6-4303-8FC8-6331379D6BC5}" srcId="{B3010105-1660-4265-9668-9346D5F0BCF2}" destId="{B04CBA57-9AE2-4DC8-BD61-7FF5BFA8D5EB}" srcOrd="1" destOrd="0" parTransId="{FF482968-135C-4A36-8D0E-29477559C8BF}" sibTransId="{942183C4-6A1C-498F-ADA9-C0A053A833B0}"/>
    <dgm:cxn modelId="{205FF104-4669-40C4-8CAB-1F96E7C588D8}" type="presOf" srcId="{2678C8C3-9E03-4BCA-9724-6F230EC7886E}" destId="{0449263B-EED8-4229-A763-A6B6127CB726}" srcOrd="0" destOrd="0" presId="urn:microsoft.com/office/officeart/2005/8/layout/list1"/>
    <dgm:cxn modelId="{A1A53376-DA76-4457-8872-2C8105FBC34D}" type="presOf" srcId="{B3010105-1660-4265-9668-9346D5F0BCF2}" destId="{3AE049FF-F1B0-4FAC-A049-CC4D0BA381C9}" srcOrd="0" destOrd="0" presId="urn:microsoft.com/office/officeart/2005/8/layout/list1"/>
    <dgm:cxn modelId="{8DBFF195-12DD-4704-B06C-C8C366FD0D46}" type="presOf" srcId="{DE666C45-1428-4B30-96B9-58A2823186A1}" destId="{03847853-2DD7-498C-AB6C-8516223C8CD8}" srcOrd="0" destOrd="0" presId="urn:microsoft.com/office/officeart/2005/8/layout/list1"/>
    <dgm:cxn modelId="{4F4C9B73-D12F-494F-A05B-2C86E432CE27}" type="presOf" srcId="{DE666C45-1428-4B30-96B9-58A2823186A1}" destId="{323C1C84-96E2-4D57-9D9F-D39F077A4810}" srcOrd="1" destOrd="0" presId="urn:microsoft.com/office/officeart/2005/8/layout/list1"/>
    <dgm:cxn modelId="{280D7066-0770-47E4-826C-A699E457FAED}" srcId="{B3010105-1660-4265-9668-9346D5F0BCF2}" destId="{3155F875-14A1-4A17-BC13-A91D92C92923}" srcOrd="3" destOrd="0" parTransId="{D28E8383-D62D-4CDA-AA19-8BC3B9F3AAEC}" sibTransId="{22FBB04E-5EC7-4F72-A20D-9A92121FB84E}"/>
    <dgm:cxn modelId="{82E555C5-9244-43F2-AD5D-F147AEDFC3CB}" type="presParOf" srcId="{3AE049FF-F1B0-4FAC-A049-CC4D0BA381C9}" destId="{D9DED605-170D-4C6D-BE3C-6935B5B0907D}" srcOrd="0" destOrd="0" presId="urn:microsoft.com/office/officeart/2005/8/layout/list1"/>
    <dgm:cxn modelId="{E569FA0E-FF3C-4D26-B0E9-C00D2BB1E09A}" type="presParOf" srcId="{D9DED605-170D-4C6D-BE3C-6935B5B0907D}" destId="{0449263B-EED8-4229-A763-A6B6127CB726}" srcOrd="0" destOrd="0" presId="urn:microsoft.com/office/officeart/2005/8/layout/list1"/>
    <dgm:cxn modelId="{FF2952CD-858F-417B-B5C2-96C6463A8779}" type="presParOf" srcId="{D9DED605-170D-4C6D-BE3C-6935B5B0907D}" destId="{8ABC8722-A78B-4F00-8F24-B8E4BE1A35BF}" srcOrd="1" destOrd="0" presId="urn:microsoft.com/office/officeart/2005/8/layout/list1"/>
    <dgm:cxn modelId="{A0840FD7-0063-452D-B0DD-A3FF4035C205}" type="presParOf" srcId="{3AE049FF-F1B0-4FAC-A049-CC4D0BA381C9}" destId="{EF802F5C-33F0-4FF6-AD56-1225B7A19A03}" srcOrd="1" destOrd="0" presId="urn:microsoft.com/office/officeart/2005/8/layout/list1"/>
    <dgm:cxn modelId="{685BF4E7-BE4F-424E-8058-F3D15F4A9D42}" type="presParOf" srcId="{3AE049FF-F1B0-4FAC-A049-CC4D0BA381C9}" destId="{71EB07FE-4463-44A2-BBEE-1651919AE73B}" srcOrd="2" destOrd="0" presId="urn:microsoft.com/office/officeart/2005/8/layout/list1"/>
    <dgm:cxn modelId="{FA289F5C-9CC6-41AF-861B-33028A3B3D18}" type="presParOf" srcId="{3AE049FF-F1B0-4FAC-A049-CC4D0BA381C9}" destId="{81C49DF2-E536-4979-9C7E-F60D681FCD77}" srcOrd="3" destOrd="0" presId="urn:microsoft.com/office/officeart/2005/8/layout/list1"/>
    <dgm:cxn modelId="{E09C6CC7-FD36-4D03-9864-3A1EFB70C13B}" type="presParOf" srcId="{3AE049FF-F1B0-4FAC-A049-CC4D0BA381C9}" destId="{23FD63BE-734B-4842-8374-E199F0EE3D33}" srcOrd="4" destOrd="0" presId="urn:microsoft.com/office/officeart/2005/8/layout/list1"/>
    <dgm:cxn modelId="{9117F169-9420-4BD0-9C7D-1BCA48B7B93E}" type="presParOf" srcId="{23FD63BE-734B-4842-8374-E199F0EE3D33}" destId="{60D83653-5A58-4EC4-A8CF-B694CDCB808E}" srcOrd="0" destOrd="0" presId="urn:microsoft.com/office/officeart/2005/8/layout/list1"/>
    <dgm:cxn modelId="{76751842-2625-4877-970F-5ACA777A9D8C}" type="presParOf" srcId="{23FD63BE-734B-4842-8374-E199F0EE3D33}" destId="{E31249D4-2E99-4F8E-B0D9-285CCA13AEED}" srcOrd="1" destOrd="0" presId="urn:microsoft.com/office/officeart/2005/8/layout/list1"/>
    <dgm:cxn modelId="{33DA8E92-E2ED-4EC3-8F46-06590516845E}" type="presParOf" srcId="{3AE049FF-F1B0-4FAC-A049-CC4D0BA381C9}" destId="{35CC324D-A8C1-425A-AFE6-D2333BE1AE65}" srcOrd="5" destOrd="0" presId="urn:microsoft.com/office/officeart/2005/8/layout/list1"/>
    <dgm:cxn modelId="{950B1FBF-9F9A-47E6-BC80-AC522981710F}" type="presParOf" srcId="{3AE049FF-F1B0-4FAC-A049-CC4D0BA381C9}" destId="{E5EFFFF4-F5DA-4F6C-A74F-635F144EB96F}" srcOrd="6" destOrd="0" presId="urn:microsoft.com/office/officeart/2005/8/layout/list1"/>
    <dgm:cxn modelId="{3432A191-F92A-4485-9D9E-1B0B9B5826EF}" type="presParOf" srcId="{3AE049FF-F1B0-4FAC-A049-CC4D0BA381C9}" destId="{5806D59D-3EA9-474C-81BA-BF9C38F7BA8F}" srcOrd="7" destOrd="0" presId="urn:microsoft.com/office/officeart/2005/8/layout/list1"/>
    <dgm:cxn modelId="{9B55ACF5-D3ED-479D-9FE1-F86C66EB4AC8}" type="presParOf" srcId="{3AE049FF-F1B0-4FAC-A049-CC4D0BA381C9}" destId="{CE6B4805-B7AD-41CA-8422-80467EC87AA6}" srcOrd="8" destOrd="0" presId="urn:microsoft.com/office/officeart/2005/8/layout/list1"/>
    <dgm:cxn modelId="{72529525-FB69-43A4-84D2-DC6A7F792172}" type="presParOf" srcId="{CE6B4805-B7AD-41CA-8422-80467EC87AA6}" destId="{03847853-2DD7-498C-AB6C-8516223C8CD8}" srcOrd="0" destOrd="0" presId="urn:microsoft.com/office/officeart/2005/8/layout/list1"/>
    <dgm:cxn modelId="{D529E389-B3F1-4A64-BA83-B42235989DED}" type="presParOf" srcId="{CE6B4805-B7AD-41CA-8422-80467EC87AA6}" destId="{323C1C84-96E2-4D57-9D9F-D39F077A4810}" srcOrd="1" destOrd="0" presId="urn:microsoft.com/office/officeart/2005/8/layout/list1"/>
    <dgm:cxn modelId="{AF5ABD1B-C50B-49D1-88BE-81F9B2E7002A}" type="presParOf" srcId="{3AE049FF-F1B0-4FAC-A049-CC4D0BA381C9}" destId="{B8857249-12A7-4161-8581-FA8CD44B0DAE}" srcOrd="9" destOrd="0" presId="urn:microsoft.com/office/officeart/2005/8/layout/list1"/>
    <dgm:cxn modelId="{B7B1CD4A-7D90-49E4-99A6-21BBC0B5956B}" type="presParOf" srcId="{3AE049FF-F1B0-4FAC-A049-CC4D0BA381C9}" destId="{DEA84998-48FA-4880-A4B5-D13661407DCE}" srcOrd="10" destOrd="0" presId="urn:microsoft.com/office/officeart/2005/8/layout/list1"/>
    <dgm:cxn modelId="{18ED2840-64CB-494D-97EB-7295A9C493CF}" type="presParOf" srcId="{3AE049FF-F1B0-4FAC-A049-CC4D0BA381C9}" destId="{CD5378CE-9824-402C-90F4-B3B25F8ED149}" srcOrd="11" destOrd="0" presId="urn:microsoft.com/office/officeart/2005/8/layout/list1"/>
    <dgm:cxn modelId="{AC509007-9276-47D4-8C60-6B157A8010FE}" type="presParOf" srcId="{3AE049FF-F1B0-4FAC-A049-CC4D0BA381C9}" destId="{97A33CA2-4301-40A1-9F7E-061A70F92D99}" srcOrd="12" destOrd="0" presId="urn:microsoft.com/office/officeart/2005/8/layout/list1"/>
    <dgm:cxn modelId="{C419F40D-671E-4BAA-ACE2-76CE236A61E8}" type="presParOf" srcId="{97A33CA2-4301-40A1-9F7E-061A70F92D99}" destId="{5554EB56-184A-4DF8-8EA9-34697724E460}" srcOrd="0" destOrd="0" presId="urn:microsoft.com/office/officeart/2005/8/layout/list1"/>
    <dgm:cxn modelId="{27D9FB38-9428-4C4F-BD43-828C51B56FE8}" type="presParOf" srcId="{97A33CA2-4301-40A1-9F7E-061A70F92D99}" destId="{D8911BEB-80CD-4CB3-A3F5-580E596205A9}" srcOrd="1" destOrd="0" presId="urn:microsoft.com/office/officeart/2005/8/layout/list1"/>
    <dgm:cxn modelId="{81B999E1-573B-45BF-88D8-BC116ED51356}" type="presParOf" srcId="{3AE049FF-F1B0-4FAC-A049-CC4D0BA381C9}" destId="{0B7BDDBB-7C20-4FE5-9761-1E1359BFA6E0}" srcOrd="13" destOrd="0" presId="urn:microsoft.com/office/officeart/2005/8/layout/list1"/>
    <dgm:cxn modelId="{5AB79E8F-42F2-4499-B2EB-4A9AC99DE82B}" type="presParOf" srcId="{3AE049FF-F1B0-4FAC-A049-CC4D0BA381C9}" destId="{32F76804-1B79-4D8E-A168-3CE7416C805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152FE4-F010-46B8-9571-2AD3BD815B2B}" type="doc">
      <dgm:prSet loTypeId="urn:microsoft.com/office/officeart/2005/8/layout/orgChart1" loCatId="hierarchy" qsTypeId="urn:microsoft.com/office/officeart/2005/8/quickstyle/simple1" qsCatId="simple" csTypeId="urn:microsoft.com/office/officeart/2005/8/colors/accent1_4" csCatId="accent1" phldr="1"/>
      <dgm:spPr/>
      <dgm:t>
        <a:bodyPr/>
        <a:lstStyle/>
        <a:p>
          <a:endParaRPr lang="ru-RU"/>
        </a:p>
      </dgm:t>
    </dgm:pt>
    <dgm:pt modelId="{1147CA5D-F75D-4331-B74C-AB08D452CB97}">
      <dgm:prSet phldrT="[Текст]"/>
      <dgm:spPr/>
      <dgm:t>
        <a:bodyPr/>
        <a:lstStyle/>
        <a:p>
          <a:r>
            <a:rPr lang="uk-UA" noProof="0" dirty="0" smtClean="0"/>
            <a:t>Бізнес-процеси</a:t>
          </a:r>
          <a:endParaRPr lang="uk-UA" noProof="0" dirty="0"/>
        </a:p>
      </dgm:t>
    </dgm:pt>
    <dgm:pt modelId="{50D01725-F8A9-4104-B78F-925C34D8551A}" type="parTrans" cxnId="{8DC77BB1-4CB5-41E0-9AF3-7367F85FBD59}">
      <dgm:prSet/>
      <dgm:spPr/>
      <dgm:t>
        <a:bodyPr/>
        <a:lstStyle/>
        <a:p>
          <a:endParaRPr lang="ru-RU"/>
        </a:p>
      </dgm:t>
    </dgm:pt>
    <dgm:pt modelId="{532501B7-1942-498F-BA4F-BA27315118FE}" type="sibTrans" cxnId="{8DC77BB1-4CB5-41E0-9AF3-7367F85FBD59}">
      <dgm:prSet/>
      <dgm:spPr/>
      <dgm:t>
        <a:bodyPr/>
        <a:lstStyle/>
        <a:p>
          <a:endParaRPr lang="ru-RU"/>
        </a:p>
      </dgm:t>
    </dgm:pt>
    <dgm:pt modelId="{8ED7AE6C-F137-460D-8256-92218B4225FA}">
      <dgm:prSet phldrT="[Текст]"/>
      <dgm:spPr/>
      <dgm:t>
        <a:bodyPr/>
        <a:lstStyle/>
        <a:p>
          <a:r>
            <a:rPr lang="uk-UA" noProof="0" dirty="0" smtClean="0"/>
            <a:t>Основні (операційні)</a:t>
          </a:r>
          <a:endParaRPr lang="uk-UA" noProof="0" dirty="0"/>
        </a:p>
      </dgm:t>
    </dgm:pt>
    <dgm:pt modelId="{49055B1A-C3DE-4886-978C-ECFBC7717372}" type="parTrans" cxnId="{3A04495E-E9E1-40D7-8DE8-54F4416C5C1F}">
      <dgm:prSet/>
      <dgm:spPr/>
      <dgm:t>
        <a:bodyPr/>
        <a:lstStyle/>
        <a:p>
          <a:endParaRPr lang="ru-RU"/>
        </a:p>
      </dgm:t>
    </dgm:pt>
    <dgm:pt modelId="{3BFA034F-DBFC-4190-9010-266FA9BF9145}" type="sibTrans" cxnId="{3A04495E-E9E1-40D7-8DE8-54F4416C5C1F}">
      <dgm:prSet/>
      <dgm:spPr/>
      <dgm:t>
        <a:bodyPr/>
        <a:lstStyle/>
        <a:p>
          <a:endParaRPr lang="ru-RU"/>
        </a:p>
      </dgm:t>
    </dgm:pt>
    <dgm:pt modelId="{9A18AF91-C3F1-46FD-97E1-F572FE8B3845}">
      <dgm:prSet phldrT="[Текст]"/>
      <dgm:spPr/>
      <dgm:t>
        <a:bodyPr/>
        <a:lstStyle/>
        <a:p>
          <a:r>
            <a:rPr lang="uk-UA" noProof="0" dirty="0" smtClean="0"/>
            <a:t>Керуючі</a:t>
          </a:r>
          <a:endParaRPr lang="uk-UA" noProof="0" dirty="0"/>
        </a:p>
      </dgm:t>
    </dgm:pt>
    <dgm:pt modelId="{01428F2C-9565-4088-BB3A-7AE7186C95F4}" type="parTrans" cxnId="{C907B551-4F33-4490-9D63-889FD16F2692}">
      <dgm:prSet/>
      <dgm:spPr/>
      <dgm:t>
        <a:bodyPr/>
        <a:lstStyle/>
        <a:p>
          <a:endParaRPr lang="ru-RU"/>
        </a:p>
      </dgm:t>
    </dgm:pt>
    <dgm:pt modelId="{162457DA-C96C-4017-BE9F-7A07B42C1341}" type="sibTrans" cxnId="{C907B551-4F33-4490-9D63-889FD16F2692}">
      <dgm:prSet/>
      <dgm:spPr/>
      <dgm:t>
        <a:bodyPr/>
        <a:lstStyle/>
        <a:p>
          <a:endParaRPr lang="ru-RU"/>
        </a:p>
      </dgm:t>
    </dgm:pt>
    <dgm:pt modelId="{7531ADAC-6EBC-4724-B5E4-1AF7CB1EC0CA}">
      <dgm:prSet phldrT="[Текст]"/>
      <dgm:spPr/>
      <dgm:t>
        <a:bodyPr/>
        <a:lstStyle/>
        <a:p>
          <a:r>
            <a:rPr lang="uk-UA" noProof="0" dirty="0" smtClean="0"/>
            <a:t>Допоміжні (підтримуючі)</a:t>
          </a:r>
          <a:endParaRPr lang="uk-UA" noProof="0" dirty="0"/>
        </a:p>
      </dgm:t>
    </dgm:pt>
    <dgm:pt modelId="{A2C973D5-36C5-4B8C-AB1B-482655356C62}" type="parTrans" cxnId="{864E774B-0E38-4D1D-9602-7D3994E7F8D4}">
      <dgm:prSet/>
      <dgm:spPr/>
      <dgm:t>
        <a:bodyPr/>
        <a:lstStyle/>
        <a:p>
          <a:endParaRPr lang="ru-RU"/>
        </a:p>
      </dgm:t>
    </dgm:pt>
    <dgm:pt modelId="{1E15440E-79FE-4B0C-9AE3-B346D5F83CA3}" type="sibTrans" cxnId="{864E774B-0E38-4D1D-9602-7D3994E7F8D4}">
      <dgm:prSet/>
      <dgm:spPr/>
      <dgm:t>
        <a:bodyPr/>
        <a:lstStyle/>
        <a:p>
          <a:endParaRPr lang="ru-RU"/>
        </a:p>
      </dgm:t>
    </dgm:pt>
    <dgm:pt modelId="{4ED0B052-8D13-4B1D-BE93-E27B3C1D5D3E}" type="pres">
      <dgm:prSet presAssocID="{C3152FE4-F010-46B8-9571-2AD3BD815B2B}" presName="hierChild1" presStyleCnt="0">
        <dgm:presLayoutVars>
          <dgm:orgChart val="1"/>
          <dgm:chPref val="1"/>
          <dgm:dir/>
          <dgm:animOne val="branch"/>
          <dgm:animLvl val="lvl"/>
          <dgm:resizeHandles/>
        </dgm:presLayoutVars>
      </dgm:prSet>
      <dgm:spPr/>
      <dgm:t>
        <a:bodyPr/>
        <a:lstStyle/>
        <a:p>
          <a:endParaRPr lang="ru-RU"/>
        </a:p>
      </dgm:t>
    </dgm:pt>
    <dgm:pt modelId="{A9820BB1-AEB7-4AD6-8D5E-9F7B3569B87B}" type="pres">
      <dgm:prSet presAssocID="{1147CA5D-F75D-4331-B74C-AB08D452CB97}" presName="hierRoot1" presStyleCnt="0">
        <dgm:presLayoutVars>
          <dgm:hierBranch val="init"/>
        </dgm:presLayoutVars>
      </dgm:prSet>
      <dgm:spPr/>
    </dgm:pt>
    <dgm:pt modelId="{6C7A9E0D-CE23-4F32-9F85-C49169A8E5AC}" type="pres">
      <dgm:prSet presAssocID="{1147CA5D-F75D-4331-B74C-AB08D452CB97}" presName="rootComposite1" presStyleCnt="0"/>
      <dgm:spPr/>
    </dgm:pt>
    <dgm:pt modelId="{8718A3E4-3184-43FB-9C18-F50EC328573A}" type="pres">
      <dgm:prSet presAssocID="{1147CA5D-F75D-4331-B74C-AB08D452CB97}" presName="rootText1" presStyleLbl="node0" presStyleIdx="0" presStyleCnt="1">
        <dgm:presLayoutVars>
          <dgm:chPref val="3"/>
        </dgm:presLayoutVars>
      </dgm:prSet>
      <dgm:spPr/>
      <dgm:t>
        <a:bodyPr/>
        <a:lstStyle/>
        <a:p>
          <a:endParaRPr lang="ru-RU"/>
        </a:p>
      </dgm:t>
    </dgm:pt>
    <dgm:pt modelId="{FC36AFA1-AB12-4CFC-8E84-17FA4F8BC215}" type="pres">
      <dgm:prSet presAssocID="{1147CA5D-F75D-4331-B74C-AB08D452CB97}" presName="rootConnector1" presStyleLbl="node1" presStyleIdx="0" presStyleCnt="0"/>
      <dgm:spPr/>
      <dgm:t>
        <a:bodyPr/>
        <a:lstStyle/>
        <a:p>
          <a:endParaRPr lang="ru-RU"/>
        </a:p>
      </dgm:t>
    </dgm:pt>
    <dgm:pt modelId="{CBB6D424-0F69-46F4-8386-2C89948AE706}" type="pres">
      <dgm:prSet presAssocID="{1147CA5D-F75D-4331-B74C-AB08D452CB97}" presName="hierChild2" presStyleCnt="0"/>
      <dgm:spPr/>
    </dgm:pt>
    <dgm:pt modelId="{A18A8F86-601A-4537-9F39-61CD19CDF808}" type="pres">
      <dgm:prSet presAssocID="{49055B1A-C3DE-4886-978C-ECFBC7717372}" presName="Name37" presStyleLbl="parChTrans1D2" presStyleIdx="0" presStyleCnt="3"/>
      <dgm:spPr/>
      <dgm:t>
        <a:bodyPr/>
        <a:lstStyle/>
        <a:p>
          <a:endParaRPr lang="ru-RU"/>
        </a:p>
      </dgm:t>
    </dgm:pt>
    <dgm:pt modelId="{E382645F-8C3C-4C3A-8618-41FF9FD5AF1F}" type="pres">
      <dgm:prSet presAssocID="{8ED7AE6C-F137-460D-8256-92218B4225FA}" presName="hierRoot2" presStyleCnt="0">
        <dgm:presLayoutVars>
          <dgm:hierBranch val="init"/>
        </dgm:presLayoutVars>
      </dgm:prSet>
      <dgm:spPr/>
    </dgm:pt>
    <dgm:pt modelId="{A57B0D73-AE16-40EC-B711-F71DF0753628}" type="pres">
      <dgm:prSet presAssocID="{8ED7AE6C-F137-460D-8256-92218B4225FA}" presName="rootComposite" presStyleCnt="0"/>
      <dgm:spPr/>
    </dgm:pt>
    <dgm:pt modelId="{DDC67224-2A0D-46B8-9C76-EC2830319AFC}" type="pres">
      <dgm:prSet presAssocID="{8ED7AE6C-F137-460D-8256-92218B4225FA}" presName="rootText" presStyleLbl="node2" presStyleIdx="0" presStyleCnt="3">
        <dgm:presLayoutVars>
          <dgm:chPref val="3"/>
        </dgm:presLayoutVars>
      </dgm:prSet>
      <dgm:spPr/>
      <dgm:t>
        <a:bodyPr/>
        <a:lstStyle/>
        <a:p>
          <a:endParaRPr lang="ru-RU"/>
        </a:p>
      </dgm:t>
    </dgm:pt>
    <dgm:pt modelId="{A7376784-D340-4300-8EE1-A0A27B0ED070}" type="pres">
      <dgm:prSet presAssocID="{8ED7AE6C-F137-460D-8256-92218B4225FA}" presName="rootConnector" presStyleLbl="node2" presStyleIdx="0" presStyleCnt="3"/>
      <dgm:spPr/>
      <dgm:t>
        <a:bodyPr/>
        <a:lstStyle/>
        <a:p>
          <a:endParaRPr lang="ru-RU"/>
        </a:p>
      </dgm:t>
    </dgm:pt>
    <dgm:pt modelId="{63316203-C876-43F4-A198-77A1B7D70E73}" type="pres">
      <dgm:prSet presAssocID="{8ED7AE6C-F137-460D-8256-92218B4225FA}" presName="hierChild4" presStyleCnt="0"/>
      <dgm:spPr/>
    </dgm:pt>
    <dgm:pt modelId="{EAFD74BE-3DD5-4EA6-8851-87ED60898758}" type="pres">
      <dgm:prSet presAssocID="{8ED7AE6C-F137-460D-8256-92218B4225FA}" presName="hierChild5" presStyleCnt="0"/>
      <dgm:spPr/>
    </dgm:pt>
    <dgm:pt modelId="{DDFCF72B-F73B-4AD5-9947-8DD4CF9565F1}" type="pres">
      <dgm:prSet presAssocID="{01428F2C-9565-4088-BB3A-7AE7186C95F4}" presName="Name37" presStyleLbl="parChTrans1D2" presStyleIdx="1" presStyleCnt="3"/>
      <dgm:spPr/>
      <dgm:t>
        <a:bodyPr/>
        <a:lstStyle/>
        <a:p>
          <a:endParaRPr lang="ru-RU"/>
        </a:p>
      </dgm:t>
    </dgm:pt>
    <dgm:pt modelId="{8E947E52-C8FE-4207-A427-EFAFE8E25DC5}" type="pres">
      <dgm:prSet presAssocID="{9A18AF91-C3F1-46FD-97E1-F572FE8B3845}" presName="hierRoot2" presStyleCnt="0">
        <dgm:presLayoutVars>
          <dgm:hierBranch val="init"/>
        </dgm:presLayoutVars>
      </dgm:prSet>
      <dgm:spPr/>
    </dgm:pt>
    <dgm:pt modelId="{D1A43711-F197-4F4A-B4D9-15FDFF7F7D04}" type="pres">
      <dgm:prSet presAssocID="{9A18AF91-C3F1-46FD-97E1-F572FE8B3845}" presName="rootComposite" presStyleCnt="0"/>
      <dgm:spPr/>
    </dgm:pt>
    <dgm:pt modelId="{188C18FD-3713-4910-B0C4-C247F8C0B704}" type="pres">
      <dgm:prSet presAssocID="{9A18AF91-C3F1-46FD-97E1-F572FE8B3845}" presName="rootText" presStyleLbl="node2" presStyleIdx="1" presStyleCnt="3">
        <dgm:presLayoutVars>
          <dgm:chPref val="3"/>
        </dgm:presLayoutVars>
      </dgm:prSet>
      <dgm:spPr/>
      <dgm:t>
        <a:bodyPr/>
        <a:lstStyle/>
        <a:p>
          <a:endParaRPr lang="ru-RU"/>
        </a:p>
      </dgm:t>
    </dgm:pt>
    <dgm:pt modelId="{C4D26498-2B33-48DA-A11C-CBA5E8F2838A}" type="pres">
      <dgm:prSet presAssocID="{9A18AF91-C3F1-46FD-97E1-F572FE8B3845}" presName="rootConnector" presStyleLbl="node2" presStyleIdx="1" presStyleCnt="3"/>
      <dgm:spPr/>
      <dgm:t>
        <a:bodyPr/>
        <a:lstStyle/>
        <a:p>
          <a:endParaRPr lang="ru-RU"/>
        </a:p>
      </dgm:t>
    </dgm:pt>
    <dgm:pt modelId="{15A1ACD9-2296-43BA-B548-B098BD67E938}" type="pres">
      <dgm:prSet presAssocID="{9A18AF91-C3F1-46FD-97E1-F572FE8B3845}" presName="hierChild4" presStyleCnt="0"/>
      <dgm:spPr/>
    </dgm:pt>
    <dgm:pt modelId="{F956885A-99BE-4D73-AA1A-0927DDC67CBC}" type="pres">
      <dgm:prSet presAssocID="{9A18AF91-C3F1-46FD-97E1-F572FE8B3845}" presName="hierChild5" presStyleCnt="0"/>
      <dgm:spPr/>
    </dgm:pt>
    <dgm:pt modelId="{E8C3D972-F11A-41E4-A21A-43A054A184AA}" type="pres">
      <dgm:prSet presAssocID="{A2C973D5-36C5-4B8C-AB1B-482655356C62}" presName="Name37" presStyleLbl="parChTrans1D2" presStyleIdx="2" presStyleCnt="3"/>
      <dgm:spPr/>
      <dgm:t>
        <a:bodyPr/>
        <a:lstStyle/>
        <a:p>
          <a:endParaRPr lang="ru-RU"/>
        </a:p>
      </dgm:t>
    </dgm:pt>
    <dgm:pt modelId="{539FE8A9-42E2-4A29-977E-AA5F91C84298}" type="pres">
      <dgm:prSet presAssocID="{7531ADAC-6EBC-4724-B5E4-1AF7CB1EC0CA}" presName="hierRoot2" presStyleCnt="0">
        <dgm:presLayoutVars>
          <dgm:hierBranch val="init"/>
        </dgm:presLayoutVars>
      </dgm:prSet>
      <dgm:spPr/>
    </dgm:pt>
    <dgm:pt modelId="{476FB416-A629-42BD-ABE4-DE3B82031EEB}" type="pres">
      <dgm:prSet presAssocID="{7531ADAC-6EBC-4724-B5E4-1AF7CB1EC0CA}" presName="rootComposite" presStyleCnt="0"/>
      <dgm:spPr/>
    </dgm:pt>
    <dgm:pt modelId="{614046FB-88C0-4297-BEED-07177B5AA190}" type="pres">
      <dgm:prSet presAssocID="{7531ADAC-6EBC-4724-B5E4-1AF7CB1EC0CA}" presName="rootText" presStyleLbl="node2" presStyleIdx="2" presStyleCnt="3">
        <dgm:presLayoutVars>
          <dgm:chPref val="3"/>
        </dgm:presLayoutVars>
      </dgm:prSet>
      <dgm:spPr/>
      <dgm:t>
        <a:bodyPr/>
        <a:lstStyle/>
        <a:p>
          <a:endParaRPr lang="ru-RU"/>
        </a:p>
      </dgm:t>
    </dgm:pt>
    <dgm:pt modelId="{E347D346-BFF2-4164-AB87-C66295978B3D}" type="pres">
      <dgm:prSet presAssocID="{7531ADAC-6EBC-4724-B5E4-1AF7CB1EC0CA}" presName="rootConnector" presStyleLbl="node2" presStyleIdx="2" presStyleCnt="3"/>
      <dgm:spPr/>
      <dgm:t>
        <a:bodyPr/>
        <a:lstStyle/>
        <a:p>
          <a:endParaRPr lang="ru-RU"/>
        </a:p>
      </dgm:t>
    </dgm:pt>
    <dgm:pt modelId="{78840330-B573-41F6-BEB5-D9EAB1911D19}" type="pres">
      <dgm:prSet presAssocID="{7531ADAC-6EBC-4724-B5E4-1AF7CB1EC0CA}" presName="hierChild4" presStyleCnt="0"/>
      <dgm:spPr/>
    </dgm:pt>
    <dgm:pt modelId="{781C4B83-E243-4F5F-99BA-14E0F51749DA}" type="pres">
      <dgm:prSet presAssocID="{7531ADAC-6EBC-4724-B5E4-1AF7CB1EC0CA}" presName="hierChild5" presStyleCnt="0"/>
      <dgm:spPr/>
    </dgm:pt>
    <dgm:pt modelId="{07E85FAE-167A-47B6-A6AD-477131139206}" type="pres">
      <dgm:prSet presAssocID="{1147CA5D-F75D-4331-B74C-AB08D452CB97}" presName="hierChild3" presStyleCnt="0"/>
      <dgm:spPr/>
    </dgm:pt>
  </dgm:ptLst>
  <dgm:cxnLst>
    <dgm:cxn modelId="{CBA7DCC0-C6B6-4041-BFC7-A63D517C781B}" type="presOf" srcId="{9A18AF91-C3F1-46FD-97E1-F572FE8B3845}" destId="{C4D26498-2B33-48DA-A11C-CBA5E8F2838A}" srcOrd="1" destOrd="0" presId="urn:microsoft.com/office/officeart/2005/8/layout/orgChart1"/>
    <dgm:cxn modelId="{4BB288D0-EEE5-449E-85DD-CB138400331F}" type="presOf" srcId="{1147CA5D-F75D-4331-B74C-AB08D452CB97}" destId="{8718A3E4-3184-43FB-9C18-F50EC328573A}" srcOrd="0" destOrd="0" presId="urn:microsoft.com/office/officeart/2005/8/layout/orgChart1"/>
    <dgm:cxn modelId="{3A04495E-E9E1-40D7-8DE8-54F4416C5C1F}" srcId="{1147CA5D-F75D-4331-B74C-AB08D452CB97}" destId="{8ED7AE6C-F137-460D-8256-92218B4225FA}" srcOrd="0" destOrd="0" parTransId="{49055B1A-C3DE-4886-978C-ECFBC7717372}" sibTransId="{3BFA034F-DBFC-4190-9010-266FA9BF9145}"/>
    <dgm:cxn modelId="{70F6F4A1-5141-4361-AA48-04048FD31E43}" type="presOf" srcId="{8ED7AE6C-F137-460D-8256-92218B4225FA}" destId="{DDC67224-2A0D-46B8-9C76-EC2830319AFC}" srcOrd="0" destOrd="0" presId="urn:microsoft.com/office/officeart/2005/8/layout/orgChart1"/>
    <dgm:cxn modelId="{AA1AF685-258A-481A-8A3C-1B1C658A9247}" type="presOf" srcId="{A2C973D5-36C5-4B8C-AB1B-482655356C62}" destId="{E8C3D972-F11A-41E4-A21A-43A054A184AA}" srcOrd="0" destOrd="0" presId="urn:microsoft.com/office/officeart/2005/8/layout/orgChart1"/>
    <dgm:cxn modelId="{BD86CB9B-4EEA-4B84-A4E0-70835EC2C429}" type="presOf" srcId="{1147CA5D-F75D-4331-B74C-AB08D452CB97}" destId="{FC36AFA1-AB12-4CFC-8E84-17FA4F8BC215}" srcOrd="1" destOrd="0" presId="urn:microsoft.com/office/officeart/2005/8/layout/orgChart1"/>
    <dgm:cxn modelId="{C5E73586-2CFF-48BA-98A2-86BA89359085}" type="presOf" srcId="{7531ADAC-6EBC-4724-B5E4-1AF7CB1EC0CA}" destId="{614046FB-88C0-4297-BEED-07177B5AA190}" srcOrd="0" destOrd="0" presId="urn:microsoft.com/office/officeart/2005/8/layout/orgChart1"/>
    <dgm:cxn modelId="{864E774B-0E38-4D1D-9602-7D3994E7F8D4}" srcId="{1147CA5D-F75D-4331-B74C-AB08D452CB97}" destId="{7531ADAC-6EBC-4724-B5E4-1AF7CB1EC0CA}" srcOrd="2" destOrd="0" parTransId="{A2C973D5-36C5-4B8C-AB1B-482655356C62}" sibTransId="{1E15440E-79FE-4B0C-9AE3-B346D5F83CA3}"/>
    <dgm:cxn modelId="{0E3A86AF-EA74-4C95-AC6E-7C3FD2D2759F}" type="presOf" srcId="{9A18AF91-C3F1-46FD-97E1-F572FE8B3845}" destId="{188C18FD-3713-4910-B0C4-C247F8C0B704}" srcOrd="0" destOrd="0" presId="urn:microsoft.com/office/officeart/2005/8/layout/orgChart1"/>
    <dgm:cxn modelId="{0D665598-77F8-4E33-B67F-E5FFD3E04870}" type="presOf" srcId="{C3152FE4-F010-46B8-9571-2AD3BD815B2B}" destId="{4ED0B052-8D13-4B1D-BE93-E27B3C1D5D3E}" srcOrd="0" destOrd="0" presId="urn:microsoft.com/office/officeart/2005/8/layout/orgChart1"/>
    <dgm:cxn modelId="{8DC77BB1-4CB5-41E0-9AF3-7367F85FBD59}" srcId="{C3152FE4-F010-46B8-9571-2AD3BD815B2B}" destId="{1147CA5D-F75D-4331-B74C-AB08D452CB97}" srcOrd="0" destOrd="0" parTransId="{50D01725-F8A9-4104-B78F-925C34D8551A}" sibTransId="{532501B7-1942-498F-BA4F-BA27315118FE}"/>
    <dgm:cxn modelId="{C907B551-4F33-4490-9D63-889FD16F2692}" srcId="{1147CA5D-F75D-4331-B74C-AB08D452CB97}" destId="{9A18AF91-C3F1-46FD-97E1-F572FE8B3845}" srcOrd="1" destOrd="0" parTransId="{01428F2C-9565-4088-BB3A-7AE7186C95F4}" sibTransId="{162457DA-C96C-4017-BE9F-7A07B42C1341}"/>
    <dgm:cxn modelId="{03295DA6-B7E5-4C69-B4DF-C36E05F8694B}" type="presOf" srcId="{01428F2C-9565-4088-BB3A-7AE7186C95F4}" destId="{DDFCF72B-F73B-4AD5-9947-8DD4CF9565F1}" srcOrd="0" destOrd="0" presId="urn:microsoft.com/office/officeart/2005/8/layout/orgChart1"/>
    <dgm:cxn modelId="{4E664836-C029-43C5-8452-656D6C667E1D}" type="presOf" srcId="{7531ADAC-6EBC-4724-B5E4-1AF7CB1EC0CA}" destId="{E347D346-BFF2-4164-AB87-C66295978B3D}" srcOrd="1" destOrd="0" presId="urn:microsoft.com/office/officeart/2005/8/layout/orgChart1"/>
    <dgm:cxn modelId="{86D464F7-92CA-4161-A532-C52B45112382}" type="presOf" srcId="{8ED7AE6C-F137-460D-8256-92218B4225FA}" destId="{A7376784-D340-4300-8EE1-A0A27B0ED070}" srcOrd="1" destOrd="0" presId="urn:microsoft.com/office/officeart/2005/8/layout/orgChart1"/>
    <dgm:cxn modelId="{810CE6ED-383F-4D12-9A60-C79F229941FC}" type="presOf" srcId="{49055B1A-C3DE-4886-978C-ECFBC7717372}" destId="{A18A8F86-601A-4537-9F39-61CD19CDF808}" srcOrd="0" destOrd="0" presId="urn:microsoft.com/office/officeart/2005/8/layout/orgChart1"/>
    <dgm:cxn modelId="{E56B11A6-288C-460C-9D1B-5D3DEAD923BC}" type="presParOf" srcId="{4ED0B052-8D13-4B1D-BE93-E27B3C1D5D3E}" destId="{A9820BB1-AEB7-4AD6-8D5E-9F7B3569B87B}" srcOrd="0" destOrd="0" presId="urn:microsoft.com/office/officeart/2005/8/layout/orgChart1"/>
    <dgm:cxn modelId="{832FAF6A-9F77-4E01-852B-2679936B6228}" type="presParOf" srcId="{A9820BB1-AEB7-4AD6-8D5E-9F7B3569B87B}" destId="{6C7A9E0D-CE23-4F32-9F85-C49169A8E5AC}" srcOrd="0" destOrd="0" presId="urn:microsoft.com/office/officeart/2005/8/layout/orgChart1"/>
    <dgm:cxn modelId="{86447032-4047-4A8E-87BC-52E14E17E0E4}" type="presParOf" srcId="{6C7A9E0D-CE23-4F32-9F85-C49169A8E5AC}" destId="{8718A3E4-3184-43FB-9C18-F50EC328573A}" srcOrd="0" destOrd="0" presId="urn:microsoft.com/office/officeart/2005/8/layout/orgChart1"/>
    <dgm:cxn modelId="{80B9B06A-7501-405D-9890-8D45180A7332}" type="presParOf" srcId="{6C7A9E0D-CE23-4F32-9F85-C49169A8E5AC}" destId="{FC36AFA1-AB12-4CFC-8E84-17FA4F8BC215}" srcOrd="1" destOrd="0" presId="urn:microsoft.com/office/officeart/2005/8/layout/orgChart1"/>
    <dgm:cxn modelId="{319C7FAF-817D-493A-A7B3-5F7905B99ADD}" type="presParOf" srcId="{A9820BB1-AEB7-4AD6-8D5E-9F7B3569B87B}" destId="{CBB6D424-0F69-46F4-8386-2C89948AE706}" srcOrd="1" destOrd="0" presId="urn:microsoft.com/office/officeart/2005/8/layout/orgChart1"/>
    <dgm:cxn modelId="{9EC64C35-919B-4BFB-855E-09D0F5BD270E}" type="presParOf" srcId="{CBB6D424-0F69-46F4-8386-2C89948AE706}" destId="{A18A8F86-601A-4537-9F39-61CD19CDF808}" srcOrd="0" destOrd="0" presId="urn:microsoft.com/office/officeart/2005/8/layout/orgChart1"/>
    <dgm:cxn modelId="{165FFE85-4C34-46B9-ACE9-40BB645EE839}" type="presParOf" srcId="{CBB6D424-0F69-46F4-8386-2C89948AE706}" destId="{E382645F-8C3C-4C3A-8618-41FF9FD5AF1F}" srcOrd="1" destOrd="0" presId="urn:microsoft.com/office/officeart/2005/8/layout/orgChart1"/>
    <dgm:cxn modelId="{FAC79E44-C204-437C-8F88-F9DF9185D0F5}" type="presParOf" srcId="{E382645F-8C3C-4C3A-8618-41FF9FD5AF1F}" destId="{A57B0D73-AE16-40EC-B711-F71DF0753628}" srcOrd="0" destOrd="0" presId="urn:microsoft.com/office/officeart/2005/8/layout/orgChart1"/>
    <dgm:cxn modelId="{54961A6A-2E8B-419E-BB4F-8B68116D284C}" type="presParOf" srcId="{A57B0D73-AE16-40EC-B711-F71DF0753628}" destId="{DDC67224-2A0D-46B8-9C76-EC2830319AFC}" srcOrd="0" destOrd="0" presId="urn:microsoft.com/office/officeart/2005/8/layout/orgChart1"/>
    <dgm:cxn modelId="{EAE319C0-0798-4885-A0CC-8B1EEB6CF528}" type="presParOf" srcId="{A57B0D73-AE16-40EC-B711-F71DF0753628}" destId="{A7376784-D340-4300-8EE1-A0A27B0ED070}" srcOrd="1" destOrd="0" presId="urn:microsoft.com/office/officeart/2005/8/layout/orgChart1"/>
    <dgm:cxn modelId="{D971A201-D6CB-42FA-828A-D9A08558D73D}" type="presParOf" srcId="{E382645F-8C3C-4C3A-8618-41FF9FD5AF1F}" destId="{63316203-C876-43F4-A198-77A1B7D70E73}" srcOrd="1" destOrd="0" presId="urn:microsoft.com/office/officeart/2005/8/layout/orgChart1"/>
    <dgm:cxn modelId="{A7C8CDDB-03B6-44D0-8302-7528D10BBC4D}" type="presParOf" srcId="{E382645F-8C3C-4C3A-8618-41FF9FD5AF1F}" destId="{EAFD74BE-3DD5-4EA6-8851-87ED60898758}" srcOrd="2" destOrd="0" presId="urn:microsoft.com/office/officeart/2005/8/layout/orgChart1"/>
    <dgm:cxn modelId="{DD203B68-01D1-4484-9397-504FD1052AB0}" type="presParOf" srcId="{CBB6D424-0F69-46F4-8386-2C89948AE706}" destId="{DDFCF72B-F73B-4AD5-9947-8DD4CF9565F1}" srcOrd="2" destOrd="0" presId="urn:microsoft.com/office/officeart/2005/8/layout/orgChart1"/>
    <dgm:cxn modelId="{D25AE208-CD24-460C-8341-5BE026ABE47E}" type="presParOf" srcId="{CBB6D424-0F69-46F4-8386-2C89948AE706}" destId="{8E947E52-C8FE-4207-A427-EFAFE8E25DC5}" srcOrd="3" destOrd="0" presId="urn:microsoft.com/office/officeart/2005/8/layout/orgChart1"/>
    <dgm:cxn modelId="{518B0546-8033-46DC-9830-CDE19AA1A7A3}" type="presParOf" srcId="{8E947E52-C8FE-4207-A427-EFAFE8E25DC5}" destId="{D1A43711-F197-4F4A-B4D9-15FDFF7F7D04}" srcOrd="0" destOrd="0" presId="urn:microsoft.com/office/officeart/2005/8/layout/orgChart1"/>
    <dgm:cxn modelId="{595EC5E9-7949-44EF-9730-8276B71855E5}" type="presParOf" srcId="{D1A43711-F197-4F4A-B4D9-15FDFF7F7D04}" destId="{188C18FD-3713-4910-B0C4-C247F8C0B704}" srcOrd="0" destOrd="0" presId="urn:microsoft.com/office/officeart/2005/8/layout/orgChart1"/>
    <dgm:cxn modelId="{4DADF3C5-8CDA-45CD-A689-9CEE8ACB0148}" type="presParOf" srcId="{D1A43711-F197-4F4A-B4D9-15FDFF7F7D04}" destId="{C4D26498-2B33-48DA-A11C-CBA5E8F2838A}" srcOrd="1" destOrd="0" presId="urn:microsoft.com/office/officeart/2005/8/layout/orgChart1"/>
    <dgm:cxn modelId="{3BE2A8CB-2099-4A0A-8278-31DC07BE66A8}" type="presParOf" srcId="{8E947E52-C8FE-4207-A427-EFAFE8E25DC5}" destId="{15A1ACD9-2296-43BA-B548-B098BD67E938}" srcOrd="1" destOrd="0" presId="urn:microsoft.com/office/officeart/2005/8/layout/orgChart1"/>
    <dgm:cxn modelId="{14CE26E8-BCD1-4E50-BC2F-3210236535E0}" type="presParOf" srcId="{8E947E52-C8FE-4207-A427-EFAFE8E25DC5}" destId="{F956885A-99BE-4D73-AA1A-0927DDC67CBC}" srcOrd="2" destOrd="0" presId="urn:microsoft.com/office/officeart/2005/8/layout/orgChart1"/>
    <dgm:cxn modelId="{7B2C3E9A-71B2-4F7F-AAAC-D60FF3761D27}" type="presParOf" srcId="{CBB6D424-0F69-46F4-8386-2C89948AE706}" destId="{E8C3D972-F11A-41E4-A21A-43A054A184AA}" srcOrd="4" destOrd="0" presId="urn:microsoft.com/office/officeart/2005/8/layout/orgChart1"/>
    <dgm:cxn modelId="{A209EE00-2439-4403-B621-0A571A5C17AE}" type="presParOf" srcId="{CBB6D424-0F69-46F4-8386-2C89948AE706}" destId="{539FE8A9-42E2-4A29-977E-AA5F91C84298}" srcOrd="5" destOrd="0" presId="urn:microsoft.com/office/officeart/2005/8/layout/orgChart1"/>
    <dgm:cxn modelId="{BDF2E5F1-5E66-4652-BB51-DF7AA20CEDCE}" type="presParOf" srcId="{539FE8A9-42E2-4A29-977E-AA5F91C84298}" destId="{476FB416-A629-42BD-ABE4-DE3B82031EEB}" srcOrd="0" destOrd="0" presId="urn:microsoft.com/office/officeart/2005/8/layout/orgChart1"/>
    <dgm:cxn modelId="{03086B9A-09DC-4AB1-A1B8-1B0F2D49C8FD}" type="presParOf" srcId="{476FB416-A629-42BD-ABE4-DE3B82031EEB}" destId="{614046FB-88C0-4297-BEED-07177B5AA190}" srcOrd="0" destOrd="0" presId="urn:microsoft.com/office/officeart/2005/8/layout/orgChart1"/>
    <dgm:cxn modelId="{4C8A40E6-1D51-4246-882A-D1653DF65A07}" type="presParOf" srcId="{476FB416-A629-42BD-ABE4-DE3B82031EEB}" destId="{E347D346-BFF2-4164-AB87-C66295978B3D}" srcOrd="1" destOrd="0" presId="urn:microsoft.com/office/officeart/2005/8/layout/orgChart1"/>
    <dgm:cxn modelId="{6B673FA3-FA08-47A2-A2F9-5CBE80FA802B}" type="presParOf" srcId="{539FE8A9-42E2-4A29-977E-AA5F91C84298}" destId="{78840330-B573-41F6-BEB5-D9EAB1911D19}" srcOrd="1" destOrd="0" presId="urn:microsoft.com/office/officeart/2005/8/layout/orgChart1"/>
    <dgm:cxn modelId="{C9E55361-4D7F-4291-AB4E-76D4271ABD9C}" type="presParOf" srcId="{539FE8A9-42E2-4A29-977E-AA5F91C84298}" destId="{781C4B83-E243-4F5F-99BA-14E0F51749DA}" srcOrd="2" destOrd="0" presId="urn:microsoft.com/office/officeart/2005/8/layout/orgChart1"/>
    <dgm:cxn modelId="{487AE1DD-042A-4210-B664-7C5CB710D702}" type="presParOf" srcId="{A9820BB1-AEB7-4AD6-8D5E-9F7B3569B87B}" destId="{07E85FAE-167A-47B6-A6AD-47713113920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10105-1660-4265-9668-9346D5F0BC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678C8C3-9E03-4BCA-9724-6F230EC7886E}">
      <dgm:prSet phldrT="[Текст]" custT="1"/>
      <dgm:spPr/>
      <dgm:t>
        <a:bodyPr/>
        <a:lstStyle/>
        <a:p>
          <a:r>
            <a:rPr lang="uk-UA" sz="2200" b="1" kern="1200" noProof="0" dirty="0">
              <a:solidFill>
                <a:schemeClr val="bg1"/>
              </a:solidFill>
              <a:latin typeface="+mn-lt"/>
              <a:ea typeface="+mj-ea"/>
              <a:cs typeface="+mj-cs"/>
            </a:rPr>
            <a:t>Визначити роль і місце </a:t>
          </a:r>
          <a:r>
            <a:rPr lang="uk-UA" sz="2200" b="1" kern="1200" noProof="0" dirty="0" smtClean="0">
              <a:solidFill>
                <a:schemeClr val="bg1"/>
              </a:solidFill>
              <a:latin typeface="+mn-lt"/>
              <a:ea typeface="+mj-ea"/>
              <a:cs typeface="+mj-cs"/>
            </a:rPr>
            <a:t>аудиту відповідності в </a:t>
          </a:r>
          <a:r>
            <a:rPr lang="uk-UA" sz="2200" b="1" kern="1200" noProof="0" dirty="0">
              <a:solidFill>
                <a:schemeClr val="bg1"/>
              </a:solidFill>
              <a:latin typeface="+mn-lt"/>
              <a:ea typeface="+mj-ea"/>
              <a:cs typeface="+mj-cs"/>
            </a:rPr>
            <a:t>діяльності Вищого органу аудиту</a:t>
          </a:r>
        </a:p>
      </dgm:t>
    </dgm:pt>
    <dgm:pt modelId="{0F279C44-F934-463E-975B-5BAA9DF333F6}" type="parTrans" cxnId="{EE1E9642-2A41-41C1-B747-A437FEDC932A}">
      <dgm:prSet/>
      <dgm:spPr/>
      <dgm:t>
        <a:bodyPr/>
        <a:lstStyle/>
        <a:p>
          <a:endParaRPr lang="ru-RU"/>
        </a:p>
      </dgm:t>
    </dgm:pt>
    <dgm:pt modelId="{9A86FAF0-61AD-4E0D-9289-41BC2EBE1F04}" type="sibTrans" cxnId="{EE1E9642-2A41-41C1-B747-A437FEDC932A}">
      <dgm:prSet/>
      <dgm:spPr/>
      <dgm:t>
        <a:bodyPr/>
        <a:lstStyle/>
        <a:p>
          <a:endParaRPr lang="ru-RU"/>
        </a:p>
      </dgm:t>
    </dgm:pt>
    <dgm:pt modelId="{B04CBA57-9AE2-4DC8-BD61-7FF5BFA8D5EB}">
      <dgm:prSet phldrT="[Текст]" custT="1"/>
      <dgm:spPr/>
      <dgm:t>
        <a:bodyPr/>
        <a:lstStyle/>
        <a:p>
          <a:r>
            <a:rPr lang="uk-UA" sz="2200" b="1" kern="1200" noProof="0" dirty="0">
              <a:solidFill>
                <a:schemeClr val="bg1"/>
              </a:solidFill>
              <a:latin typeface="+mn-lt"/>
              <a:ea typeface="+mj-ea"/>
              <a:cs typeface="+mj-cs"/>
            </a:rPr>
            <a:t>Охарактеризувати міжнародні стандарти, що стосуються здійснення </a:t>
          </a:r>
          <a:r>
            <a:rPr lang="uk-UA" sz="2200" b="1" kern="1200" noProof="0" dirty="0" smtClean="0">
              <a:solidFill>
                <a:schemeClr val="bg1"/>
              </a:solidFill>
              <a:latin typeface="+mn-lt"/>
              <a:ea typeface="+mj-ea"/>
              <a:cs typeface="+mj-cs"/>
            </a:rPr>
            <a:t>аудиту відповідності</a:t>
          </a:r>
          <a:endParaRPr lang="uk-UA" sz="2200" b="1" kern="1200" noProof="0" dirty="0">
            <a:solidFill>
              <a:schemeClr val="bg1"/>
            </a:solidFill>
            <a:latin typeface="+mn-lt"/>
            <a:ea typeface="+mj-ea"/>
            <a:cs typeface="+mj-cs"/>
          </a:endParaRPr>
        </a:p>
      </dgm:t>
    </dgm:pt>
    <dgm:pt modelId="{FF482968-135C-4A36-8D0E-29477559C8BF}" type="parTrans" cxnId="{F96837F8-A5E6-4303-8FC8-6331379D6BC5}">
      <dgm:prSet/>
      <dgm:spPr/>
      <dgm:t>
        <a:bodyPr/>
        <a:lstStyle/>
        <a:p>
          <a:endParaRPr lang="ru-RU"/>
        </a:p>
      </dgm:t>
    </dgm:pt>
    <dgm:pt modelId="{942183C4-6A1C-498F-ADA9-C0A053A833B0}" type="sibTrans" cxnId="{F96837F8-A5E6-4303-8FC8-6331379D6BC5}">
      <dgm:prSet/>
      <dgm:spPr/>
      <dgm:t>
        <a:bodyPr/>
        <a:lstStyle/>
        <a:p>
          <a:endParaRPr lang="ru-RU"/>
        </a:p>
      </dgm:t>
    </dgm:pt>
    <dgm:pt modelId="{3155F875-14A1-4A17-BC13-A91D92C92923}">
      <dgm:prSet phldrT="[Текст]" custT="1"/>
      <dgm:spPr/>
      <dgm:t>
        <a:bodyPr/>
        <a:lstStyle/>
        <a:p>
          <a:r>
            <a:rPr lang="uk-UA" sz="2200" b="1" kern="1200" noProof="0" dirty="0">
              <a:solidFill>
                <a:schemeClr val="bg1"/>
              </a:solidFill>
              <a:latin typeface="+mn-lt"/>
              <a:ea typeface="+mj-ea"/>
              <a:cs typeface="+mj-cs"/>
            </a:rPr>
            <a:t>Отримати загальне розуміння </a:t>
          </a:r>
          <a:r>
            <a:rPr lang="uk-UA" sz="2200" b="1" kern="1200" noProof="0" dirty="0" smtClean="0">
              <a:solidFill>
                <a:schemeClr val="bg1"/>
              </a:solidFill>
              <a:latin typeface="+mn-lt"/>
              <a:ea typeface="+mj-ea"/>
              <a:cs typeface="+mj-cs"/>
            </a:rPr>
            <a:t>відмінностей аудиту відповідності від інших видів аудиту</a:t>
          </a:r>
          <a:endParaRPr lang="uk-UA" sz="2200" b="1" kern="1200" noProof="0" dirty="0">
            <a:solidFill>
              <a:schemeClr val="bg1"/>
            </a:solidFill>
            <a:latin typeface="+mn-lt"/>
            <a:ea typeface="+mj-ea"/>
            <a:cs typeface="+mj-cs"/>
          </a:endParaRPr>
        </a:p>
      </dgm:t>
    </dgm:pt>
    <dgm:pt modelId="{D28E8383-D62D-4CDA-AA19-8BC3B9F3AAEC}" type="parTrans" cxnId="{280D7066-0770-47E4-826C-A699E457FAED}">
      <dgm:prSet/>
      <dgm:spPr/>
      <dgm:t>
        <a:bodyPr/>
        <a:lstStyle/>
        <a:p>
          <a:endParaRPr lang="ru-RU"/>
        </a:p>
      </dgm:t>
    </dgm:pt>
    <dgm:pt modelId="{22FBB04E-5EC7-4F72-A20D-9A92121FB84E}" type="sibTrans" cxnId="{280D7066-0770-47E4-826C-A699E457FAED}">
      <dgm:prSet/>
      <dgm:spPr/>
      <dgm:t>
        <a:bodyPr/>
        <a:lstStyle/>
        <a:p>
          <a:endParaRPr lang="ru-RU"/>
        </a:p>
      </dgm:t>
    </dgm:pt>
    <dgm:pt modelId="{3AE049FF-F1B0-4FAC-A049-CC4D0BA381C9}" type="pres">
      <dgm:prSet presAssocID="{B3010105-1660-4265-9668-9346D5F0BCF2}" presName="linear" presStyleCnt="0">
        <dgm:presLayoutVars>
          <dgm:dir/>
          <dgm:animLvl val="lvl"/>
          <dgm:resizeHandles val="exact"/>
        </dgm:presLayoutVars>
      </dgm:prSet>
      <dgm:spPr/>
      <dgm:t>
        <a:bodyPr/>
        <a:lstStyle/>
        <a:p>
          <a:endParaRPr lang="uk-UA"/>
        </a:p>
      </dgm:t>
    </dgm:pt>
    <dgm:pt modelId="{D9DED605-170D-4C6D-BE3C-6935B5B0907D}" type="pres">
      <dgm:prSet presAssocID="{2678C8C3-9E03-4BCA-9724-6F230EC7886E}" presName="parentLin" presStyleCnt="0"/>
      <dgm:spPr/>
    </dgm:pt>
    <dgm:pt modelId="{0449263B-EED8-4229-A763-A6B6127CB726}" type="pres">
      <dgm:prSet presAssocID="{2678C8C3-9E03-4BCA-9724-6F230EC7886E}" presName="parentLeftMargin" presStyleLbl="node1" presStyleIdx="0" presStyleCnt="3"/>
      <dgm:spPr/>
      <dgm:t>
        <a:bodyPr/>
        <a:lstStyle/>
        <a:p>
          <a:endParaRPr lang="uk-UA"/>
        </a:p>
      </dgm:t>
    </dgm:pt>
    <dgm:pt modelId="{8ABC8722-A78B-4F00-8F24-B8E4BE1A35BF}" type="pres">
      <dgm:prSet presAssocID="{2678C8C3-9E03-4BCA-9724-6F230EC7886E}" presName="parentText" presStyleLbl="node1" presStyleIdx="0" presStyleCnt="3" custScaleX="142857">
        <dgm:presLayoutVars>
          <dgm:chMax val="0"/>
          <dgm:bulletEnabled val="1"/>
        </dgm:presLayoutVars>
      </dgm:prSet>
      <dgm:spPr/>
      <dgm:t>
        <a:bodyPr/>
        <a:lstStyle/>
        <a:p>
          <a:endParaRPr lang="uk-UA"/>
        </a:p>
      </dgm:t>
    </dgm:pt>
    <dgm:pt modelId="{EF802F5C-33F0-4FF6-AD56-1225B7A19A03}" type="pres">
      <dgm:prSet presAssocID="{2678C8C3-9E03-4BCA-9724-6F230EC7886E}" presName="negativeSpace" presStyleCnt="0"/>
      <dgm:spPr/>
    </dgm:pt>
    <dgm:pt modelId="{71EB07FE-4463-44A2-BBEE-1651919AE73B}" type="pres">
      <dgm:prSet presAssocID="{2678C8C3-9E03-4BCA-9724-6F230EC7886E}" presName="childText" presStyleLbl="conFgAcc1" presStyleIdx="0" presStyleCnt="3">
        <dgm:presLayoutVars>
          <dgm:bulletEnabled val="1"/>
        </dgm:presLayoutVars>
      </dgm:prSet>
      <dgm:spPr/>
    </dgm:pt>
    <dgm:pt modelId="{81C49DF2-E536-4979-9C7E-F60D681FCD77}" type="pres">
      <dgm:prSet presAssocID="{9A86FAF0-61AD-4E0D-9289-41BC2EBE1F04}" presName="spaceBetweenRectangles" presStyleCnt="0"/>
      <dgm:spPr/>
    </dgm:pt>
    <dgm:pt modelId="{23FD63BE-734B-4842-8374-E199F0EE3D33}" type="pres">
      <dgm:prSet presAssocID="{B04CBA57-9AE2-4DC8-BD61-7FF5BFA8D5EB}" presName="parentLin" presStyleCnt="0"/>
      <dgm:spPr/>
    </dgm:pt>
    <dgm:pt modelId="{60D83653-5A58-4EC4-A8CF-B694CDCB808E}" type="pres">
      <dgm:prSet presAssocID="{B04CBA57-9AE2-4DC8-BD61-7FF5BFA8D5EB}" presName="parentLeftMargin" presStyleLbl="node1" presStyleIdx="0" presStyleCnt="3"/>
      <dgm:spPr/>
      <dgm:t>
        <a:bodyPr/>
        <a:lstStyle/>
        <a:p>
          <a:endParaRPr lang="uk-UA"/>
        </a:p>
      </dgm:t>
    </dgm:pt>
    <dgm:pt modelId="{E31249D4-2E99-4F8E-B0D9-285CCA13AEED}" type="pres">
      <dgm:prSet presAssocID="{B04CBA57-9AE2-4DC8-BD61-7FF5BFA8D5EB}" presName="parentText" presStyleLbl="node1" presStyleIdx="1" presStyleCnt="3" custScaleX="142857">
        <dgm:presLayoutVars>
          <dgm:chMax val="0"/>
          <dgm:bulletEnabled val="1"/>
        </dgm:presLayoutVars>
      </dgm:prSet>
      <dgm:spPr/>
      <dgm:t>
        <a:bodyPr/>
        <a:lstStyle/>
        <a:p>
          <a:endParaRPr lang="uk-UA"/>
        </a:p>
      </dgm:t>
    </dgm:pt>
    <dgm:pt modelId="{35CC324D-A8C1-425A-AFE6-D2333BE1AE65}" type="pres">
      <dgm:prSet presAssocID="{B04CBA57-9AE2-4DC8-BD61-7FF5BFA8D5EB}" presName="negativeSpace" presStyleCnt="0"/>
      <dgm:spPr/>
    </dgm:pt>
    <dgm:pt modelId="{E5EFFFF4-F5DA-4F6C-A74F-635F144EB96F}" type="pres">
      <dgm:prSet presAssocID="{B04CBA57-9AE2-4DC8-BD61-7FF5BFA8D5EB}" presName="childText" presStyleLbl="conFgAcc1" presStyleIdx="1" presStyleCnt="3">
        <dgm:presLayoutVars>
          <dgm:bulletEnabled val="1"/>
        </dgm:presLayoutVars>
      </dgm:prSet>
      <dgm:spPr/>
    </dgm:pt>
    <dgm:pt modelId="{5806D59D-3EA9-474C-81BA-BF9C38F7BA8F}" type="pres">
      <dgm:prSet presAssocID="{942183C4-6A1C-498F-ADA9-C0A053A833B0}" presName="spaceBetweenRectangles" presStyleCnt="0"/>
      <dgm:spPr/>
    </dgm:pt>
    <dgm:pt modelId="{97A33CA2-4301-40A1-9F7E-061A70F92D99}" type="pres">
      <dgm:prSet presAssocID="{3155F875-14A1-4A17-BC13-A91D92C92923}" presName="parentLin" presStyleCnt="0"/>
      <dgm:spPr/>
    </dgm:pt>
    <dgm:pt modelId="{5554EB56-184A-4DF8-8EA9-34697724E460}" type="pres">
      <dgm:prSet presAssocID="{3155F875-14A1-4A17-BC13-A91D92C92923}" presName="parentLeftMargin" presStyleLbl="node1" presStyleIdx="1" presStyleCnt="3"/>
      <dgm:spPr/>
      <dgm:t>
        <a:bodyPr/>
        <a:lstStyle/>
        <a:p>
          <a:endParaRPr lang="uk-UA"/>
        </a:p>
      </dgm:t>
    </dgm:pt>
    <dgm:pt modelId="{D8911BEB-80CD-4CB3-A3F5-580E596205A9}" type="pres">
      <dgm:prSet presAssocID="{3155F875-14A1-4A17-BC13-A91D92C92923}" presName="parentText" presStyleLbl="node1" presStyleIdx="2" presStyleCnt="3" custScaleX="142857">
        <dgm:presLayoutVars>
          <dgm:chMax val="0"/>
          <dgm:bulletEnabled val="1"/>
        </dgm:presLayoutVars>
      </dgm:prSet>
      <dgm:spPr/>
      <dgm:t>
        <a:bodyPr/>
        <a:lstStyle/>
        <a:p>
          <a:endParaRPr lang="uk-UA"/>
        </a:p>
      </dgm:t>
    </dgm:pt>
    <dgm:pt modelId="{0B7BDDBB-7C20-4FE5-9761-1E1359BFA6E0}" type="pres">
      <dgm:prSet presAssocID="{3155F875-14A1-4A17-BC13-A91D92C92923}" presName="negativeSpace" presStyleCnt="0"/>
      <dgm:spPr/>
    </dgm:pt>
    <dgm:pt modelId="{32F76804-1B79-4D8E-A168-3CE7416C805F}" type="pres">
      <dgm:prSet presAssocID="{3155F875-14A1-4A17-BC13-A91D92C92923}" presName="childText" presStyleLbl="conFgAcc1" presStyleIdx="2" presStyleCnt="3">
        <dgm:presLayoutVars>
          <dgm:bulletEnabled val="1"/>
        </dgm:presLayoutVars>
      </dgm:prSet>
      <dgm:spPr/>
    </dgm:pt>
  </dgm:ptLst>
  <dgm:cxnLst>
    <dgm:cxn modelId="{EE1E9642-2A41-41C1-B747-A437FEDC932A}" srcId="{B3010105-1660-4265-9668-9346D5F0BCF2}" destId="{2678C8C3-9E03-4BCA-9724-6F230EC7886E}" srcOrd="0" destOrd="0" parTransId="{0F279C44-F934-463E-975B-5BAA9DF333F6}" sibTransId="{9A86FAF0-61AD-4E0D-9289-41BC2EBE1F04}"/>
    <dgm:cxn modelId="{205FF104-4669-40C4-8CAB-1F96E7C588D8}" type="presOf" srcId="{2678C8C3-9E03-4BCA-9724-6F230EC7886E}" destId="{0449263B-EED8-4229-A763-A6B6127CB726}" srcOrd="0" destOrd="0" presId="urn:microsoft.com/office/officeart/2005/8/layout/list1"/>
    <dgm:cxn modelId="{A1A53376-DA76-4457-8872-2C8105FBC34D}" type="presOf" srcId="{B3010105-1660-4265-9668-9346D5F0BCF2}" destId="{3AE049FF-F1B0-4FAC-A049-CC4D0BA381C9}" srcOrd="0" destOrd="0" presId="urn:microsoft.com/office/officeart/2005/8/layout/list1"/>
    <dgm:cxn modelId="{F96837F8-A5E6-4303-8FC8-6331379D6BC5}" srcId="{B3010105-1660-4265-9668-9346D5F0BCF2}" destId="{B04CBA57-9AE2-4DC8-BD61-7FF5BFA8D5EB}" srcOrd="1" destOrd="0" parTransId="{FF482968-135C-4A36-8D0E-29477559C8BF}" sibTransId="{942183C4-6A1C-498F-ADA9-C0A053A833B0}"/>
    <dgm:cxn modelId="{B4EF734F-562B-43A2-81E2-C43CFA449FF3}" type="presOf" srcId="{3155F875-14A1-4A17-BC13-A91D92C92923}" destId="{5554EB56-184A-4DF8-8EA9-34697724E460}" srcOrd="0" destOrd="0" presId="urn:microsoft.com/office/officeart/2005/8/layout/list1"/>
    <dgm:cxn modelId="{A897EC19-D81E-4587-815C-FF397C593EA7}" type="presOf" srcId="{3155F875-14A1-4A17-BC13-A91D92C92923}" destId="{D8911BEB-80CD-4CB3-A3F5-580E596205A9}" srcOrd="1" destOrd="0" presId="urn:microsoft.com/office/officeart/2005/8/layout/list1"/>
    <dgm:cxn modelId="{2FA8682D-E2AA-48A6-B667-CD873AB2EB72}" type="presOf" srcId="{B04CBA57-9AE2-4DC8-BD61-7FF5BFA8D5EB}" destId="{E31249D4-2E99-4F8E-B0D9-285CCA13AEED}" srcOrd="1" destOrd="0" presId="urn:microsoft.com/office/officeart/2005/8/layout/list1"/>
    <dgm:cxn modelId="{280D7066-0770-47E4-826C-A699E457FAED}" srcId="{B3010105-1660-4265-9668-9346D5F0BCF2}" destId="{3155F875-14A1-4A17-BC13-A91D92C92923}" srcOrd="2" destOrd="0" parTransId="{D28E8383-D62D-4CDA-AA19-8BC3B9F3AAEC}" sibTransId="{22FBB04E-5EC7-4F72-A20D-9A92121FB84E}"/>
    <dgm:cxn modelId="{97F607CB-269F-4A44-A7AA-E8D92A7FA5B1}" type="presOf" srcId="{B04CBA57-9AE2-4DC8-BD61-7FF5BFA8D5EB}" destId="{60D83653-5A58-4EC4-A8CF-B694CDCB808E}" srcOrd="0" destOrd="0" presId="urn:microsoft.com/office/officeart/2005/8/layout/list1"/>
    <dgm:cxn modelId="{99D1402C-C63F-4A43-8E96-B6F406F780D8}" type="presOf" srcId="{2678C8C3-9E03-4BCA-9724-6F230EC7886E}" destId="{8ABC8722-A78B-4F00-8F24-B8E4BE1A35BF}" srcOrd="1" destOrd="0" presId="urn:microsoft.com/office/officeart/2005/8/layout/list1"/>
    <dgm:cxn modelId="{82E555C5-9244-43F2-AD5D-F147AEDFC3CB}" type="presParOf" srcId="{3AE049FF-F1B0-4FAC-A049-CC4D0BA381C9}" destId="{D9DED605-170D-4C6D-BE3C-6935B5B0907D}" srcOrd="0" destOrd="0" presId="urn:microsoft.com/office/officeart/2005/8/layout/list1"/>
    <dgm:cxn modelId="{E569FA0E-FF3C-4D26-B0E9-C00D2BB1E09A}" type="presParOf" srcId="{D9DED605-170D-4C6D-BE3C-6935B5B0907D}" destId="{0449263B-EED8-4229-A763-A6B6127CB726}" srcOrd="0" destOrd="0" presId="urn:microsoft.com/office/officeart/2005/8/layout/list1"/>
    <dgm:cxn modelId="{FF2952CD-858F-417B-B5C2-96C6463A8779}" type="presParOf" srcId="{D9DED605-170D-4C6D-BE3C-6935B5B0907D}" destId="{8ABC8722-A78B-4F00-8F24-B8E4BE1A35BF}" srcOrd="1" destOrd="0" presId="urn:microsoft.com/office/officeart/2005/8/layout/list1"/>
    <dgm:cxn modelId="{A0840FD7-0063-452D-B0DD-A3FF4035C205}" type="presParOf" srcId="{3AE049FF-F1B0-4FAC-A049-CC4D0BA381C9}" destId="{EF802F5C-33F0-4FF6-AD56-1225B7A19A03}" srcOrd="1" destOrd="0" presId="urn:microsoft.com/office/officeart/2005/8/layout/list1"/>
    <dgm:cxn modelId="{685BF4E7-BE4F-424E-8058-F3D15F4A9D42}" type="presParOf" srcId="{3AE049FF-F1B0-4FAC-A049-CC4D0BA381C9}" destId="{71EB07FE-4463-44A2-BBEE-1651919AE73B}" srcOrd="2" destOrd="0" presId="urn:microsoft.com/office/officeart/2005/8/layout/list1"/>
    <dgm:cxn modelId="{FA289F5C-9CC6-41AF-861B-33028A3B3D18}" type="presParOf" srcId="{3AE049FF-F1B0-4FAC-A049-CC4D0BA381C9}" destId="{81C49DF2-E536-4979-9C7E-F60D681FCD77}" srcOrd="3" destOrd="0" presId="urn:microsoft.com/office/officeart/2005/8/layout/list1"/>
    <dgm:cxn modelId="{E09C6CC7-FD36-4D03-9864-3A1EFB70C13B}" type="presParOf" srcId="{3AE049FF-F1B0-4FAC-A049-CC4D0BA381C9}" destId="{23FD63BE-734B-4842-8374-E199F0EE3D33}" srcOrd="4" destOrd="0" presId="urn:microsoft.com/office/officeart/2005/8/layout/list1"/>
    <dgm:cxn modelId="{9117F169-9420-4BD0-9C7D-1BCA48B7B93E}" type="presParOf" srcId="{23FD63BE-734B-4842-8374-E199F0EE3D33}" destId="{60D83653-5A58-4EC4-A8CF-B694CDCB808E}" srcOrd="0" destOrd="0" presId="urn:microsoft.com/office/officeart/2005/8/layout/list1"/>
    <dgm:cxn modelId="{76751842-2625-4877-970F-5ACA777A9D8C}" type="presParOf" srcId="{23FD63BE-734B-4842-8374-E199F0EE3D33}" destId="{E31249D4-2E99-4F8E-B0D9-285CCA13AEED}" srcOrd="1" destOrd="0" presId="urn:microsoft.com/office/officeart/2005/8/layout/list1"/>
    <dgm:cxn modelId="{33DA8E92-E2ED-4EC3-8F46-06590516845E}" type="presParOf" srcId="{3AE049FF-F1B0-4FAC-A049-CC4D0BA381C9}" destId="{35CC324D-A8C1-425A-AFE6-D2333BE1AE65}" srcOrd="5" destOrd="0" presId="urn:microsoft.com/office/officeart/2005/8/layout/list1"/>
    <dgm:cxn modelId="{950B1FBF-9F9A-47E6-BC80-AC522981710F}" type="presParOf" srcId="{3AE049FF-F1B0-4FAC-A049-CC4D0BA381C9}" destId="{E5EFFFF4-F5DA-4F6C-A74F-635F144EB96F}" srcOrd="6" destOrd="0" presId="urn:microsoft.com/office/officeart/2005/8/layout/list1"/>
    <dgm:cxn modelId="{3432A191-F92A-4485-9D9E-1B0B9B5826EF}" type="presParOf" srcId="{3AE049FF-F1B0-4FAC-A049-CC4D0BA381C9}" destId="{5806D59D-3EA9-474C-81BA-BF9C38F7BA8F}" srcOrd="7" destOrd="0" presId="urn:microsoft.com/office/officeart/2005/8/layout/list1"/>
    <dgm:cxn modelId="{AC509007-9276-47D4-8C60-6B157A8010FE}" type="presParOf" srcId="{3AE049FF-F1B0-4FAC-A049-CC4D0BA381C9}" destId="{97A33CA2-4301-40A1-9F7E-061A70F92D99}" srcOrd="8" destOrd="0" presId="urn:microsoft.com/office/officeart/2005/8/layout/list1"/>
    <dgm:cxn modelId="{C419F40D-671E-4BAA-ACE2-76CE236A61E8}" type="presParOf" srcId="{97A33CA2-4301-40A1-9F7E-061A70F92D99}" destId="{5554EB56-184A-4DF8-8EA9-34697724E460}" srcOrd="0" destOrd="0" presId="urn:microsoft.com/office/officeart/2005/8/layout/list1"/>
    <dgm:cxn modelId="{27D9FB38-9428-4C4F-BD43-828C51B56FE8}" type="presParOf" srcId="{97A33CA2-4301-40A1-9F7E-061A70F92D99}" destId="{D8911BEB-80CD-4CB3-A3F5-580E596205A9}" srcOrd="1" destOrd="0" presId="urn:microsoft.com/office/officeart/2005/8/layout/list1"/>
    <dgm:cxn modelId="{81B999E1-573B-45BF-88D8-BC116ED51356}" type="presParOf" srcId="{3AE049FF-F1B0-4FAC-A049-CC4D0BA381C9}" destId="{0B7BDDBB-7C20-4FE5-9761-1E1359BFA6E0}" srcOrd="9" destOrd="0" presId="urn:microsoft.com/office/officeart/2005/8/layout/list1"/>
    <dgm:cxn modelId="{5AB79E8F-42F2-4499-B2EB-4A9AC99DE82B}" type="presParOf" srcId="{3AE049FF-F1B0-4FAC-A049-CC4D0BA381C9}" destId="{32F76804-1B79-4D8E-A168-3CE7416C805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420DC-6955-46C1-B6B6-81793F0FD1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CE0AF093-044F-4D26-9D8F-65095ED2BCC3}">
      <dgm:prSet phldrT="[Текст]" custT="1"/>
      <dgm:spPr/>
      <dgm:t>
        <a:bodyPr/>
        <a:lstStyle/>
        <a:p>
          <a:r>
            <a:rPr lang="uk-UA" sz="2400" b="1" kern="1200" dirty="0">
              <a:solidFill>
                <a:schemeClr val="bg1"/>
              </a:solidFill>
              <a:latin typeface="+mn-lt"/>
              <a:ea typeface="+mj-ea"/>
              <a:cs typeface="+mj-cs"/>
            </a:rPr>
            <a:t>Принципи </a:t>
          </a:r>
          <a:r>
            <a:rPr lang="en-US" sz="2400" b="1" kern="1200" dirty="0">
              <a:solidFill>
                <a:schemeClr val="bg1"/>
              </a:solidFill>
              <a:latin typeface="+mn-lt"/>
              <a:ea typeface="+mj-ea"/>
              <a:cs typeface="+mj-cs"/>
            </a:rPr>
            <a:t>INTOSAI</a:t>
          </a:r>
          <a:endParaRPr lang="uk-UA" sz="2400" b="1" kern="1200" dirty="0">
            <a:solidFill>
              <a:schemeClr val="bg1"/>
            </a:solidFill>
            <a:latin typeface="+mn-lt"/>
            <a:ea typeface="+mj-ea"/>
            <a:cs typeface="+mj-cs"/>
          </a:endParaRPr>
        </a:p>
      </dgm:t>
    </dgm:pt>
    <dgm:pt modelId="{798C5949-A3F2-47DC-97A7-98C4ACF2E4DB}" type="parTrans" cxnId="{74D04ADD-DBD9-4995-B217-75E41BF56D62}">
      <dgm:prSet/>
      <dgm:spPr/>
      <dgm:t>
        <a:bodyPr/>
        <a:lstStyle/>
        <a:p>
          <a:endParaRPr lang="uk-UA"/>
        </a:p>
      </dgm:t>
    </dgm:pt>
    <dgm:pt modelId="{889F5885-E6B9-4FD8-B1D1-F25A139CAE6D}" type="sibTrans" cxnId="{74D04ADD-DBD9-4995-B217-75E41BF56D62}">
      <dgm:prSet/>
      <dgm:spPr/>
      <dgm:t>
        <a:bodyPr/>
        <a:lstStyle/>
        <a:p>
          <a:endParaRPr lang="uk-UA"/>
        </a:p>
      </dgm:t>
    </dgm:pt>
    <dgm:pt modelId="{A2096027-ADD1-4278-9976-59A169301DDD}">
      <dgm:prSet phldrT="[Текст]" custT="1"/>
      <dgm:spPr/>
      <dgm:t>
        <a:bodyPr/>
        <a:lstStyle/>
        <a:p>
          <a:r>
            <a:rPr lang="uk-UA" sz="1800" b="0" kern="1200" noProof="0" dirty="0" smtClean="0">
              <a:solidFill>
                <a:schemeClr val="tx1"/>
              </a:solidFill>
              <a:latin typeface="+mn-lt"/>
              <a:ea typeface="+mj-ea"/>
              <a:cs typeface="+mj-cs"/>
            </a:rPr>
            <a:t>INTOSAI-P-1 «Лімська декларація»</a:t>
          </a:r>
          <a:endParaRPr lang="uk-UA" sz="1800" b="0" kern="1200" noProof="0" dirty="0">
            <a:solidFill>
              <a:schemeClr val="tx1"/>
            </a:solidFill>
            <a:latin typeface="+mn-lt"/>
            <a:ea typeface="+mj-ea"/>
            <a:cs typeface="+mj-cs"/>
          </a:endParaRPr>
        </a:p>
      </dgm:t>
    </dgm:pt>
    <dgm:pt modelId="{D1803D29-20BC-4D7F-87CF-E579F27245B7}" type="parTrans" cxnId="{852F1811-B9D6-44A8-BC9B-AA036FFE7550}">
      <dgm:prSet/>
      <dgm:spPr/>
      <dgm:t>
        <a:bodyPr/>
        <a:lstStyle/>
        <a:p>
          <a:endParaRPr lang="uk-UA"/>
        </a:p>
      </dgm:t>
    </dgm:pt>
    <dgm:pt modelId="{8B81702A-80D1-425A-9920-CC2894F00C6A}" type="sibTrans" cxnId="{852F1811-B9D6-44A8-BC9B-AA036FFE7550}">
      <dgm:prSet/>
      <dgm:spPr/>
      <dgm:t>
        <a:bodyPr/>
        <a:lstStyle/>
        <a:p>
          <a:endParaRPr lang="uk-UA"/>
        </a:p>
      </dgm:t>
    </dgm:pt>
    <dgm:pt modelId="{F9822DD7-2AD4-4E9D-BD86-4529F3361348}">
      <dgm:prSet phldrT="[Текст]" custT="1"/>
      <dgm:spPr/>
      <dgm:t>
        <a:bodyPr/>
        <a:lstStyle/>
        <a:p>
          <a:r>
            <a:rPr lang="en-US" sz="2400" b="1" kern="1200" dirty="0" smtClean="0">
              <a:solidFill>
                <a:schemeClr val="bg1"/>
              </a:solidFill>
              <a:latin typeface="+mn-lt"/>
              <a:ea typeface="+mj-ea"/>
              <a:cs typeface="+mj-cs"/>
            </a:rPr>
            <a:t>ISSAI (</a:t>
          </a:r>
          <a:r>
            <a:rPr lang="uk-UA" sz="2400" b="1" kern="1200" dirty="0" smtClean="0">
              <a:solidFill>
                <a:schemeClr val="bg1"/>
              </a:solidFill>
              <a:latin typeface="+mn-lt"/>
              <a:ea typeface="+mj-ea"/>
              <a:cs typeface="+mj-cs"/>
            </a:rPr>
            <a:t>стандарти</a:t>
          </a:r>
          <a:r>
            <a:rPr lang="en-US" sz="2400" b="1" kern="1200" dirty="0" smtClean="0">
              <a:solidFill>
                <a:schemeClr val="bg1"/>
              </a:solidFill>
              <a:latin typeface="+mn-lt"/>
              <a:ea typeface="+mj-ea"/>
              <a:cs typeface="+mj-cs"/>
            </a:rPr>
            <a:t>)</a:t>
          </a:r>
          <a:endParaRPr lang="uk-UA" sz="2400" b="1" kern="1200" dirty="0">
            <a:solidFill>
              <a:schemeClr val="bg1"/>
            </a:solidFill>
            <a:latin typeface="+mn-lt"/>
            <a:ea typeface="+mj-ea"/>
            <a:cs typeface="+mj-cs"/>
          </a:endParaRPr>
        </a:p>
      </dgm:t>
    </dgm:pt>
    <dgm:pt modelId="{56A749B5-C961-42CA-8575-2D9523927B5B}" type="parTrans" cxnId="{C2D73662-ED97-4AE1-920B-3ED2CE167ABC}">
      <dgm:prSet/>
      <dgm:spPr/>
      <dgm:t>
        <a:bodyPr/>
        <a:lstStyle/>
        <a:p>
          <a:endParaRPr lang="uk-UA"/>
        </a:p>
      </dgm:t>
    </dgm:pt>
    <dgm:pt modelId="{1B0267AA-A597-4E7C-B890-CA08CC62213F}" type="sibTrans" cxnId="{C2D73662-ED97-4AE1-920B-3ED2CE167ABC}">
      <dgm:prSet/>
      <dgm:spPr/>
      <dgm:t>
        <a:bodyPr/>
        <a:lstStyle/>
        <a:p>
          <a:endParaRPr lang="uk-UA"/>
        </a:p>
      </dgm:t>
    </dgm:pt>
    <dgm:pt modelId="{024C07BE-267F-472B-91D1-89C8200847C3}">
      <dgm:prSet phldrT="[Текст]" custT="1"/>
      <dgm:spPr/>
      <dgm:t>
        <a:bodyPr/>
        <a:lstStyle/>
        <a:p>
          <a:r>
            <a:rPr lang="uk-UA" sz="1800" b="0" kern="1200" noProof="0" dirty="0" smtClean="0">
              <a:solidFill>
                <a:schemeClr val="tx1"/>
              </a:solidFill>
              <a:latin typeface="+mn-lt"/>
              <a:ea typeface="+mj-ea"/>
              <a:cs typeface="+mj-cs"/>
            </a:rPr>
            <a:t>ISSAI 100 «Фундаментальні принципи аудиту державного сектору»</a:t>
          </a:r>
          <a:endParaRPr lang="uk-UA" sz="1800" b="0" kern="1200" noProof="0" dirty="0">
            <a:solidFill>
              <a:schemeClr val="tx1"/>
            </a:solidFill>
            <a:latin typeface="+mn-lt"/>
            <a:ea typeface="+mj-ea"/>
            <a:cs typeface="+mj-cs"/>
          </a:endParaRPr>
        </a:p>
      </dgm:t>
    </dgm:pt>
    <dgm:pt modelId="{9F1DE619-DC65-4CE4-945A-2ED9F3A5ABAF}" type="parTrans" cxnId="{6087ED26-1C47-4ECB-832B-2AB731072A04}">
      <dgm:prSet/>
      <dgm:spPr/>
      <dgm:t>
        <a:bodyPr/>
        <a:lstStyle/>
        <a:p>
          <a:endParaRPr lang="uk-UA"/>
        </a:p>
      </dgm:t>
    </dgm:pt>
    <dgm:pt modelId="{07C59A25-39FC-48BE-849D-7918B59B1306}" type="sibTrans" cxnId="{6087ED26-1C47-4ECB-832B-2AB731072A04}">
      <dgm:prSet/>
      <dgm:spPr/>
      <dgm:t>
        <a:bodyPr/>
        <a:lstStyle/>
        <a:p>
          <a:endParaRPr lang="uk-UA"/>
        </a:p>
      </dgm:t>
    </dgm:pt>
    <dgm:pt modelId="{4816AAD3-455E-4B73-A3F8-1C5CFA488CDE}">
      <dgm:prSet phldrT="[Текст]" custT="1"/>
      <dgm:spPr/>
      <dgm:t>
        <a:bodyPr/>
        <a:lstStyle/>
        <a:p>
          <a:r>
            <a:rPr lang="en-US" sz="2400" b="1" kern="1200" dirty="0">
              <a:solidFill>
                <a:schemeClr val="bg1"/>
              </a:solidFill>
              <a:latin typeface="+mn-lt"/>
              <a:ea typeface="+mj-ea"/>
              <a:cs typeface="+mj-cs"/>
            </a:rPr>
            <a:t>GUID</a:t>
          </a:r>
          <a:r>
            <a:rPr lang="uk-UA" sz="2400" b="1" kern="1200" dirty="0">
              <a:solidFill>
                <a:schemeClr val="bg1"/>
              </a:solidFill>
              <a:latin typeface="+mn-lt"/>
              <a:ea typeface="+mj-ea"/>
              <a:cs typeface="+mj-cs"/>
            </a:rPr>
            <a:t> (керівництва)</a:t>
          </a:r>
        </a:p>
      </dgm:t>
    </dgm:pt>
    <dgm:pt modelId="{754E994F-6DFC-4014-AAF7-B8734DF78874}" type="parTrans" cxnId="{B081C125-1218-46BC-A200-EE0848A3FFF7}">
      <dgm:prSet/>
      <dgm:spPr/>
      <dgm:t>
        <a:bodyPr/>
        <a:lstStyle/>
        <a:p>
          <a:endParaRPr lang="uk-UA"/>
        </a:p>
      </dgm:t>
    </dgm:pt>
    <dgm:pt modelId="{753B26D6-8D75-4163-AA42-C06F67AE9020}" type="sibTrans" cxnId="{B081C125-1218-46BC-A200-EE0848A3FFF7}">
      <dgm:prSet/>
      <dgm:spPr/>
      <dgm:t>
        <a:bodyPr/>
        <a:lstStyle/>
        <a:p>
          <a:endParaRPr lang="uk-UA"/>
        </a:p>
      </dgm:t>
    </dgm:pt>
    <dgm:pt modelId="{3B798836-F557-43F1-A6C6-C6CE2C5D5A0F}">
      <dgm:prSet phldrT="[Текст]" custT="1"/>
      <dgm:spPr/>
      <dgm:t>
        <a:bodyPr/>
        <a:lstStyle/>
        <a:p>
          <a:r>
            <a:rPr lang="uk-UA" sz="1800" b="0" kern="1200" noProof="0" dirty="0">
              <a:solidFill>
                <a:schemeClr val="tx1"/>
              </a:solidFill>
              <a:latin typeface="+mn-lt"/>
              <a:ea typeface="+mj-ea"/>
              <a:cs typeface="+mj-cs"/>
            </a:rPr>
            <a:t>GUID 4900 «Керівництво з керівних вимог і критеріїв, які необхідно враховувати при перевірці аспектів законності та правильності при проведенні аудиту відповідності»</a:t>
          </a:r>
        </a:p>
      </dgm:t>
    </dgm:pt>
    <dgm:pt modelId="{CC63EA33-93D6-4844-AD8E-9AE6E6EC1C9E}" type="parTrans" cxnId="{85AE94E5-6927-4E7C-AE0C-0FB406F62283}">
      <dgm:prSet/>
      <dgm:spPr/>
      <dgm:t>
        <a:bodyPr/>
        <a:lstStyle/>
        <a:p>
          <a:endParaRPr lang="uk-UA"/>
        </a:p>
      </dgm:t>
    </dgm:pt>
    <dgm:pt modelId="{44767F6A-E7A1-493A-8628-9EE4B6727461}" type="sibTrans" cxnId="{85AE94E5-6927-4E7C-AE0C-0FB406F62283}">
      <dgm:prSet/>
      <dgm:spPr/>
      <dgm:t>
        <a:bodyPr/>
        <a:lstStyle/>
        <a:p>
          <a:endParaRPr lang="uk-UA"/>
        </a:p>
      </dgm:t>
    </dgm:pt>
    <dgm:pt modelId="{67A12085-ABDE-4D4C-8836-A2333EB6DF4A}">
      <dgm:prSet custT="1"/>
      <dgm:spPr/>
      <dgm:t>
        <a:bodyPr/>
        <a:lstStyle/>
        <a:p>
          <a:r>
            <a:rPr lang="uk-UA" sz="1800" b="0" kern="1200" noProof="0" dirty="0" smtClean="0">
              <a:solidFill>
                <a:schemeClr val="tx1"/>
              </a:solidFill>
              <a:latin typeface="+mn-lt"/>
              <a:ea typeface="+mj-ea"/>
              <a:cs typeface="+mj-cs"/>
            </a:rPr>
            <a:t>INTOSAI-P-10 «Декларація Мехіко про незалежність ВОА»</a:t>
          </a:r>
          <a:endParaRPr lang="uk-UA" sz="1800" b="0" kern="1200" noProof="0" dirty="0">
            <a:solidFill>
              <a:schemeClr val="tx1"/>
            </a:solidFill>
            <a:latin typeface="+mn-lt"/>
            <a:ea typeface="+mj-ea"/>
            <a:cs typeface="+mj-cs"/>
          </a:endParaRPr>
        </a:p>
      </dgm:t>
    </dgm:pt>
    <dgm:pt modelId="{44567F8C-52FD-44D4-B9EF-D72C17F7D31E}" type="parTrans" cxnId="{C750F146-4476-471D-A21D-EA596659CB7F}">
      <dgm:prSet/>
      <dgm:spPr/>
      <dgm:t>
        <a:bodyPr/>
        <a:lstStyle/>
        <a:p>
          <a:endParaRPr lang="uk-UA"/>
        </a:p>
      </dgm:t>
    </dgm:pt>
    <dgm:pt modelId="{FB658EC6-F02B-48CE-96F9-DF48782EC8BB}" type="sibTrans" cxnId="{C750F146-4476-471D-A21D-EA596659CB7F}">
      <dgm:prSet/>
      <dgm:spPr/>
      <dgm:t>
        <a:bodyPr/>
        <a:lstStyle/>
        <a:p>
          <a:endParaRPr lang="uk-UA"/>
        </a:p>
      </dgm:t>
    </dgm:pt>
    <dgm:pt modelId="{AA49D74B-9F56-442C-8279-5D1AED9A7897}">
      <dgm:prSet custT="1"/>
      <dgm:spPr/>
      <dgm:t>
        <a:bodyPr/>
        <a:lstStyle/>
        <a:p>
          <a:r>
            <a:rPr lang="uk-UA" sz="1800" b="0" kern="1200" noProof="0" dirty="0" smtClean="0">
              <a:solidFill>
                <a:schemeClr val="tx1"/>
              </a:solidFill>
              <a:latin typeface="+mn-lt"/>
              <a:ea typeface="+mj-ea"/>
              <a:cs typeface="+mj-cs"/>
            </a:rPr>
            <a:t>INTOSAI-P-20 «Принципи прозорості та підзвітності»</a:t>
          </a:r>
          <a:endParaRPr lang="uk-UA" sz="1800" b="0" kern="1200" noProof="0" dirty="0">
            <a:solidFill>
              <a:schemeClr val="tx1"/>
            </a:solidFill>
            <a:latin typeface="+mn-lt"/>
            <a:ea typeface="+mj-ea"/>
            <a:cs typeface="+mj-cs"/>
          </a:endParaRPr>
        </a:p>
      </dgm:t>
    </dgm:pt>
    <dgm:pt modelId="{4194EE3C-91F3-4B99-9B09-AA7E8332524D}" type="parTrans" cxnId="{A11D39C2-DAE3-45B2-A9F9-40B7FAF6976C}">
      <dgm:prSet/>
      <dgm:spPr/>
      <dgm:t>
        <a:bodyPr/>
        <a:lstStyle/>
        <a:p>
          <a:endParaRPr lang="uk-UA"/>
        </a:p>
      </dgm:t>
    </dgm:pt>
    <dgm:pt modelId="{B40BA08A-1F11-463E-A208-BB894934A6B8}" type="sibTrans" cxnId="{A11D39C2-DAE3-45B2-A9F9-40B7FAF6976C}">
      <dgm:prSet/>
      <dgm:spPr/>
      <dgm:t>
        <a:bodyPr/>
        <a:lstStyle/>
        <a:p>
          <a:endParaRPr lang="uk-UA"/>
        </a:p>
      </dgm:t>
    </dgm:pt>
    <dgm:pt modelId="{524D19F1-96C6-48EE-91B3-EBEC85095F3A}">
      <dgm:prSet custT="1"/>
      <dgm:spPr/>
      <dgm:t>
        <a:bodyPr/>
        <a:lstStyle/>
        <a:p>
          <a:r>
            <a:rPr lang="uk-UA" sz="1800" b="0" kern="1200" noProof="0" dirty="0" smtClean="0">
              <a:solidFill>
                <a:schemeClr val="tx1"/>
              </a:solidFill>
              <a:latin typeface="+mn-lt"/>
              <a:ea typeface="+mj-ea"/>
              <a:cs typeface="+mj-cs"/>
            </a:rPr>
            <a:t>ISSAI 400 «Принципи аудиту відповідності»</a:t>
          </a:r>
          <a:endParaRPr lang="uk-UA" sz="1800" b="0" kern="1200" noProof="0" dirty="0">
            <a:solidFill>
              <a:schemeClr val="tx1"/>
            </a:solidFill>
            <a:latin typeface="+mn-lt"/>
            <a:ea typeface="+mj-ea"/>
            <a:cs typeface="+mj-cs"/>
          </a:endParaRPr>
        </a:p>
      </dgm:t>
    </dgm:pt>
    <dgm:pt modelId="{C50F2567-5A79-49A1-9E10-AC7FAABF8FBB}" type="parTrans" cxnId="{63B1D19E-08F8-49A9-AF26-0ADA9B0827F7}">
      <dgm:prSet/>
      <dgm:spPr/>
      <dgm:t>
        <a:bodyPr/>
        <a:lstStyle/>
        <a:p>
          <a:endParaRPr lang="uk-UA"/>
        </a:p>
      </dgm:t>
    </dgm:pt>
    <dgm:pt modelId="{892AA7F8-FB6D-4AE9-83A8-B6EC7C982975}" type="sibTrans" cxnId="{63B1D19E-08F8-49A9-AF26-0ADA9B0827F7}">
      <dgm:prSet/>
      <dgm:spPr/>
      <dgm:t>
        <a:bodyPr/>
        <a:lstStyle/>
        <a:p>
          <a:endParaRPr lang="uk-UA"/>
        </a:p>
      </dgm:t>
    </dgm:pt>
    <dgm:pt modelId="{48792B38-E176-425A-9195-7FDE7D4EAC59}">
      <dgm:prSet custT="1"/>
      <dgm:spPr/>
      <dgm:t>
        <a:bodyPr/>
        <a:lstStyle/>
        <a:p>
          <a:r>
            <a:rPr lang="uk-UA" sz="1800" b="0" kern="1200" noProof="0" dirty="0" smtClean="0">
              <a:solidFill>
                <a:schemeClr val="tx1"/>
              </a:solidFill>
              <a:latin typeface="+mn-lt"/>
              <a:ea typeface="+mj-ea"/>
              <a:cs typeface="+mj-cs"/>
            </a:rPr>
            <a:t>ISSAI 4000 «Стандарт аудиту відповідності»</a:t>
          </a:r>
          <a:endParaRPr lang="uk-UA" sz="1800" b="0" kern="1200" noProof="0" dirty="0">
            <a:solidFill>
              <a:schemeClr val="tx1"/>
            </a:solidFill>
            <a:latin typeface="+mn-lt"/>
            <a:ea typeface="+mj-ea"/>
            <a:cs typeface="+mj-cs"/>
          </a:endParaRPr>
        </a:p>
      </dgm:t>
    </dgm:pt>
    <dgm:pt modelId="{04A7EE2F-88EF-4201-A67D-C3FE51EABB4A}" type="parTrans" cxnId="{2401F60E-F02D-4BBE-BAE5-FBF0ADCC462B}">
      <dgm:prSet/>
      <dgm:spPr/>
      <dgm:t>
        <a:bodyPr/>
        <a:lstStyle/>
        <a:p>
          <a:endParaRPr lang="uk-UA"/>
        </a:p>
      </dgm:t>
    </dgm:pt>
    <dgm:pt modelId="{627748F0-ADF2-475F-BC00-92949951CCD0}" type="sibTrans" cxnId="{2401F60E-F02D-4BBE-BAE5-FBF0ADCC462B}">
      <dgm:prSet/>
      <dgm:spPr/>
      <dgm:t>
        <a:bodyPr/>
        <a:lstStyle/>
        <a:p>
          <a:endParaRPr lang="uk-UA"/>
        </a:p>
      </dgm:t>
    </dgm:pt>
    <dgm:pt modelId="{1D009512-E0B0-4D8A-8145-3949F7708428}">
      <dgm:prSet custT="1"/>
      <dgm:spPr/>
      <dgm:t>
        <a:bodyPr/>
        <a:lstStyle/>
        <a:p>
          <a:r>
            <a:rPr lang="uk-UA" sz="1800" b="0" kern="1200" noProof="0" dirty="0" smtClean="0">
              <a:solidFill>
                <a:schemeClr val="tx1"/>
              </a:solidFill>
              <a:latin typeface="+mn-lt"/>
              <a:ea typeface="+mj-ea"/>
              <a:cs typeface="+mj-cs"/>
            </a:rPr>
            <a:t>INTOSAI-P-12 «Значення та переваги Вищих органів аудиту – вплив на життя громадян»</a:t>
          </a:r>
          <a:endParaRPr lang="uk-UA" sz="1800" b="0" kern="1200" noProof="0" dirty="0">
            <a:solidFill>
              <a:schemeClr val="tx1"/>
            </a:solidFill>
            <a:latin typeface="+mn-lt"/>
            <a:ea typeface="+mj-ea"/>
            <a:cs typeface="+mj-cs"/>
          </a:endParaRPr>
        </a:p>
      </dgm:t>
    </dgm:pt>
    <dgm:pt modelId="{D13F3059-BEA5-447B-922F-219B9A64AB0A}" type="parTrans" cxnId="{83B5B662-A51E-4F88-A7DD-74351C92059E}">
      <dgm:prSet/>
      <dgm:spPr/>
      <dgm:t>
        <a:bodyPr/>
        <a:lstStyle/>
        <a:p>
          <a:endParaRPr lang="uk-UA"/>
        </a:p>
      </dgm:t>
    </dgm:pt>
    <dgm:pt modelId="{93B3C121-BB23-4E99-B409-02A3627D4C11}" type="sibTrans" cxnId="{83B5B662-A51E-4F88-A7DD-74351C92059E}">
      <dgm:prSet/>
      <dgm:spPr/>
      <dgm:t>
        <a:bodyPr/>
        <a:lstStyle/>
        <a:p>
          <a:endParaRPr lang="uk-UA"/>
        </a:p>
      </dgm:t>
    </dgm:pt>
    <dgm:pt modelId="{7146BCD8-BDCF-402B-AA48-F70E4B6E4BA7}" type="pres">
      <dgm:prSet presAssocID="{A2C420DC-6955-46C1-B6B6-81793F0FD106}" presName="Name0" presStyleCnt="0">
        <dgm:presLayoutVars>
          <dgm:dir/>
          <dgm:animLvl val="lvl"/>
          <dgm:resizeHandles val="exact"/>
        </dgm:presLayoutVars>
      </dgm:prSet>
      <dgm:spPr/>
      <dgm:t>
        <a:bodyPr/>
        <a:lstStyle/>
        <a:p>
          <a:endParaRPr lang="uk-UA"/>
        </a:p>
      </dgm:t>
    </dgm:pt>
    <dgm:pt modelId="{8C40347D-B4A3-4EA9-9B53-FEB3D57B2557}" type="pres">
      <dgm:prSet presAssocID="{CE0AF093-044F-4D26-9D8F-65095ED2BCC3}" presName="linNode" presStyleCnt="0"/>
      <dgm:spPr/>
    </dgm:pt>
    <dgm:pt modelId="{0B9EF29C-9AF0-42A0-831B-FD9F647CA558}" type="pres">
      <dgm:prSet presAssocID="{CE0AF093-044F-4D26-9D8F-65095ED2BCC3}" presName="parentText" presStyleLbl="node1" presStyleIdx="0" presStyleCnt="3" custScaleX="90051">
        <dgm:presLayoutVars>
          <dgm:chMax val="1"/>
          <dgm:bulletEnabled val="1"/>
        </dgm:presLayoutVars>
      </dgm:prSet>
      <dgm:spPr/>
      <dgm:t>
        <a:bodyPr/>
        <a:lstStyle/>
        <a:p>
          <a:endParaRPr lang="uk-UA"/>
        </a:p>
      </dgm:t>
    </dgm:pt>
    <dgm:pt modelId="{0461B7A1-9A75-42DB-BA20-5F8BEB641A7F}" type="pres">
      <dgm:prSet presAssocID="{CE0AF093-044F-4D26-9D8F-65095ED2BCC3}" presName="descendantText" presStyleLbl="alignAccFollowNode1" presStyleIdx="0" presStyleCnt="3" custScaleX="135587" custScaleY="124392">
        <dgm:presLayoutVars>
          <dgm:bulletEnabled val="1"/>
        </dgm:presLayoutVars>
      </dgm:prSet>
      <dgm:spPr/>
      <dgm:t>
        <a:bodyPr/>
        <a:lstStyle/>
        <a:p>
          <a:endParaRPr lang="uk-UA"/>
        </a:p>
      </dgm:t>
    </dgm:pt>
    <dgm:pt modelId="{9DA2EA82-8B4E-40B8-BBA8-736C72E2E648}" type="pres">
      <dgm:prSet presAssocID="{889F5885-E6B9-4FD8-B1D1-F25A139CAE6D}" presName="sp" presStyleCnt="0"/>
      <dgm:spPr/>
    </dgm:pt>
    <dgm:pt modelId="{5F5B93AB-C909-4D58-B2F8-A325E77B73E9}" type="pres">
      <dgm:prSet presAssocID="{F9822DD7-2AD4-4E9D-BD86-4529F3361348}" presName="linNode" presStyleCnt="0"/>
      <dgm:spPr/>
    </dgm:pt>
    <dgm:pt modelId="{D7915EB8-A30F-4F7A-82F9-98B7809754BF}" type="pres">
      <dgm:prSet presAssocID="{F9822DD7-2AD4-4E9D-BD86-4529F3361348}" presName="parentText" presStyleLbl="node1" presStyleIdx="1" presStyleCnt="3" custScaleX="75155">
        <dgm:presLayoutVars>
          <dgm:chMax val="1"/>
          <dgm:bulletEnabled val="1"/>
        </dgm:presLayoutVars>
      </dgm:prSet>
      <dgm:spPr/>
      <dgm:t>
        <a:bodyPr/>
        <a:lstStyle/>
        <a:p>
          <a:endParaRPr lang="uk-UA"/>
        </a:p>
      </dgm:t>
    </dgm:pt>
    <dgm:pt modelId="{63C51CAC-773F-465F-B6AC-7A6677A7BA79}" type="pres">
      <dgm:prSet presAssocID="{F9822DD7-2AD4-4E9D-BD86-4529F3361348}" presName="descendantText" presStyleLbl="alignAccFollowNode1" presStyleIdx="1" presStyleCnt="3" custScaleX="113346" custScaleY="113132">
        <dgm:presLayoutVars>
          <dgm:bulletEnabled val="1"/>
        </dgm:presLayoutVars>
      </dgm:prSet>
      <dgm:spPr/>
      <dgm:t>
        <a:bodyPr/>
        <a:lstStyle/>
        <a:p>
          <a:endParaRPr lang="uk-UA"/>
        </a:p>
      </dgm:t>
    </dgm:pt>
    <dgm:pt modelId="{94B03A82-3003-46BE-9A53-CCBC4F3E7AC7}" type="pres">
      <dgm:prSet presAssocID="{1B0267AA-A597-4E7C-B890-CA08CC62213F}" presName="sp" presStyleCnt="0"/>
      <dgm:spPr/>
    </dgm:pt>
    <dgm:pt modelId="{E89CA88E-44A2-42F8-902C-0C48F4ECA530}" type="pres">
      <dgm:prSet presAssocID="{4816AAD3-455E-4B73-A3F8-1C5CFA488CDE}" presName="linNode" presStyleCnt="0"/>
      <dgm:spPr/>
    </dgm:pt>
    <dgm:pt modelId="{A1CCD5F5-9737-42CA-BD57-A4829C083FC0}" type="pres">
      <dgm:prSet presAssocID="{4816AAD3-455E-4B73-A3F8-1C5CFA488CDE}" presName="parentText" presStyleLbl="node1" presStyleIdx="2" presStyleCnt="3" custScaleX="75155" custLinFactNeighborX="-9" custLinFactNeighborY="152">
        <dgm:presLayoutVars>
          <dgm:chMax val="1"/>
          <dgm:bulletEnabled val="1"/>
        </dgm:presLayoutVars>
      </dgm:prSet>
      <dgm:spPr/>
      <dgm:t>
        <a:bodyPr/>
        <a:lstStyle/>
        <a:p>
          <a:endParaRPr lang="uk-UA"/>
        </a:p>
      </dgm:t>
    </dgm:pt>
    <dgm:pt modelId="{0C9A72E6-CECC-486E-A2DA-254EF403D5B5}" type="pres">
      <dgm:prSet presAssocID="{4816AAD3-455E-4B73-A3F8-1C5CFA488CDE}" presName="descendantText" presStyleLbl="alignAccFollowNode1" presStyleIdx="2" presStyleCnt="3" custScaleX="111719" custScaleY="117045">
        <dgm:presLayoutVars>
          <dgm:bulletEnabled val="1"/>
        </dgm:presLayoutVars>
      </dgm:prSet>
      <dgm:spPr/>
      <dgm:t>
        <a:bodyPr/>
        <a:lstStyle/>
        <a:p>
          <a:endParaRPr lang="uk-UA"/>
        </a:p>
      </dgm:t>
    </dgm:pt>
  </dgm:ptLst>
  <dgm:cxnLst>
    <dgm:cxn modelId="{63B1D19E-08F8-49A9-AF26-0ADA9B0827F7}" srcId="{F9822DD7-2AD4-4E9D-BD86-4529F3361348}" destId="{524D19F1-96C6-48EE-91B3-EBEC85095F3A}" srcOrd="1" destOrd="0" parTransId="{C50F2567-5A79-49A1-9E10-AC7FAABF8FBB}" sibTransId="{892AA7F8-FB6D-4AE9-83A8-B6EC7C982975}"/>
    <dgm:cxn modelId="{24865488-27F8-45AC-9BFE-1D8873987284}" type="presOf" srcId="{F9822DD7-2AD4-4E9D-BD86-4529F3361348}" destId="{D7915EB8-A30F-4F7A-82F9-98B7809754BF}" srcOrd="0" destOrd="0" presId="urn:microsoft.com/office/officeart/2005/8/layout/vList5"/>
    <dgm:cxn modelId="{BC8D30E0-FE58-4E0E-ADB8-BD7F03B3D2CF}" type="presOf" srcId="{1D009512-E0B0-4D8A-8145-3949F7708428}" destId="{0461B7A1-9A75-42DB-BA20-5F8BEB641A7F}" srcOrd="0" destOrd="2" presId="urn:microsoft.com/office/officeart/2005/8/layout/vList5"/>
    <dgm:cxn modelId="{B081C125-1218-46BC-A200-EE0848A3FFF7}" srcId="{A2C420DC-6955-46C1-B6B6-81793F0FD106}" destId="{4816AAD3-455E-4B73-A3F8-1C5CFA488CDE}" srcOrd="2" destOrd="0" parTransId="{754E994F-6DFC-4014-AAF7-B8734DF78874}" sibTransId="{753B26D6-8D75-4163-AA42-C06F67AE9020}"/>
    <dgm:cxn modelId="{F28F32B5-60C4-400F-AF84-CDD694B1497E}" type="presOf" srcId="{A2096027-ADD1-4278-9976-59A169301DDD}" destId="{0461B7A1-9A75-42DB-BA20-5F8BEB641A7F}" srcOrd="0" destOrd="0" presId="urn:microsoft.com/office/officeart/2005/8/layout/vList5"/>
    <dgm:cxn modelId="{1A69F16C-1CA0-4621-862F-C3E283336950}" type="presOf" srcId="{3B798836-F557-43F1-A6C6-C6CE2C5D5A0F}" destId="{0C9A72E6-CECC-486E-A2DA-254EF403D5B5}" srcOrd="0" destOrd="0" presId="urn:microsoft.com/office/officeart/2005/8/layout/vList5"/>
    <dgm:cxn modelId="{83B5B662-A51E-4F88-A7DD-74351C92059E}" srcId="{CE0AF093-044F-4D26-9D8F-65095ED2BCC3}" destId="{1D009512-E0B0-4D8A-8145-3949F7708428}" srcOrd="2" destOrd="0" parTransId="{D13F3059-BEA5-447B-922F-219B9A64AB0A}" sibTransId="{93B3C121-BB23-4E99-B409-02A3627D4C11}"/>
    <dgm:cxn modelId="{2401F60E-F02D-4BBE-BAE5-FBF0ADCC462B}" srcId="{F9822DD7-2AD4-4E9D-BD86-4529F3361348}" destId="{48792B38-E176-425A-9195-7FDE7D4EAC59}" srcOrd="2" destOrd="0" parTransId="{04A7EE2F-88EF-4201-A67D-C3FE51EABB4A}" sibTransId="{627748F0-ADF2-475F-BC00-92949951CCD0}"/>
    <dgm:cxn modelId="{74D04ADD-DBD9-4995-B217-75E41BF56D62}" srcId="{A2C420DC-6955-46C1-B6B6-81793F0FD106}" destId="{CE0AF093-044F-4D26-9D8F-65095ED2BCC3}" srcOrd="0" destOrd="0" parTransId="{798C5949-A3F2-47DC-97A7-98C4ACF2E4DB}" sibTransId="{889F5885-E6B9-4FD8-B1D1-F25A139CAE6D}"/>
    <dgm:cxn modelId="{B314B1B2-63A2-4B92-810B-44CEFFA75D97}" type="presOf" srcId="{AA49D74B-9F56-442C-8279-5D1AED9A7897}" destId="{0461B7A1-9A75-42DB-BA20-5F8BEB641A7F}" srcOrd="0" destOrd="3" presId="urn:microsoft.com/office/officeart/2005/8/layout/vList5"/>
    <dgm:cxn modelId="{A60B2483-6D09-4FAF-BB7A-D8F50A03029A}" type="presOf" srcId="{4816AAD3-455E-4B73-A3F8-1C5CFA488CDE}" destId="{A1CCD5F5-9737-42CA-BD57-A4829C083FC0}" srcOrd="0" destOrd="0" presId="urn:microsoft.com/office/officeart/2005/8/layout/vList5"/>
    <dgm:cxn modelId="{6087ED26-1C47-4ECB-832B-2AB731072A04}" srcId="{F9822DD7-2AD4-4E9D-BD86-4529F3361348}" destId="{024C07BE-267F-472B-91D1-89C8200847C3}" srcOrd="0" destOrd="0" parTransId="{9F1DE619-DC65-4CE4-945A-2ED9F3A5ABAF}" sibTransId="{07C59A25-39FC-48BE-849D-7918B59B1306}"/>
    <dgm:cxn modelId="{A11D39C2-DAE3-45B2-A9F9-40B7FAF6976C}" srcId="{CE0AF093-044F-4D26-9D8F-65095ED2BCC3}" destId="{AA49D74B-9F56-442C-8279-5D1AED9A7897}" srcOrd="3" destOrd="0" parTransId="{4194EE3C-91F3-4B99-9B09-AA7E8332524D}" sibTransId="{B40BA08A-1F11-463E-A208-BB894934A6B8}"/>
    <dgm:cxn modelId="{0FAE0BA2-22B3-4FB0-BB15-A772936D49B0}" type="presOf" srcId="{CE0AF093-044F-4D26-9D8F-65095ED2BCC3}" destId="{0B9EF29C-9AF0-42A0-831B-FD9F647CA558}" srcOrd="0" destOrd="0" presId="urn:microsoft.com/office/officeart/2005/8/layout/vList5"/>
    <dgm:cxn modelId="{C2D73662-ED97-4AE1-920B-3ED2CE167ABC}" srcId="{A2C420DC-6955-46C1-B6B6-81793F0FD106}" destId="{F9822DD7-2AD4-4E9D-BD86-4529F3361348}" srcOrd="1" destOrd="0" parTransId="{56A749B5-C961-42CA-8575-2D9523927B5B}" sibTransId="{1B0267AA-A597-4E7C-B890-CA08CC62213F}"/>
    <dgm:cxn modelId="{117D1FCA-10B2-4621-87D7-3705684287D8}" type="presOf" srcId="{48792B38-E176-425A-9195-7FDE7D4EAC59}" destId="{63C51CAC-773F-465F-B6AC-7A6677A7BA79}" srcOrd="0" destOrd="2" presId="urn:microsoft.com/office/officeart/2005/8/layout/vList5"/>
    <dgm:cxn modelId="{E031ACFD-41A3-4D7F-945C-DF62AED489A1}" type="presOf" srcId="{67A12085-ABDE-4D4C-8836-A2333EB6DF4A}" destId="{0461B7A1-9A75-42DB-BA20-5F8BEB641A7F}" srcOrd="0" destOrd="1" presId="urn:microsoft.com/office/officeart/2005/8/layout/vList5"/>
    <dgm:cxn modelId="{C750F146-4476-471D-A21D-EA596659CB7F}" srcId="{CE0AF093-044F-4D26-9D8F-65095ED2BCC3}" destId="{67A12085-ABDE-4D4C-8836-A2333EB6DF4A}" srcOrd="1" destOrd="0" parTransId="{44567F8C-52FD-44D4-B9EF-D72C17F7D31E}" sibTransId="{FB658EC6-F02B-48CE-96F9-DF48782EC8BB}"/>
    <dgm:cxn modelId="{5EC6B86A-09CC-44F2-A1E8-0109FE3161E9}" type="presOf" srcId="{A2C420DC-6955-46C1-B6B6-81793F0FD106}" destId="{7146BCD8-BDCF-402B-AA48-F70E4B6E4BA7}" srcOrd="0" destOrd="0" presId="urn:microsoft.com/office/officeart/2005/8/layout/vList5"/>
    <dgm:cxn modelId="{85AE94E5-6927-4E7C-AE0C-0FB406F62283}" srcId="{4816AAD3-455E-4B73-A3F8-1C5CFA488CDE}" destId="{3B798836-F557-43F1-A6C6-C6CE2C5D5A0F}" srcOrd="0" destOrd="0" parTransId="{CC63EA33-93D6-4844-AD8E-9AE6E6EC1C9E}" sibTransId="{44767F6A-E7A1-493A-8628-9EE4B6727461}"/>
    <dgm:cxn modelId="{852F1811-B9D6-44A8-BC9B-AA036FFE7550}" srcId="{CE0AF093-044F-4D26-9D8F-65095ED2BCC3}" destId="{A2096027-ADD1-4278-9976-59A169301DDD}" srcOrd="0" destOrd="0" parTransId="{D1803D29-20BC-4D7F-87CF-E579F27245B7}" sibTransId="{8B81702A-80D1-425A-9920-CC2894F00C6A}"/>
    <dgm:cxn modelId="{D70E409B-CBD3-446B-B794-5853FD948CAC}" type="presOf" srcId="{024C07BE-267F-472B-91D1-89C8200847C3}" destId="{63C51CAC-773F-465F-B6AC-7A6677A7BA79}" srcOrd="0" destOrd="0" presId="urn:microsoft.com/office/officeart/2005/8/layout/vList5"/>
    <dgm:cxn modelId="{52FF94BC-96BF-4423-BD25-528AB07D0AA9}" type="presOf" srcId="{524D19F1-96C6-48EE-91B3-EBEC85095F3A}" destId="{63C51CAC-773F-465F-B6AC-7A6677A7BA79}" srcOrd="0" destOrd="1" presId="urn:microsoft.com/office/officeart/2005/8/layout/vList5"/>
    <dgm:cxn modelId="{72D1BE7C-0FAE-471B-BEBE-43F3098D0B57}" type="presParOf" srcId="{7146BCD8-BDCF-402B-AA48-F70E4B6E4BA7}" destId="{8C40347D-B4A3-4EA9-9B53-FEB3D57B2557}" srcOrd="0" destOrd="0" presId="urn:microsoft.com/office/officeart/2005/8/layout/vList5"/>
    <dgm:cxn modelId="{BED40BDB-4843-4AFF-A023-52FD1B4B24DE}" type="presParOf" srcId="{8C40347D-B4A3-4EA9-9B53-FEB3D57B2557}" destId="{0B9EF29C-9AF0-42A0-831B-FD9F647CA558}" srcOrd="0" destOrd="0" presId="urn:microsoft.com/office/officeart/2005/8/layout/vList5"/>
    <dgm:cxn modelId="{CF56A368-7054-4684-AF6D-8AC37B294F14}" type="presParOf" srcId="{8C40347D-B4A3-4EA9-9B53-FEB3D57B2557}" destId="{0461B7A1-9A75-42DB-BA20-5F8BEB641A7F}" srcOrd="1" destOrd="0" presId="urn:microsoft.com/office/officeart/2005/8/layout/vList5"/>
    <dgm:cxn modelId="{105B8A50-1B4D-4925-A602-C7DE762639A2}" type="presParOf" srcId="{7146BCD8-BDCF-402B-AA48-F70E4B6E4BA7}" destId="{9DA2EA82-8B4E-40B8-BBA8-736C72E2E648}" srcOrd="1" destOrd="0" presId="urn:microsoft.com/office/officeart/2005/8/layout/vList5"/>
    <dgm:cxn modelId="{54C597EE-C321-4AB6-840E-A4D4D64B395D}" type="presParOf" srcId="{7146BCD8-BDCF-402B-AA48-F70E4B6E4BA7}" destId="{5F5B93AB-C909-4D58-B2F8-A325E77B73E9}" srcOrd="2" destOrd="0" presId="urn:microsoft.com/office/officeart/2005/8/layout/vList5"/>
    <dgm:cxn modelId="{0E97C344-B1A4-4593-9E98-954965F50C64}" type="presParOf" srcId="{5F5B93AB-C909-4D58-B2F8-A325E77B73E9}" destId="{D7915EB8-A30F-4F7A-82F9-98B7809754BF}" srcOrd="0" destOrd="0" presId="urn:microsoft.com/office/officeart/2005/8/layout/vList5"/>
    <dgm:cxn modelId="{F2CD9F6A-A2C5-4C67-B87D-A320E84F002B}" type="presParOf" srcId="{5F5B93AB-C909-4D58-B2F8-A325E77B73E9}" destId="{63C51CAC-773F-465F-B6AC-7A6677A7BA79}" srcOrd="1" destOrd="0" presId="urn:microsoft.com/office/officeart/2005/8/layout/vList5"/>
    <dgm:cxn modelId="{EE36C100-F052-4918-8669-08CF0321C883}" type="presParOf" srcId="{7146BCD8-BDCF-402B-AA48-F70E4B6E4BA7}" destId="{94B03A82-3003-46BE-9A53-CCBC4F3E7AC7}" srcOrd="3" destOrd="0" presId="urn:microsoft.com/office/officeart/2005/8/layout/vList5"/>
    <dgm:cxn modelId="{2F55D595-B6D1-493F-8999-3B0B13B0D987}" type="presParOf" srcId="{7146BCD8-BDCF-402B-AA48-F70E4B6E4BA7}" destId="{E89CA88E-44A2-42F8-902C-0C48F4ECA530}" srcOrd="4" destOrd="0" presId="urn:microsoft.com/office/officeart/2005/8/layout/vList5"/>
    <dgm:cxn modelId="{BE5BE7CB-CB52-4D8B-A6B8-00D1F20F3E2C}" type="presParOf" srcId="{E89CA88E-44A2-42F8-902C-0C48F4ECA530}" destId="{A1CCD5F5-9737-42CA-BD57-A4829C083FC0}" srcOrd="0" destOrd="0" presId="urn:microsoft.com/office/officeart/2005/8/layout/vList5"/>
    <dgm:cxn modelId="{3A51AD4F-854B-4E61-AAFE-24FDE81C7C79}" type="presParOf" srcId="{E89CA88E-44A2-42F8-902C-0C48F4ECA530}" destId="{0C9A72E6-CECC-486E-A2DA-254EF403D5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010105-1660-4265-9668-9346D5F0BC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678C8C3-9E03-4BCA-9724-6F230EC7886E}">
      <dgm:prSet phldrT="[Текст]" custT="1"/>
      <dgm:spPr/>
      <dgm:t>
        <a:bodyPr/>
        <a:lstStyle/>
        <a:p>
          <a:r>
            <a:rPr lang="uk-UA" sz="2200" b="1" kern="1200" noProof="0" dirty="0" smtClean="0">
              <a:solidFill>
                <a:schemeClr val="bg1"/>
              </a:solidFill>
              <a:latin typeface="+mn-lt"/>
              <a:ea typeface="+mj-ea"/>
              <a:cs typeface="+mj-cs"/>
            </a:rPr>
            <a:t>Охарактеризувати три сторони аудиту відповідності</a:t>
          </a:r>
          <a:endParaRPr lang="uk-UA" sz="2200" b="1" kern="1200" noProof="0" dirty="0">
            <a:solidFill>
              <a:schemeClr val="bg1"/>
            </a:solidFill>
            <a:latin typeface="+mn-lt"/>
            <a:ea typeface="+mj-ea"/>
            <a:cs typeface="+mj-cs"/>
          </a:endParaRPr>
        </a:p>
      </dgm:t>
    </dgm:pt>
    <dgm:pt modelId="{0F279C44-F934-463E-975B-5BAA9DF333F6}" type="parTrans" cxnId="{EE1E9642-2A41-41C1-B747-A437FEDC932A}">
      <dgm:prSet/>
      <dgm:spPr/>
      <dgm:t>
        <a:bodyPr/>
        <a:lstStyle/>
        <a:p>
          <a:endParaRPr lang="ru-RU"/>
        </a:p>
      </dgm:t>
    </dgm:pt>
    <dgm:pt modelId="{9A86FAF0-61AD-4E0D-9289-41BC2EBE1F04}" type="sibTrans" cxnId="{EE1E9642-2A41-41C1-B747-A437FEDC932A}">
      <dgm:prSet/>
      <dgm:spPr/>
      <dgm:t>
        <a:bodyPr/>
        <a:lstStyle/>
        <a:p>
          <a:endParaRPr lang="ru-RU"/>
        </a:p>
      </dgm:t>
    </dgm:pt>
    <dgm:pt modelId="{B04CBA57-9AE2-4DC8-BD61-7FF5BFA8D5EB}">
      <dgm:prSet phldrT="[Текст]" custT="1"/>
      <dgm:spPr/>
      <dgm:t>
        <a:bodyPr/>
        <a:lstStyle/>
        <a:p>
          <a:r>
            <a:rPr lang="uk-UA" sz="2200" b="1" kern="1200" noProof="0" dirty="0" smtClean="0">
              <a:solidFill>
                <a:schemeClr val="bg1"/>
              </a:solidFill>
              <a:latin typeface="+mn-lt"/>
              <a:ea typeface="+mj-ea"/>
              <a:cs typeface="+mj-cs"/>
            </a:rPr>
            <a:t>Визначити предмет аудиту та предметну інформацію</a:t>
          </a:r>
          <a:endParaRPr lang="uk-UA" sz="2200" b="1" kern="1200" noProof="0" dirty="0">
            <a:solidFill>
              <a:schemeClr val="bg1"/>
            </a:solidFill>
            <a:latin typeface="+mn-lt"/>
            <a:ea typeface="+mj-ea"/>
            <a:cs typeface="+mj-cs"/>
          </a:endParaRPr>
        </a:p>
      </dgm:t>
    </dgm:pt>
    <dgm:pt modelId="{FF482968-135C-4A36-8D0E-29477559C8BF}" type="parTrans" cxnId="{F96837F8-A5E6-4303-8FC8-6331379D6BC5}">
      <dgm:prSet/>
      <dgm:spPr/>
      <dgm:t>
        <a:bodyPr/>
        <a:lstStyle/>
        <a:p>
          <a:endParaRPr lang="ru-RU"/>
        </a:p>
      </dgm:t>
    </dgm:pt>
    <dgm:pt modelId="{942183C4-6A1C-498F-ADA9-C0A053A833B0}" type="sibTrans" cxnId="{F96837F8-A5E6-4303-8FC8-6331379D6BC5}">
      <dgm:prSet/>
      <dgm:spPr/>
      <dgm:t>
        <a:bodyPr/>
        <a:lstStyle/>
        <a:p>
          <a:endParaRPr lang="ru-RU"/>
        </a:p>
      </dgm:t>
    </dgm:pt>
    <dgm:pt modelId="{3155F875-14A1-4A17-BC13-A91D92C92923}">
      <dgm:prSet phldrT="[Текст]" custT="1"/>
      <dgm:spPr/>
      <dgm:t>
        <a:bodyPr/>
        <a:lstStyle/>
        <a:p>
          <a:r>
            <a:rPr lang="uk-UA" sz="2200" b="1" kern="1200" noProof="0" dirty="0">
              <a:solidFill>
                <a:schemeClr val="bg1"/>
              </a:solidFill>
              <a:latin typeface="+mn-lt"/>
              <a:ea typeface="+mj-ea"/>
              <a:cs typeface="+mj-cs"/>
            </a:rPr>
            <a:t>Отримати </a:t>
          </a:r>
          <a:r>
            <a:rPr lang="uk-UA" sz="2200" b="1" kern="1200" noProof="0" dirty="0" smtClean="0">
              <a:solidFill>
                <a:schemeClr val="bg1"/>
              </a:solidFill>
              <a:latin typeface="+mn-lt"/>
              <a:ea typeface="+mj-ea"/>
              <a:cs typeface="+mj-cs"/>
            </a:rPr>
            <a:t>розуміння видів аудиторських завдань</a:t>
          </a:r>
          <a:endParaRPr lang="uk-UA" sz="2200" b="1" kern="1200" noProof="0" dirty="0">
            <a:solidFill>
              <a:schemeClr val="bg1"/>
            </a:solidFill>
            <a:latin typeface="+mn-lt"/>
            <a:ea typeface="+mj-ea"/>
            <a:cs typeface="+mj-cs"/>
          </a:endParaRPr>
        </a:p>
      </dgm:t>
    </dgm:pt>
    <dgm:pt modelId="{D28E8383-D62D-4CDA-AA19-8BC3B9F3AAEC}" type="parTrans" cxnId="{280D7066-0770-47E4-826C-A699E457FAED}">
      <dgm:prSet/>
      <dgm:spPr/>
      <dgm:t>
        <a:bodyPr/>
        <a:lstStyle/>
        <a:p>
          <a:endParaRPr lang="ru-RU"/>
        </a:p>
      </dgm:t>
    </dgm:pt>
    <dgm:pt modelId="{22FBB04E-5EC7-4F72-A20D-9A92121FB84E}" type="sibTrans" cxnId="{280D7066-0770-47E4-826C-A699E457FAED}">
      <dgm:prSet/>
      <dgm:spPr/>
      <dgm:t>
        <a:bodyPr/>
        <a:lstStyle/>
        <a:p>
          <a:endParaRPr lang="ru-RU"/>
        </a:p>
      </dgm:t>
    </dgm:pt>
    <dgm:pt modelId="{03C127BC-FF1B-4D03-915C-E66F552311A6}">
      <dgm:prSet phldrT="[Текст]" custT="1"/>
      <dgm:spPr/>
      <dgm:t>
        <a:bodyPr/>
        <a:lstStyle/>
        <a:p>
          <a:r>
            <a:rPr lang="uk-UA" sz="2200" b="1" kern="1200" noProof="0" dirty="0" smtClean="0">
              <a:solidFill>
                <a:schemeClr val="bg1"/>
              </a:solidFill>
              <a:latin typeface="+mn-lt"/>
              <a:ea typeface="+mj-ea"/>
              <a:cs typeface="+mj-cs"/>
            </a:rPr>
            <a:t>Визначити етапи аудиту відповідності</a:t>
          </a:r>
          <a:endParaRPr lang="uk-UA" sz="2200" b="1" kern="1200" noProof="0" dirty="0">
            <a:solidFill>
              <a:schemeClr val="bg1"/>
            </a:solidFill>
            <a:latin typeface="+mn-lt"/>
            <a:ea typeface="+mj-ea"/>
            <a:cs typeface="+mj-cs"/>
          </a:endParaRPr>
        </a:p>
      </dgm:t>
    </dgm:pt>
    <dgm:pt modelId="{E5D144D1-311B-4969-A0A9-65644F640DA1}" type="parTrans" cxnId="{21CE02AB-0C19-457E-8A94-588D63425A94}">
      <dgm:prSet/>
      <dgm:spPr/>
      <dgm:t>
        <a:bodyPr/>
        <a:lstStyle/>
        <a:p>
          <a:endParaRPr lang="ru-RU"/>
        </a:p>
      </dgm:t>
    </dgm:pt>
    <dgm:pt modelId="{FB51C07E-999C-4619-84F8-757B4A8CBA7E}" type="sibTrans" cxnId="{21CE02AB-0C19-457E-8A94-588D63425A94}">
      <dgm:prSet/>
      <dgm:spPr/>
      <dgm:t>
        <a:bodyPr/>
        <a:lstStyle/>
        <a:p>
          <a:endParaRPr lang="ru-RU"/>
        </a:p>
      </dgm:t>
    </dgm:pt>
    <dgm:pt modelId="{3AE049FF-F1B0-4FAC-A049-CC4D0BA381C9}" type="pres">
      <dgm:prSet presAssocID="{B3010105-1660-4265-9668-9346D5F0BCF2}" presName="linear" presStyleCnt="0">
        <dgm:presLayoutVars>
          <dgm:dir/>
          <dgm:animLvl val="lvl"/>
          <dgm:resizeHandles val="exact"/>
        </dgm:presLayoutVars>
      </dgm:prSet>
      <dgm:spPr/>
      <dgm:t>
        <a:bodyPr/>
        <a:lstStyle/>
        <a:p>
          <a:endParaRPr lang="uk-UA"/>
        </a:p>
      </dgm:t>
    </dgm:pt>
    <dgm:pt modelId="{D9DED605-170D-4C6D-BE3C-6935B5B0907D}" type="pres">
      <dgm:prSet presAssocID="{2678C8C3-9E03-4BCA-9724-6F230EC7886E}" presName="parentLin" presStyleCnt="0"/>
      <dgm:spPr/>
    </dgm:pt>
    <dgm:pt modelId="{0449263B-EED8-4229-A763-A6B6127CB726}" type="pres">
      <dgm:prSet presAssocID="{2678C8C3-9E03-4BCA-9724-6F230EC7886E}" presName="parentLeftMargin" presStyleLbl="node1" presStyleIdx="0" presStyleCnt="4"/>
      <dgm:spPr/>
      <dgm:t>
        <a:bodyPr/>
        <a:lstStyle/>
        <a:p>
          <a:endParaRPr lang="uk-UA"/>
        </a:p>
      </dgm:t>
    </dgm:pt>
    <dgm:pt modelId="{8ABC8722-A78B-4F00-8F24-B8E4BE1A35BF}" type="pres">
      <dgm:prSet presAssocID="{2678C8C3-9E03-4BCA-9724-6F230EC7886E}" presName="parentText" presStyleLbl="node1" presStyleIdx="0" presStyleCnt="4" custScaleX="142857">
        <dgm:presLayoutVars>
          <dgm:chMax val="0"/>
          <dgm:bulletEnabled val="1"/>
        </dgm:presLayoutVars>
      </dgm:prSet>
      <dgm:spPr/>
      <dgm:t>
        <a:bodyPr/>
        <a:lstStyle/>
        <a:p>
          <a:endParaRPr lang="uk-UA"/>
        </a:p>
      </dgm:t>
    </dgm:pt>
    <dgm:pt modelId="{EF802F5C-33F0-4FF6-AD56-1225B7A19A03}" type="pres">
      <dgm:prSet presAssocID="{2678C8C3-9E03-4BCA-9724-6F230EC7886E}" presName="negativeSpace" presStyleCnt="0"/>
      <dgm:spPr/>
    </dgm:pt>
    <dgm:pt modelId="{71EB07FE-4463-44A2-BBEE-1651919AE73B}" type="pres">
      <dgm:prSet presAssocID="{2678C8C3-9E03-4BCA-9724-6F230EC7886E}" presName="childText" presStyleLbl="conFgAcc1" presStyleIdx="0" presStyleCnt="4">
        <dgm:presLayoutVars>
          <dgm:bulletEnabled val="1"/>
        </dgm:presLayoutVars>
      </dgm:prSet>
      <dgm:spPr/>
    </dgm:pt>
    <dgm:pt modelId="{81C49DF2-E536-4979-9C7E-F60D681FCD77}" type="pres">
      <dgm:prSet presAssocID="{9A86FAF0-61AD-4E0D-9289-41BC2EBE1F04}" presName="spaceBetweenRectangles" presStyleCnt="0"/>
      <dgm:spPr/>
    </dgm:pt>
    <dgm:pt modelId="{23FD63BE-734B-4842-8374-E199F0EE3D33}" type="pres">
      <dgm:prSet presAssocID="{B04CBA57-9AE2-4DC8-BD61-7FF5BFA8D5EB}" presName="parentLin" presStyleCnt="0"/>
      <dgm:spPr/>
    </dgm:pt>
    <dgm:pt modelId="{60D83653-5A58-4EC4-A8CF-B694CDCB808E}" type="pres">
      <dgm:prSet presAssocID="{B04CBA57-9AE2-4DC8-BD61-7FF5BFA8D5EB}" presName="parentLeftMargin" presStyleLbl="node1" presStyleIdx="0" presStyleCnt="4"/>
      <dgm:spPr/>
      <dgm:t>
        <a:bodyPr/>
        <a:lstStyle/>
        <a:p>
          <a:endParaRPr lang="uk-UA"/>
        </a:p>
      </dgm:t>
    </dgm:pt>
    <dgm:pt modelId="{E31249D4-2E99-4F8E-B0D9-285CCA13AEED}" type="pres">
      <dgm:prSet presAssocID="{B04CBA57-9AE2-4DC8-BD61-7FF5BFA8D5EB}" presName="parentText" presStyleLbl="node1" presStyleIdx="1" presStyleCnt="4" custScaleX="142857">
        <dgm:presLayoutVars>
          <dgm:chMax val="0"/>
          <dgm:bulletEnabled val="1"/>
        </dgm:presLayoutVars>
      </dgm:prSet>
      <dgm:spPr/>
      <dgm:t>
        <a:bodyPr/>
        <a:lstStyle/>
        <a:p>
          <a:endParaRPr lang="uk-UA"/>
        </a:p>
      </dgm:t>
    </dgm:pt>
    <dgm:pt modelId="{35CC324D-A8C1-425A-AFE6-D2333BE1AE65}" type="pres">
      <dgm:prSet presAssocID="{B04CBA57-9AE2-4DC8-BD61-7FF5BFA8D5EB}" presName="negativeSpace" presStyleCnt="0"/>
      <dgm:spPr/>
    </dgm:pt>
    <dgm:pt modelId="{E5EFFFF4-F5DA-4F6C-A74F-635F144EB96F}" type="pres">
      <dgm:prSet presAssocID="{B04CBA57-9AE2-4DC8-BD61-7FF5BFA8D5EB}" presName="childText" presStyleLbl="conFgAcc1" presStyleIdx="1" presStyleCnt="4">
        <dgm:presLayoutVars>
          <dgm:bulletEnabled val="1"/>
        </dgm:presLayoutVars>
      </dgm:prSet>
      <dgm:spPr/>
    </dgm:pt>
    <dgm:pt modelId="{5806D59D-3EA9-474C-81BA-BF9C38F7BA8F}" type="pres">
      <dgm:prSet presAssocID="{942183C4-6A1C-498F-ADA9-C0A053A833B0}" presName="spaceBetweenRectangles" presStyleCnt="0"/>
      <dgm:spPr/>
    </dgm:pt>
    <dgm:pt modelId="{97A33CA2-4301-40A1-9F7E-061A70F92D99}" type="pres">
      <dgm:prSet presAssocID="{3155F875-14A1-4A17-BC13-A91D92C92923}" presName="parentLin" presStyleCnt="0"/>
      <dgm:spPr/>
    </dgm:pt>
    <dgm:pt modelId="{5554EB56-184A-4DF8-8EA9-34697724E460}" type="pres">
      <dgm:prSet presAssocID="{3155F875-14A1-4A17-BC13-A91D92C92923}" presName="parentLeftMargin" presStyleLbl="node1" presStyleIdx="1" presStyleCnt="4"/>
      <dgm:spPr/>
      <dgm:t>
        <a:bodyPr/>
        <a:lstStyle/>
        <a:p>
          <a:endParaRPr lang="uk-UA"/>
        </a:p>
      </dgm:t>
    </dgm:pt>
    <dgm:pt modelId="{D8911BEB-80CD-4CB3-A3F5-580E596205A9}" type="pres">
      <dgm:prSet presAssocID="{3155F875-14A1-4A17-BC13-A91D92C92923}" presName="parentText" presStyleLbl="node1" presStyleIdx="2" presStyleCnt="4" custScaleX="142857">
        <dgm:presLayoutVars>
          <dgm:chMax val="0"/>
          <dgm:bulletEnabled val="1"/>
        </dgm:presLayoutVars>
      </dgm:prSet>
      <dgm:spPr/>
      <dgm:t>
        <a:bodyPr/>
        <a:lstStyle/>
        <a:p>
          <a:endParaRPr lang="uk-UA"/>
        </a:p>
      </dgm:t>
    </dgm:pt>
    <dgm:pt modelId="{0B7BDDBB-7C20-4FE5-9761-1E1359BFA6E0}" type="pres">
      <dgm:prSet presAssocID="{3155F875-14A1-4A17-BC13-A91D92C92923}" presName="negativeSpace" presStyleCnt="0"/>
      <dgm:spPr/>
    </dgm:pt>
    <dgm:pt modelId="{32F76804-1B79-4D8E-A168-3CE7416C805F}" type="pres">
      <dgm:prSet presAssocID="{3155F875-14A1-4A17-BC13-A91D92C92923}" presName="childText" presStyleLbl="conFgAcc1" presStyleIdx="2" presStyleCnt="4">
        <dgm:presLayoutVars>
          <dgm:bulletEnabled val="1"/>
        </dgm:presLayoutVars>
      </dgm:prSet>
      <dgm:spPr/>
    </dgm:pt>
    <dgm:pt modelId="{742BE654-F095-46A3-95A2-F7C97A13435D}" type="pres">
      <dgm:prSet presAssocID="{22FBB04E-5EC7-4F72-A20D-9A92121FB84E}" presName="spaceBetweenRectangles" presStyleCnt="0"/>
      <dgm:spPr/>
    </dgm:pt>
    <dgm:pt modelId="{B9E04F21-A9A0-4108-83BD-834B832901B1}" type="pres">
      <dgm:prSet presAssocID="{03C127BC-FF1B-4D03-915C-E66F552311A6}" presName="parentLin" presStyleCnt="0"/>
      <dgm:spPr/>
    </dgm:pt>
    <dgm:pt modelId="{D0EB4030-FD69-40CC-A69C-256CCA05D2C8}" type="pres">
      <dgm:prSet presAssocID="{03C127BC-FF1B-4D03-915C-E66F552311A6}" presName="parentLeftMargin" presStyleLbl="node1" presStyleIdx="2" presStyleCnt="4"/>
      <dgm:spPr/>
      <dgm:t>
        <a:bodyPr/>
        <a:lstStyle/>
        <a:p>
          <a:endParaRPr lang="ru-RU"/>
        </a:p>
      </dgm:t>
    </dgm:pt>
    <dgm:pt modelId="{E814EBA9-CD08-4ACC-B162-BC607E1D3856}" type="pres">
      <dgm:prSet presAssocID="{03C127BC-FF1B-4D03-915C-E66F552311A6}" presName="parentText" presStyleLbl="node1" presStyleIdx="3" presStyleCnt="4" custScaleX="136354">
        <dgm:presLayoutVars>
          <dgm:chMax val="0"/>
          <dgm:bulletEnabled val="1"/>
        </dgm:presLayoutVars>
      </dgm:prSet>
      <dgm:spPr/>
      <dgm:t>
        <a:bodyPr/>
        <a:lstStyle/>
        <a:p>
          <a:endParaRPr lang="ru-RU"/>
        </a:p>
      </dgm:t>
    </dgm:pt>
    <dgm:pt modelId="{14676D1D-BC47-4D82-A16F-2943CBF3A6EC}" type="pres">
      <dgm:prSet presAssocID="{03C127BC-FF1B-4D03-915C-E66F552311A6}" presName="negativeSpace" presStyleCnt="0"/>
      <dgm:spPr/>
    </dgm:pt>
    <dgm:pt modelId="{25FDC520-A08E-4A88-BC56-33BD52145AC8}" type="pres">
      <dgm:prSet presAssocID="{03C127BC-FF1B-4D03-915C-E66F552311A6}" presName="childText" presStyleLbl="conFgAcc1" presStyleIdx="3" presStyleCnt="4">
        <dgm:presLayoutVars>
          <dgm:bulletEnabled val="1"/>
        </dgm:presLayoutVars>
      </dgm:prSet>
      <dgm:spPr/>
    </dgm:pt>
  </dgm:ptLst>
  <dgm:cxnLst>
    <dgm:cxn modelId="{99D1402C-C63F-4A43-8E96-B6F406F780D8}" type="presOf" srcId="{2678C8C3-9E03-4BCA-9724-6F230EC7886E}" destId="{8ABC8722-A78B-4F00-8F24-B8E4BE1A35BF}" srcOrd="1" destOrd="0" presId="urn:microsoft.com/office/officeart/2005/8/layout/list1"/>
    <dgm:cxn modelId="{EE1E9642-2A41-41C1-B747-A437FEDC932A}" srcId="{B3010105-1660-4265-9668-9346D5F0BCF2}" destId="{2678C8C3-9E03-4BCA-9724-6F230EC7886E}" srcOrd="0" destOrd="0" parTransId="{0F279C44-F934-463E-975B-5BAA9DF333F6}" sibTransId="{9A86FAF0-61AD-4E0D-9289-41BC2EBE1F04}"/>
    <dgm:cxn modelId="{2FA8682D-E2AA-48A6-B667-CD873AB2EB72}" type="presOf" srcId="{B04CBA57-9AE2-4DC8-BD61-7FF5BFA8D5EB}" destId="{E31249D4-2E99-4F8E-B0D9-285CCA13AEED}" srcOrd="1" destOrd="0" presId="urn:microsoft.com/office/officeart/2005/8/layout/list1"/>
    <dgm:cxn modelId="{A530A8E0-0A08-4AB7-8F24-7C77BB366E6C}" type="presOf" srcId="{03C127BC-FF1B-4D03-915C-E66F552311A6}" destId="{D0EB4030-FD69-40CC-A69C-256CCA05D2C8}" srcOrd="0" destOrd="0" presId="urn:microsoft.com/office/officeart/2005/8/layout/list1"/>
    <dgm:cxn modelId="{97F607CB-269F-4A44-A7AA-E8D92A7FA5B1}" type="presOf" srcId="{B04CBA57-9AE2-4DC8-BD61-7FF5BFA8D5EB}" destId="{60D83653-5A58-4EC4-A8CF-B694CDCB808E}" srcOrd="0" destOrd="0" presId="urn:microsoft.com/office/officeart/2005/8/layout/list1"/>
    <dgm:cxn modelId="{B4EF734F-562B-43A2-81E2-C43CFA449FF3}" type="presOf" srcId="{3155F875-14A1-4A17-BC13-A91D92C92923}" destId="{5554EB56-184A-4DF8-8EA9-34697724E460}" srcOrd="0" destOrd="0" presId="urn:microsoft.com/office/officeart/2005/8/layout/list1"/>
    <dgm:cxn modelId="{6DA921BB-CFED-4960-90C0-2EC9F03A72B8}" type="presOf" srcId="{03C127BC-FF1B-4D03-915C-E66F552311A6}" destId="{E814EBA9-CD08-4ACC-B162-BC607E1D3856}" srcOrd="1" destOrd="0" presId="urn:microsoft.com/office/officeart/2005/8/layout/list1"/>
    <dgm:cxn modelId="{A897EC19-D81E-4587-815C-FF397C593EA7}" type="presOf" srcId="{3155F875-14A1-4A17-BC13-A91D92C92923}" destId="{D8911BEB-80CD-4CB3-A3F5-580E596205A9}" srcOrd="1" destOrd="0" presId="urn:microsoft.com/office/officeart/2005/8/layout/list1"/>
    <dgm:cxn modelId="{F96837F8-A5E6-4303-8FC8-6331379D6BC5}" srcId="{B3010105-1660-4265-9668-9346D5F0BCF2}" destId="{B04CBA57-9AE2-4DC8-BD61-7FF5BFA8D5EB}" srcOrd="1" destOrd="0" parTransId="{FF482968-135C-4A36-8D0E-29477559C8BF}" sibTransId="{942183C4-6A1C-498F-ADA9-C0A053A833B0}"/>
    <dgm:cxn modelId="{205FF104-4669-40C4-8CAB-1F96E7C588D8}" type="presOf" srcId="{2678C8C3-9E03-4BCA-9724-6F230EC7886E}" destId="{0449263B-EED8-4229-A763-A6B6127CB726}" srcOrd="0" destOrd="0" presId="urn:microsoft.com/office/officeart/2005/8/layout/list1"/>
    <dgm:cxn modelId="{A1A53376-DA76-4457-8872-2C8105FBC34D}" type="presOf" srcId="{B3010105-1660-4265-9668-9346D5F0BCF2}" destId="{3AE049FF-F1B0-4FAC-A049-CC4D0BA381C9}" srcOrd="0" destOrd="0" presId="urn:microsoft.com/office/officeart/2005/8/layout/list1"/>
    <dgm:cxn modelId="{21CE02AB-0C19-457E-8A94-588D63425A94}" srcId="{B3010105-1660-4265-9668-9346D5F0BCF2}" destId="{03C127BC-FF1B-4D03-915C-E66F552311A6}" srcOrd="3" destOrd="0" parTransId="{E5D144D1-311B-4969-A0A9-65644F640DA1}" sibTransId="{FB51C07E-999C-4619-84F8-757B4A8CBA7E}"/>
    <dgm:cxn modelId="{280D7066-0770-47E4-826C-A699E457FAED}" srcId="{B3010105-1660-4265-9668-9346D5F0BCF2}" destId="{3155F875-14A1-4A17-BC13-A91D92C92923}" srcOrd="2" destOrd="0" parTransId="{D28E8383-D62D-4CDA-AA19-8BC3B9F3AAEC}" sibTransId="{22FBB04E-5EC7-4F72-A20D-9A92121FB84E}"/>
    <dgm:cxn modelId="{82E555C5-9244-43F2-AD5D-F147AEDFC3CB}" type="presParOf" srcId="{3AE049FF-F1B0-4FAC-A049-CC4D0BA381C9}" destId="{D9DED605-170D-4C6D-BE3C-6935B5B0907D}" srcOrd="0" destOrd="0" presId="urn:microsoft.com/office/officeart/2005/8/layout/list1"/>
    <dgm:cxn modelId="{E569FA0E-FF3C-4D26-B0E9-C00D2BB1E09A}" type="presParOf" srcId="{D9DED605-170D-4C6D-BE3C-6935B5B0907D}" destId="{0449263B-EED8-4229-A763-A6B6127CB726}" srcOrd="0" destOrd="0" presId="urn:microsoft.com/office/officeart/2005/8/layout/list1"/>
    <dgm:cxn modelId="{FF2952CD-858F-417B-B5C2-96C6463A8779}" type="presParOf" srcId="{D9DED605-170D-4C6D-BE3C-6935B5B0907D}" destId="{8ABC8722-A78B-4F00-8F24-B8E4BE1A35BF}" srcOrd="1" destOrd="0" presId="urn:microsoft.com/office/officeart/2005/8/layout/list1"/>
    <dgm:cxn modelId="{A0840FD7-0063-452D-B0DD-A3FF4035C205}" type="presParOf" srcId="{3AE049FF-F1B0-4FAC-A049-CC4D0BA381C9}" destId="{EF802F5C-33F0-4FF6-AD56-1225B7A19A03}" srcOrd="1" destOrd="0" presId="urn:microsoft.com/office/officeart/2005/8/layout/list1"/>
    <dgm:cxn modelId="{685BF4E7-BE4F-424E-8058-F3D15F4A9D42}" type="presParOf" srcId="{3AE049FF-F1B0-4FAC-A049-CC4D0BA381C9}" destId="{71EB07FE-4463-44A2-BBEE-1651919AE73B}" srcOrd="2" destOrd="0" presId="urn:microsoft.com/office/officeart/2005/8/layout/list1"/>
    <dgm:cxn modelId="{FA289F5C-9CC6-41AF-861B-33028A3B3D18}" type="presParOf" srcId="{3AE049FF-F1B0-4FAC-A049-CC4D0BA381C9}" destId="{81C49DF2-E536-4979-9C7E-F60D681FCD77}" srcOrd="3" destOrd="0" presId="urn:microsoft.com/office/officeart/2005/8/layout/list1"/>
    <dgm:cxn modelId="{E09C6CC7-FD36-4D03-9864-3A1EFB70C13B}" type="presParOf" srcId="{3AE049FF-F1B0-4FAC-A049-CC4D0BA381C9}" destId="{23FD63BE-734B-4842-8374-E199F0EE3D33}" srcOrd="4" destOrd="0" presId="urn:microsoft.com/office/officeart/2005/8/layout/list1"/>
    <dgm:cxn modelId="{9117F169-9420-4BD0-9C7D-1BCA48B7B93E}" type="presParOf" srcId="{23FD63BE-734B-4842-8374-E199F0EE3D33}" destId="{60D83653-5A58-4EC4-A8CF-B694CDCB808E}" srcOrd="0" destOrd="0" presId="urn:microsoft.com/office/officeart/2005/8/layout/list1"/>
    <dgm:cxn modelId="{76751842-2625-4877-970F-5ACA777A9D8C}" type="presParOf" srcId="{23FD63BE-734B-4842-8374-E199F0EE3D33}" destId="{E31249D4-2E99-4F8E-B0D9-285CCA13AEED}" srcOrd="1" destOrd="0" presId="urn:microsoft.com/office/officeart/2005/8/layout/list1"/>
    <dgm:cxn modelId="{33DA8E92-E2ED-4EC3-8F46-06590516845E}" type="presParOf" srcId="{3AE049FF-F1B0-4FAC-A049-CC4D0BA381C9}" destId="{35CC324D-A8C1-425A-AFE6-D2333BE1AE65}" srcOrd="5" destOrd="0" presId="urn:microsoft.com/office/officeart/2005/8/layout/list1"/>
    <dgm:cxn modelId="{950B1FBF-9F9A-47E6-BC80-AC522981710F}" type="presParOf" srcId="{3AE049FF-F1B0-4FAC-A049-CC4D0BA381C9}" destId="{E5EFFFF4-F5DA-4F6C-A74F-635F144EB96F}" srcOrd="6" destOrd="0" presId="urn:microsoft.com/office/officeart/2005/8/layout/list1"/>
    <dgm:cxn modelId="{3432A191-F92A-4485-9D9E-1B0B9B5826EF}" type="presParOf" srcId="{3AE049FF-F1B0-4FAC-A049-CC4D0BA381C9}" destId="{5806D59D-3EA9-474C-81BA-BF9C38F7BA8F}" srcOrd="7" destOrd="0" presId="urn:microsoft.com/office/officeart/2005/8/layout/list1"/>
    <dgm:cxn modelId="{AC509007-9276-47D4-8C60-6B157A8010FE}" type="presParOf" srcId="{3AE049FF-F1B0-4FAC-A049-CC4D0BA381C9}" destId="{97A33CA2-4301-40A1-9F7E-061A70F92D99}" srcOrd="8" destOrd="0" presId="urn:microsoft.com/office/officeart/2005/8/layout/list1"/>
    <dgm:cxn modelId="{C419F40D-671E-4BAA-ACE2-76CE236A61E8}" type="presParOf" srcId="{97A33CA2-4301-40A1-9F7E-061A70F92D99}" destId="{5554EB56-184A-4DF8-8EA9-34697724E460}" srcOrd="0" destOrd="0" presId="urn:microsoft.com/office/officeart/2005/8/layout/list1"/>
    <dgm:cxn modelId="{27D9FB38-9428-4C4F-BD43-828C51B56FE8}" type="presParOf" srcId="{97A33CA2-4301-40A1-9F7E-061A70F92D99}" destId="{D8911BEB-80CD-4CB3-A3F5-580E596205A9}" srcOrd="1" destOrd="0" presId="urn:microsoft.com/office/officeart/2005/8/layout/list1"/>
    <dgm:cxn modelId="{81B999E1-573B-45BF-88D8-BC116ED51356}" type="presParOf" srcId="{3AE049FF-F1B0-4FAC-A049-CC4D0BA381C9}" destId="{0B7BDDBB-7C20-4FE5-9761-1E1359BFA6E0}" srcOrd="9" destOrd="0" presId="urn:microsoft.com/office/officeart/2005/8/layout/list1"/>
    <dgm:cxn modelId="{5AB79E8F-42F2-4499-B2EB-4A9AC99DE82B}" type="presParOf" srcId="{3AE049FF-F1B0-4FAC-A049-CC4D0BA381C9}" destId="{32F76804-1B79-4D8E-A168-3CE7416C805F}" srcOrd="10" destOrd="0" presId="urn:microsoft.com/office/officeart/2005/8/layout/list1"/>
    <dgm:cxn modelId="{09397796-9719-4E64-8B98-6415D8DCF4F9}" type="presParOf" srcId="{3AE049FF-F1B0-4FAC-A049-CC4D0BA381C9}" destId="{742BE654-F095-46A3-95A2-F7C97A13435D}" srcOrd="11" destOrd="0" presId="urn:microsoft.com/office/officeart/2005/8/layout/list1"/>
    <dgm:cxn modelId="{F9D602D2-CE7B-45BC-A9C7-FE1E0380008D}" type="presParOf" srcId="{3AE049FF-F1B0-4FAC-A049-CC4D0BA381C9}" destId="{B9E04F21-A9A0-4108-83BD-834B832901B1}" srcOrd="12" destOrd="0" presId="urn:microsoft.com/office/officeart/2005/8/layout/list1"/>
    <dgm:cxn modelId="{FAFDCB34-8B6F-441F-B846-246AF9B8EEDE}" type="presParOf" srcId="{B9E04F21-A9A0-4108-83BD-834B832901B1}" destId="{D0EB4030-FD69-40CC-A69C-256CCA05D2C8}" srcOrd="0" destOrd="0" presId="urn:microsoft.com/office/officeart/2005/8/layout/list1"/>
    <dgm:cxn modelId="{BF832D1B-E0AF-4334-8FF9-703CE38A8B93}" type="presParOf" srcId="{B9E04F21-A9A0-4108-83BD-834B832901B1}" destId="{E814EBA9-CD08-4ACC-B162-BC607E1D3856}" srcOrd="1" destOrd="0" presId="urn:microsoft.com/office/officeart/2005/8/layout/list1"/>
    <dgm:cxn modelId="{F6A30D78-3E43-44FE-B9E7-EA386F91FEC5}" type="presParOf" srcId="{3AE049FF-F1B0-4FAC-A049-CC4D0BA381C9}" destId="{14676D1D-BC47-4D82-A16F-2943CBF3A6EC}" srcOrd="13" destOrd="0" presId="urn:microsoft.com/office/officeart/2005/8/layout/list1"/>
    <dgm:cxn modelId="{6A6E55B6-B348-486F-AE76-DCE0AC96473E}" type="presParOf" srcId="{3AE049FF-F1B0-4FAC-A049-CC4D0BA381C9}" destId="{25FDC520-A08E-4A88-BC56-33BD52145AC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9C117E-E476-457F-8B44-A84C2C17895D}" type="doc">
      <dgm:prSet loTypeId="urn:microsoft.com/office/officeart/2005/8/layout/cycle2" loCatId="cycle" qsTypeId="urn:microsoft.com/office/officeart/2005/8/quickstyle/simple1" qsCatId="simple" csTypeId="urn:microsoft.com/office/officeart/2005/8/colors/accent1_3" csCatId="accent1" phldr="1"/>
      <dgm:spPr/>
      <dgm:t>
        <a:bodyPr/>
        <a:lstStyle/>
        <a:p>
          <a:endParaRPr lang="ru-RU"/>
        </a:p>
      </dgm:t>
    </dgm:pt>
    <dgm:pt modelId="{94B0F4A1-B8E7-409C-A735-8CD9A9A314B0}">
      <dgm:prSet phldrT="[Текст]" custT="1"/>
      <dgm:spPr/>
      <dgm:t>
        <a:bodyPr/>
        <a:lstStyle/>
        <a:p>
          <a:pPr marL="0" algn="ctr" defTabSz="914400" rtl="0" eaLnBrk="1" latinLnBrk="0" hangingPunct="1">
            <a:lnSpc>
              <a:spcPct val="115000"/>
            </a:lnSpc>
            <a:spcBef>
              <a:spcPts val="200"/>
            </a:spcBef>
            <a:spcAft>
              <a:spcPts val="200"/>
            </a:spcAft>
          </a:pPr>
          <a:r>
            <a:rPr lang="uk-UA" sz="2400" b="1" i="0" kern="1200" noProof="0" dirty="0" smtClean="0">
              <a:solidFill>
                <a:schemeClr val="bg1"/>
              </a:solidFill>
              <a:latin typeface="+mn-lt"/>
              <a:ea typeface="+mj-ea"/>
              <a:cs typeface="+mj-cs"/>
            </a:rPr>
            <a:t>Обсяг аудиту</a:t>
          </a:r>
          <a:endParaRPr lang="uk-UA" sz="2400" b="1" i="0" kern="1200" noProof="0" dirty="0">
            <a:solidFill>
              <a:schemeClr val="bg1"/>
            </a:solidFill>
            <a:latin typeface="+mn-lt"/>
            <a:ea typeface="+mj-ea"/>
            <a:cs typeface="+mj-cs"/>
          </a:endParaRPr>
        </a:p>
      </dgm:t>
    </dgm:pt>
    <dgm:pt modelId="{C049E517-3851-4F51-9DB0-F0754902870E}" type="parTrans" cxnId="{E8744B93-11F9-4ABB-A417-2F0490B9FDBC}">
      <dgm:prSet/>
      <dgm:spPr/>
      <dgm:t>
        <a:bodyPr/>
        <a:lstStyle/>
        <a:p>
          <a:endParaRPr lang="ru-RU"/>
        </a:p>
      </dgm:t>
    </dgm:pt>
    <dgm:pt modelId="{F4EA69C9-DE20-4E6E-9B84-592A2AB4A6A5}" type="sibTrans" cxnId="{E8744B93-11F9-4ABB-A417-2F0490B9FDBC}">
      <dgm:prSet/>
      <dgm:spPr/>
      <dgm:t>
        <a:bodyPr/>
        <a:lstStyle/>
        <a:p>
          <a:endParaRPr lang="ru-RU"/>
        </a:p>
      </dgm:t>
    </dgm:pt>
    <dgm:pt modelId="{1A59FE42-33DA-45E7-AF2D-B2A05207EB90}">
      <dgm:prSet phldrT="[Текст]" custT="1"/>
      <dgm:spPr/>
      <dgm:t>
        <a:bodyPr/>
        <a:lstStyle/>
        <a:p>
          <a:pPr marL="0" algn="ctr" defTabSz="914400" rtl="0" eaLnBrk="1" latinLnBrk="0" hangingPunct="1">
            <a:lnSpc>
              <a:spcPct val="115000"/>
            </a:lnSpc>
            <a:spcBef>
              <a:spcPts val="200"/>
            </a:spcBef>
            <a:spcAft>
              <a:spcPts val="200"/>
            </a:spcAft>
          </a:pPr>
          <a:r>
            <a:rPr lang="uk-UA" sz="2400" b="1" i="0" kern="1200" noProof="0" dirty="0" smtClean="0">
              <a:solidFill>
                <a:schemeClr val="bg1"/>
              </a:solidFill>
              <a:latin typeface="+mn-lt"/>
              <a:ea typeface="+mj-ea"/>
              <a:cs typeface="+mj-cs"/>
            </a:rPr>
            <a:t>Критерії</a:t>
          </a:r>
          <a:endParaRPr lang="uk-UA" sz="2400" b="1" i="0" kern="1200" noProof="0" dirty="0">
            <a:solidFill>
              <a:schemeClr val="bg1"/>
            </a:solidFill>
            <a:latin typeface="+mn-lt"/>
            <a:ea typeface="+mj-ea"/>
            <a:cs typeface="+mj-cs"/>
          </a:endParaRPr>
        </a:p>
      </dgm:t>
    </dgm:pt>
    <dgm:pt modelId="{4D4CFB98-EC4A-459B-B497-05196ABE7862}" type="parTrans" cxnId="{F77F0C86-AAAB-48EF-B86C-44177A666EA9}">
      <dgm:prSet/>
      <dgm:spPr/>
      <dgm:t>
        <a:bodyPr/>
        <a:lstStyle/>
        <a:p>
          <a:endParaRPr lang="ru-RU"/>
        </a:p>
      </dgm:t>
    </dgm:pt>
    <dgm:pt modelId="{C848EF9F-D68B-440E-ADBC-99107459695F}" type="sibTrans" cxnId="{F77F0C86-AAAB-48EF-B86C-44177A666EA9}">
      <dgm:prSet/>
      <dgm:spPr/>
      <dgm:t>
        <a:bodyPr/>
        <a:lstStyle/>
        <a:p>
          <a:endParaRPr lang="ru-RU"/>
        </a:p>
      </dgm:t>
    </dgm:pt>
    <dgm:pt modelId="{E72420A0-FA90-4CB7-8953-03220EFD76EE}">
      <dgm:prSet phldrT="[Текст]" custT="1"/>
      <dgm:spPr/>
      <dgm:t>
        <a:bodyPr/>
        <a:lstStyle/>
        <a:p>
          <a:pPr marL="0" algn="ctr" defTabSz="914400" rtl="0" eaLnBrk="1" latinLnBrk="0" hangingPunct="1">
            <a:lnSpc>
              <a:spcPct val="115000"/>
            </a:lnSpc>
            <a:spcBef>
              <a:spcPts val="200"/>
            </a:spcBef>
            <a:spcAft>
              <a:spcPts val="200"/>
            </a:spcAft>
          </a:pPr>
          <a:r>
            <a:rPr lang="ru-RU" sz="2400" b="1" i="0" kern="1200" dirty="0">
              <a:solidFill>
                <a:schemeClr val="bg1"/>
              </a:solidFill>
              <a:latin typeface="+mn-lt"/>
              <a:ea typeface="+mj-ea"/>
              <a:cs typeface="+mj-cs"/>
            </a:rPr>
            <a:t>Предмет аудиту</a:t>
          </a:r>
        </a:p>
      </dgm:t>
    </dgm:pt>
    <dgm:pt modelId="{E4892493-EB77-405A-8F54-E59FA4BABD37}" type="parTrans" cxnId="{23988017-01C8-4311-B698-8A9937571978}">
      <dgm:prSet/>
      <dgm:spPr/>
      <dgm:t>
        <a:bodyPr/>
        <a:lstStyle/>
        <a:p>
          <a:endParaRPr lang="ru-RU"/>
        </a:p>
      </dgm:t>
    </dgm:pt>
    <dgm:pt modelId="{6F29CDAC-E6FD-4C77-BD8F-C7251B3C97C2}" type="sibTrans" cxnId="{23988017-01C8-4311-B698-8A9937571978}">
      <dgm:prSet/>
      <dgm:spPr/>
      <dgm:t>
        <a:bodyPr/>
        <a:lstStyle/>
        <a:p>
          <a:endParaRPr lang="ru-RU"/>
        </a:p>
      </dgm:t>
    </dgm:pt>
    <dgm:pt modelId="{A7A02F56-0234-4F6C-A72C-9766D63A9B0B}" type="pres">
      <dgm:prSet presAssocID="{409C117E-E476-457F-8B44-A84C2C17895D}" presName="cycle" presStyleCnt="0">
        <dgm:presLayoutVars>
          <dgm:dir/>
          <dgm:resizeHandles val="exact"/>
        </dgm:presLayoutVars>
      </dgm:prSet>
      <dgm:spPr/>
      <dgm:t>
        <a:bodyPr/>
        <a:lstStyle/>
        <a:p>
          <a:endParaRPr lang="ru-RU"/>
        </a:p>
      </dgm:t>
    </dgm:pt>
    <dgm:pt modelId="{498ACDA6-A26E-4BC3-9090-DB07580F1A4F}" type="pres">
      <dgm:prSet presAssocID="{94B0F4A1-B8E7-409C-A735-8CD9A9A314B0}" presName="node" presStyleLbl="node1" presStyleIdx="0" presStyleCnt="3" custRadScaleRad="100085" custRadScaleInc="-1448">
        <dgm:presLayoutVars>
          <dgm:bulletEnabled val="1"/>
        </dgm:presLayoutVars>
      </dgm:prSet>
      <dgm:spPr/>
      <dgm:t>
        <a:bodyPr/>
        <a:lstStyle/>
        <a:p>
          <a:endParaRPr lang="ru-RU"/>
        </a:p>
      </dgm:t>
    </dgm:pt>
    <dgm:pt modelId="{B933CB32-DC8A-4D60-8B52-7761F77CD34E}" type="pres">
      <dgm:prSet presAssocID="{F4EA69C9-DE20-4E6E-9B84-592A2AB4A6A5}" presName="sibTrans" presStyleLbl="sibTrans2D1" presStyleIdx="0" presStyleCnt="3"/>
      <dgm:spPr/>
      <dgm:t>
        <a:bodyPr/>
        <a:lstStyle/>
        <a:p>
          <a:endParaRPr lang="ru-RU"/>
        </a:p>
      </dgm:t>
    </dgm:pt>
    <dgm:pt modelId="{81E92A5B-85CC-4374-BBD6-8F13E81F0CCD}" type="pres">
      <dgm:prSet presAssocID="{F4EA69C9-DE20-4E6E-9B84-592A2AB4A6A5}" presName="connectorText" presStyleLbl="sibTrans2D1" presStyleIdx="0" presStyleCnt="3"/>
      <dgm:spPr/>
      <dgm:t>
        <a:bodyPr/>
        <a:lstStyle/>
        <a:p>
          <a:endParaRPr lang="ru-RU"/>
        </a:p>
      </dgm:t>
    </dgm:pt>
    <dgm:pt modelId="{A5797445-C7ED-4472-A634-38757008FD5C}" type="pres">
      <dgm:prSet presAssocID="{1A59FE42-33DA-45E7-AF2D-B2A05207EB90}" presName="node" presStyleLbl="node1" presStyleIdx="1" presStyleCnt="3">
        <dgm:presLayoutVars>
          <dgm:bulletEnabled val="1"/>
        </dgm:presLayoutVars>
      </dgm:prSet>
      <dgm:spPr/>
      <dgm:t>
        <a:bodyPr/>
        <a:lstStyle/>
        <a:p>
          <a:endParaRPr lang="ru-RU"/>
        </a:p>
      </dgm:t>
    </dgm:pt>
    <dgm:pt modelId="{80C0D287-A019-4D26-A085-F767F36D3A37}" type="pres">
      <dgm:prSet presAssocID="{C848EF9F-D68B-440E-ADBC-99107459695F}" presName="sibTrans" presStyleLbl="sibTrans2D1" presStyleIdx="1" presStyleCnt="3"/>
      <dgm:spPr/>
      <dgm:t>
        <a:bodyPr/>
        <a:lstStyle/>
        <a:p>
          <a:endParaRPr lang="ru-RU"/>
        </a:p>
      </dgm:t>
    </dgm:pt>
    <dgm:pt modelId="{188C4DF9-90EF-4CD7-A2B2-5BC787B0E0BB}" type="pres">
      <dgm:prSet presAssocID="{C848EF9F-D68B-440E-ADBC-99107459695F}" presName="connectorText" presStyleLbl="sibTrans2D1" presStyleIdx="1" presStyleCnt="3"/>
      <dgm:spPr/>
      <dgm:t>
        <a:bodyPr/>
        <a:lstStyle/>
        <a:p>
          <a:endParaRPr lang="ru-RU"/>
        </a:p>
      </dgm:t>
    </dgm:pt>
    <dgm:pt modelId="{8FD8EA7D-79D6-42DD-BBD9-38CC28DE7F0E}" type="pres">
      <dgm:prSet presAssocID="{E72420A0-FA90-4CB7-8953-03220EFD76EE}" presName="node" presStyleLbl="node1" presStyleIdx="2" presStyleCnt="3">
        <dgm:presLayoutVars>
          <dgm:bulletEnabled val="1"/>
        </dgm:presLayoutVars>
      </dgm:prSet>
      <dgm:spPr/>
      <dgm:t>
        <a:bodyPr/>
        <a:lstStyle/>
        <a:p>
          <a:endParaRPr lang="ru-RU"/>
        </a:p>
      </dgm:t>
    </dgm:pt>
    <dgm:pt modelId="{9285D4FB-C239-46F9-A23F-5ADB1CC188F8}" type="pres">
      <dgm:prSet presAssocID="{6F29CDAC-E6FD-4C77-BD8F-C7251B3C97C2}" presName="sibTrans" presStyleLbl="sibTrans2D1" presStyleIdx="2" presStyleCnt="3"/>
      <dgm:spPr/>
      <dgm:t>
        <a:bodyPr/>
        <a:lstStyle/>
        <a:p>
          <a:endParaRPr lang="ru-RU"/>
        </a:p>
      </dgm:t>
    </dgm:pt>
    <dgm:pt modelId="{B11BBE09-1533-4D0C-9F74-5075C0A55D70}" type="pres">
      <dgm:prSet presAssocID="{6F29CDAC-E6FD-4C77-BD8F-C7251B3C97C2}" presName="connectorText" presStyleLbl="sibTrans2D1" presStyleIdx="2" presStyleCnt="3"/>
      <dgm:spPr/>
      <dgm:t>
        <a:bodyPr/>
        <a:lstStyle/>
        <a:p>
          <a:endParaRPr lang="ru-RU"/>
        </a:p>
      </dgm:t>
    </dgm:pt>
  </dgm:ptLst>
  <dgm:cxnLst>
    <dgm:cxn modelId="{07B8B8F0-DAA6-4009-BA63-902ED9C6884A}" type="presOf" srcId="{E72420A0-FA90-4CB7-8953-03220EFD76EE}" destId="{8FD8EA7D-79D6-42DD-BBD9-38CC28DE7F0E}" srcOrd="0" destOrd="0" presId="urn:microsoft.com/office/officeart/2005/8/layout/cycle2"/>
    <dgm:cxn modelId="{E8744B93-11F9-4ABB-A417-2F0490B9FDBC}" srcId="{409C117E-E476-457F-8B44-A84C2C17895D}" destId="{94B0F4A1-B8E7-409C-A735-8CD9A9A314B0}" srcOrd="0" destOrd="0" parTransId="{C049E517-3851-4F51-9DB0-F0754902870E}" sibTransId="{F4EA69C9-DE20-4E6E-9B84-592A2AB4A6A5}"/>
    <dgm:cxn modelId="{9DB8103B-D161-4221-B0D6-71703ACD8434}" type="presOf" srcId="{F4EA69C9-DE20-4E6E-9B84-592A2AB4A6A5}" destId="{81E92A5B-85CC-4374-BBD6-8F13E81F0CCD}" srcOrd="1" destOrd="0" presId="urn:microsoft.com/office/officeart/2005/8/layout/cycle2"/>
    <dgm:cxn modelId="{9575E72B-F2EE-4FAE-B907-391B7D7254A1}" type="presOf" srcId="{C848EF9F-D68B-440E-ADBC-99107459695F}" destId="{80C0D287-A019-4D26-A085-F767F36D3A37}" srcOrd="0" destOrd="0" presId="urn:microsoft.com/office/officeart/2005/8/layout/cycle2"/>
    <dgm:cxn modelId="{F77F0C86-AAAB-48EF-B86C-44177A666EA9}" srcId="{409C117E-E476-457F-8B44-A84C2C17895D}" destId="{1A59FE42-33DA-45E7-AF2D-B2A05207EB90}" srcOrd="1" destOrd="0" parTransId="{4D4CFB98-EC4A-459B-B497-05196ABE7862}" sibTransId="{C848EF9F-D68B-440E-ADBC-99107459695F}"/>
    <dgm:cxn modelId="{6C1B8632-2FFE-412B-A219-5576BCDDCC75}" type="presOf" srcId="{6F29CDAC-E6FD-4C77-BD8F-C7251B3C97C2}" destId="{9285D4FB-C239-46F9-A23F-5ADB1CC188F8}" srcOrd="0" destOrd="0" presId="urn:microsoft.com/office/officeart/2005/8/layout/cycle2"/>
    <dgm:cxn modelId="{E63C22E6-62F4-4EB1-A8EF-426636E7BD0C}" type="presOf" srcId="{409C117E-E476-457F-8B44-A84C2C17895D}" destId="{A7A02F56-0234-4F6C-A72C-9766D63A9B0B}" srcOrd="0" destOrd="0" presId="urn:microsoft.com/office/officeart/2005/8/layout/cycle2"/>
    <dgm:cxn modelId="{B81A233E-A6C4-421C-9702-C1F53AD93DDD}" type="presOf" srcId="{1A59FE42-33DA-45E7-AF2D-B2A05207EB90}" destId="{A5797445-C7ED-4472-A634-38757008FD5C}" srcOrd="0" destOrd="0" presId="urn:microsoft.com/office/officeart/2005/8/layout/cycle2"/>
    <dgm:cxn modelId="{C9D7E882-7FE0-4DB3-A737-0F8D4ACA782D}" type="presOf" srcId="{94B0F4A1-B8E7-409C-A735-8CD9A9A314B0}" destId="{498ACDA6-A26E-4BC3-9090-DB07580F1A4F}" srcOrd="0" destOrd="0" presId="urn:microsoft.com/office/officeart/2005/8/layout/cycle2"/>
    <dgm:cxn modelId="{E65CA0F4-149B-400E-A5F3-976D39D879A0}" type="presOf" srcId="{6F29CDAC-E6FD-4C77-BD8F-C7251B3C97C2}" destId="{B11BBE09-1533-4D0C-9F74-5075C0A55D70}" srcOrd="1" destOrd="0" presId="urn:microsoft.com/office/officeart/2005/8/layout/cycle2"/>
    <dgm:cxn modelId="{6C66E0CA-18E6-4A5B-B106-72593CA1C027}" type="presOf" srcId="{C848EF9F-D68B-440E-ADBC-99107459695F}" destId="{188C4DF9-90EF-4CD7-A2B2-5BC787B0E0BB}" srcOrd="1" destOrd="0" presId="urn:microsoft.com/office/officeart/2005/8/layout/cycle2"/>
    <dgm:cxn modelId="{23988017-01C8-4311-B698-8A9937571978}" srcId="{409C117E-E476-457F-8B44-A84C2C17895D}" destId="{E72420A0-FA90-4CB7-8953-03220EFD76EE}" srcOrd="2" destOrd="0" parTransId="{E4892493-EB77-405A-8F54-E59FA4BABD37}" sibTransId="{6F29CDAC-E6FD-4C77-BD8F-C7251B3C97C2}"/>
    <dgm:cxn modelId="{63D8627F-2BEF-43FA-9FD1-B93027F9D0B4}" type="presOf" srcId="{F4EA69C9-DE20-4E6E-9B84-592A2AB4A6A5}" destId="{B933CB32-DC8A-4D60-8B52-7761F77CD34E}" srcOrd="0" destOrd="0" presId="urn:microsoft.com/office/officeart/2005/8/layout/cycle2"/>
    <dgm:cxn modelId="{FB281303-8594-4292-BFC9-7EF92CD499A0}" type="presParOf" srcId="{A7A02F56-0234-4F6C-A72C-9766D63A9B0B}" destId="{498ACDA6-A26E-4BC3-9090-DB07580F1A4F}" srcOrd="0" destOrd="0" presId="urn:microsoft.com/office/officeart/2005/8/layout/cycle2"/>
    <dgm:cxn modelId="{88A014A8-708F-4F5D-809C-4C7C3B10C12D}" type="presParOf" srcId="{A7A02F56-0234-4F6C-A72C-9766D63A9B0B}" destId="{B933CB32-DC8A-4D60-8B52-7761F77CD34E}" srcOrd="1" destOrd="0" presId="urn:microsoft.com/office/officeart/2005/8/layout/cycle2"/>
    <dgm:cxn modelId="{DA828B03-74C4-48B1-8008-73EC502DD638}" type="presParOf" srcId="{B933CB32-DC8A-4D60-8B52-7761F77CD34E}" destId="{81E92A5B-85CC-4374-BBD6-8F13E81F0CCD}" srcOrd="0" destOrd="0" presId="urn:microsoft.com/office/officeart/2005/8/layout/cycle2"/>
    <dgm:cxn modelId="{58BFFB56-5896-4335-A734-CADA8DEB633E}" type="presParOf" srcId="{A7A02F56-0234-4F6C-A72C-9766D63A9B0B}" destId="{A5797445-C7ED-4472-A634-38757008FD5C}" srcOrd="2" destOrd="0" presId="urn:microsoft.com/office/officeart/2005/8/layout/cycle2"/>
    <dgm:cxn modelId="{72239DAC-4917-4A91-AEA1-BFCEDD279F63}" type="presParOf" srcId="{A7A02F56-0234-4F6C-A72C-9766D63A9B0B}" destId="{80C0D287-A019-4D26-A085-F767F36D3A37}" srcOrd="3" destOrd="0" presId="urn:microsoft.com/office/officeart/2005/8/layout/cycle2"/>
    <dgm:cxn modelId="{5A194B62-B0A3-431E-9100-B759C77834A6}" type="presParOf" srcId="{80C0D287-A019-4D26-A085-F767F36D3A37}" destId="{188C4DF9-90EF-4CD7-A2B2-5BC787B0E0BB}" srcOrd="0" destOrd="0" presId="urn:microsoft.com/office/officeart/2005/8/layout/cycle2"/>
    <dgm:cxn modelId="{211FB0B0-82B6-4A0C-BCB6-79A6D62228AB}" type="presParOf" srcId="{A7A02F56-0234-4F6C-A72C-9766D63A9B0B}" destId="{8FD8EA7D-79D6-42DD-BBD9-38CC28DE7F0E}" srcOrd="4" destOrd="0" presId="urn:microsoft.com/office/officeart/2005/8/layout/cycle2"/>
    <dgm:cxn modelId="{E62E825D-5751-4644-9288-4EA4A7FC731D}" type="presParOf" srcId="{A7A02F56-0234-4F6C-A72C-9766D63A9B0B}" destId="{9285D4FB-C239-46F9-A23F-5ADB1CC188F8}" srcOrd="5" destOrd="0" presId="urn:microsoft.com/office/officeart/2005/8/layout/cycle2"/>
    <dgm:cxn modelId="{D0982A98-8F07-4489-A7E8-69E19EB85774}" type="presParOf" srcId="{9285D4FB-C239-46F9-A23F-5ADB1CC188F8}" destId="{B11BBE09-1533-4D0C-9F74-5075C0A55D7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6FF0B3-C80E-4891-8C22-F2FDC5F2576B}" type="doc">
      <dgm:prSet loTypeId="urn:microsoft.com/office/officeart/2009/3/layout/PlusandMinus" loCatId="relationship" qsTypeId="urn:microsoft.com/office/officeart/2005/8/quickstyle/simple1" qsCatId="simple" csTypeId="urn:microsoft.com/office/officeart/2005/8/colors/colorful5" csCatId="colorful" phldr="1"/>
      <dgm:spPr/>
      <dgm:t>
        <a:bodyPr/>
        <a:lstStyle/>
        <a:p>
          <a:endParaRPr lang="ru-RU"/>
        </a:p>
      </dgm:t>
    </dgm:pt>
    <dgm:pt modelId="{2CC1A3FE-ED76-4611-AE6D-10F3EF8F6488}">
      <dgm:prSet phldrT="[Текст]" custT="1"/>
      <dgm:spPr/>
      <dgm:t>
        <a:bodyPr/>
        <a:lstStyle/>
        <a:p>
          <a:r>
            <a:rPr lang="uk-UA" sz="2000" b="1" noProof="0" dirty="0" smtClean="0">
              <a:solidFill>
                <a:schemeClr val="accent1">
                  <a:lumMod val="75000"/>
                </a:schemeClr>
              </a:solidFill>
            </a:rPr>
            <a:t>Обґрунтована впевненість </a:t>
          </a:r>
          <a:r>
            <a:rPr lang="uk-UA" sz="2000" noProof="0" dirty="0" smtClean="0"/>
            <a:t>– є високою, але </a:t>
          </a:r>
          <a:r>
            <a:rPr lang="uk-UA" sz="2000" b="1" u="sng" noProof="0" dirty="0" smtClean="0"/>
            <a:t>не абсолютною</a:t>
          </a:r>
          <a:r>
            <a:rPr lang="uk-UA" sz="2000" noProof="0" dirty="0" smtClean="0"/>
            <a:t>. Висновок аудитора подається </a:t>
          </a:r>
          <a:r>
            <a:rPr lang="uk-UA" sz="2000" b="1" noProof="0" dirty="0" smtClean="0"/>
            <a:t>позитивно</a:t>
          </a:r>
          <a:r>
            <a:rPr lang="uk-UA" sz="2000" noProof="0" dirty="0" smtClean="0"/>
            <a:t>, з зазначенням того, що, на думку аудитора, предмет аудиту є відповідним або невідповідним у всіх суттєвих аспектах або, якщо доречно, що інформація про предмет аудиту надає правдиву та неупереджену інформацію відповідно до застосовних критеріїв </a:t>
          </a:r>
          <a:endParaRPr lang="uk-UA" sz="2000" noProof="0" dirty="0"/>
        </a:p>
      </dgm:t>
    </dgm:pt>
    <dgm:pt modelId="{273977C3-BEB8-47AB-95FB-A9DE4F97ECA8}" type="parTrans" cxnId="{B869011B-D9E1-476F-B323-C0925FFAC80F}">
      <dgm:prSet/>
      <dgm:spPr/>
      <dgm:t>
        <a:bodyPr/>
        <a:lstStyle/>
        <a:p>
          <a:endParaRPr lang="ru-RU"/>
        </a:p>
      </dgm:t>
    </dgm:pt>
    <dgm:pt modelId="{768249C1-3C16-4111-A5E7-A0D9873B7B2F}" type="sibTrans" cxnId="{B869011B-D9E1-476F-B323-C0925FFAC80F}">
      <dgm:prSet/>
      <dgm:spPr/>
      <dgm:t>
        <a:bodyPr/>
        <a:lstStyle/>
        <a:p>
          <a:endParaRPr lang="ru-RU"/>
        </a:p>
      </dgm:t>
    </dgm:pt>
    <dgm:pt modelId="{34B0CD77-5CCA-47B8-9AA3-6482018D371D}">
      <dgm:prSet phldrT="[Текст]" custT="1"/>
      <dgm:spPr/>
      <dgm:t>
        <a:bodyPr/>
        <a:lstStyle/>
        <a:p>
          <a:r>
            <a:rPr lang="uk-UA" sz="2000" noProof="0" dirty="0" smtClean="0"/>
            <a:t>У разі надання </a:t>
          </a:r>
          <a:r>
            <a:rPr lang="uk-UA" sz="2000" b="1" noProof="0" dirty="0" smtClean="0">
              <a:solidFill>
                <a:schemeClr val="accent6">
                  <a:lumMod val="75000"/>
                </a:schemeClr>
              </a:solidFill>
            </a:rPr>
            <a:t>обмеженої впевненості </a:t>
          </a:r>
          <a:r>
            <a:rPr lang="uk-UA" sz="2000" noProof="0" dirty="0" smtClean="0"/>
            <a:t>у висновку за результатами аудиту зазначається, що, на підставі виконаних процедур, ніщо не привернуло до себе уваги аудитора, щоб вважати предмет аудиту таким, що не відповідає застосовним критеріям. </a:t>
          </a:r>
        </a:p>
        <a:p>
          <a:r>
            <a:rPr lang="uk-UA" sz="2000" b="1" noProof="0" dirty="0" smtClean="0"/>
            <a:t>Процедури</a:t>
          </a:r>
          <a:r>
            <a:rPr lang="uk-UA" sz="2000" noProof="0" dirty="0" smtClean="0"/>
            <a:t>, що виконуються в межах аудиту для надання обмеженої впевненості, </a:t>
          </a:r>
          <a:r>
            <a:rPr lang="uk-UA" sz="2000" b="1" noProof="0" dirty="0" smtClean="0"/>
            <a:t>є обмеженими </a:t>
          </a:r>
          <a:r>
            <a:rPr lang="uk-UA" sz="2000" noProof="0" dirty="0" smtClean="0"/>
            <a:t>в порівнянні з тими, які потрібні для отримання обґрунтованої впевненості, проте очікується, що рівень впевненості, згідно з професійним судженням аудитора, матиме сенс для передбачуваних користувачів</a:t>
          </a:r>
          <a:endParaRPr lang="uk-UA" sz="2000" noProof="0" dirty="0"/>
        </a:p>
      </dgm:t>
    </dgm:pt>
    <dgm:pt modelId="{195D8887-1F31-429C-82D5-EE93D97B50F1}" type="parTrans" cxnId="{172C9F44-84D3-467B-8B82-0933FEEFA796}">
      <dgm:prSet/>
      <dgm:spPr/>
      <dgm:t>
        <a:bodyPr/>
        <a:lstStyle/>
        <a:p>
          <a:endParaRPr lang="ru-RU"/>
        </a:p>
      </dgm:t>
    </dgm:pt>
    <dgm:pt modelId="{6AC1221D-A0F9-4282-8DDB-EBA78961B5D3}" type="sibTrans" cxnId="{172C9F44-84D3-467B-8B82-0933FEEFA796}">
      <dgm:prSet/>
      <dgm:spPr/>
      <dgm:t>
        <a:bodyPr/>
        <a:lstStyle/>
        <a:p>
          <a:endParaRPr lang="ru-RU"/>
        </a:p>
      </dgm:t>
    </dgm:pt>
    <dgm:pt modelId="{E785F807-F0A4-4D28-BB29-04549369E1C8}" type="pres">
      <dgm:prSet presAssocID="{866FF0B3-C80E-4891-8C22-F2FDC5F2576B}" presName="Name0" presStyleCnt="0">
        <dgm:presLayoutVars>
          <dgm:chMax val="2"/>
          <dgm:chPref val="2"/>
          <dgm:dir/>
          <dgm:animOne/>
          <dgm:resizeHandles val="exact"/>
        </dgm:presLayoutVars>
      </dgm:prSet>
      <dgm:spPr/>
      <dgm:t>
        <a:bodyPr/>
        <a:lstStyle/>
        <a:p>
          <a:endParaRPr lang="ru-RU"/>
        </a:p>
      </dgm:t>
    </dgm:pt>
    <dgm:pt modelId="{65973FA1-380A-420D-954D-7B9F8E27E36D}" type="pres">
      <dgm:prSet presAssocID="{866FF0B3-C80E-4891-8C22-F2FDC5F2576B}" presName="Background" presStyleLbl="bgImgPlace1" presStyleIdx="0" presStyleCnt="1" custScaleX="133004" custScaleY="97751"/>
      <dgm:spPr/>
    </dgm:pt>
    <dgm:pt modelId="{B0F2A2DD-3146-43D5-BB57-CCA2E45DDAFD}" type="pres">
      <dgm:prSet presAssocID="{866FF0B3-C80E-4891-8C22-F2FDC5F2576B}" presName="ParentText1" presStyleLbl="revTx" presStyleIdx="0" presStyleCnt="2" custScaleX="106939" custScaleY="79930" custLinFactNeighborX="-6562" custLinFactNeighborY="-11695">
        <dgm:presLayoutVars>
          <dgm:chMax val="0"/>
          <dgm:chPref val="0"/>
          <dgm:bulletEnabled val="1"/>
        </dgm:presLayoutVars>
      </dgm:prSet>
      <dgm:spPr/>
      <dgm:t>
        <a:bodyPr/>
        <a:lstStyle/>
        <a:p>
          <a:endParaRPr lang="ru-RU"/>
        </a:p>
      </dgm:t>
    </dgm:pt>
    <dgm:pt modelId="{77F82FD4-C003-4045-A066-05B3097F1C2B}" type="pres">
      <dgm:prSet presAssocID="{866FF0B3-C80E-4891-8C22-F2FDC5F2576B}" presName="ParentText2" presStyleLbl="revTx" presStyleIdx="1" presStyleCnt="2" custScaleX="139725" custScaleY="107014" custLinFactNeighborX="19900" custLinFactNeighborY="-1648">
        <dgm:presLayoutVars>
          <dgm:chMax val="0"/>
          <dgm:chPref val="0"/>
          <dgm:bulletEnabled val="1"/>
        </dgm:presLayoutVars>
      </dgm:prSet>
      <dgm:spPr/>
      <dgm:t>
        <a:bodyPr/>
        <a:lstStyle/>
        <a:p>
          <a:endParaRPr lang="ru-RU"/>
        </a:p>
      </dgm:t>
    </dgm:pt>
    <dgm:pt modelId="{2A2F3438-C39F-483A-9B82-5F2801CDC3B7}" type="pres">
      <dgm:prSet presAssocID="{866FF0B3-C80E-4891-8C22-F2FDC5F2576B}" presName="Plus" presStyleLbl="alignNode1" presStyleIdx="0" presStyleCnt="2" custLinFactNeighborX="-32376" custLinFactNeighborY="-2564"/>
      <dgm:spPr/>
    </dgm:pt>
    <dgm:pt modelId="{B5E5AFA4-3810-4959-ADC3-6235FD95DB16}" type="pres">
      <dgm:prSet presAssocID="{866FF0B3-C80E-4891-8C22-F2FDC5F2576B}" presName="Minus" presStyleLbl="alignNode1" presStyleIdx="1" presStyleCnt="2" custLinFactNeighborX="65650" custLinFactNeighborY="-1607"/>
      <dgm:spPr/>
    </dgm:pt>
    <dgm:pt modelId="{D653FA4B-75B4-4EC3-93E6-FAC73CB2BD64}" type="pres">
      <dgm:prSet presAssocID="{866FF0B3-C80E-4891-8C22-F2FDC5F2576B}" presName="Divider" presStyleLbl="parChTrans1D1" presStyleIdx="0" presStyleCnt="1"/>
      <dgm:spPr/>
    </dgm:pt>
  </dgm:ptLst>
  <dgm:cxnLst>
    <dgm:cxn modelId="{172C9F44-84D3-467B-8B82-0933FEEFA796}" srcId="{866FF0B3-C80E-4891-8C22-F2FDC5F2576B}" destId="{34B0CD77-5CCA-47B8-9AA3-6482018D371D}" srcOrd="1" destOrd="0" parTransId="{195D8887-1F31-429C-82D5-EE93D97B50F1}" sibTransId="{6AC1221D-A0F9-4282-8DDB-EBA78961B5D3}"/>
    <dgm:cxn modelId="{75FE1A5D-9CD2-45F3-8E4D-0F774F729948}" type="presOf" srcId="{34B0CD77-5CCA-47B8-9AA3-6482018D371D}" destId="{77F82FD4-C003-4045-A066-05B3097F1C2B}" srcOrd="0" destOrd="0" presId="urn:microsoft.com/office/officeart/2009/3/layout/PlusandMinus"/>
    <dgm:cxn modelId="{B869011B-D9E1-476F-B323-C0925FFAC80F}" srcId="{866FF0B3-C80E-4891-8C22-F2FDC5F2576B}" destId="{2CC1A3FE-ED76-4611-AE6D-10F3EF8F6488}" srcOrd="0" destOrd="0" parTransId="{273977C3-BEB8-47AB-95FB-A9DE4F97ECA8}" sibTransId="{768249C1-3C16-4111-A5E7-A0D9873B7B2F}"/>
    <dgm:cxn modelId="{6BA02D31-2DE7-4459-AED5-2BAD1DD43034}" type="presOf" srcId="{2CC1A3FE-ED76-4611-AE6D-10F3EF8F6488}" destId="{B0F2A2DD-3146-43D5-BB57-CCA2E45DDAFD}" srcOrd="0" destOrd="0" presId="urn:microsoft.com/office/officeart/2009/3/layout/PlusandMinus"/>
    <dgm:cxn modelId="{6B1193DE-4AAC-42F6-B7F0-E1178C1C7952}" type="presOf" srcId="{866FF0B3-C80E-4891-8C22-F2FDC5F2576B}" destId="{E785F807-F0A4-4D28-BB29-04549369E1C8}" srcOrd="0" destOrd="0" presId="urn:microsoft.com/office/officeart/2009/3/layout/PlusandMinus"/>
    <dgm:cxn modelId="{D7F55D63-4F4E-45CB-9BC0-E8E199D9A6F5}" type="presParOf" srcId="{E785F807-F0A4-4D28-BB29-04549369E1C8}" destId="{65973FA1-380A-420D-954D-7B9F8E27E36D}" srcOrd="0" destOrd="0" presId="urn:microsoft.com/office/officeart/2009/3/layout/PlusandMinus"/>
    <dgm:cxn modelId="{6A2B6D2A-52CB-40F1-82F9-0609C3A5C7F9}" type="presParOf" srcId="{E785F807-F0A4-4D28-BB29-04549369E1C8}" destId="{B0F2A2DD-3146-43D5-BB57-CCA2E45DDAFD}" srcOrd="1" destOrd="0" presId="urn:microsoft.com/office/officeart/2009/3/layout/PlusandMinus"/>
    <dgm:cxn modelId="{BF58C057-1A3F-4A4F-836F-2C89C285BEF1}" type="presParOf" srcId="{E785F807-F0A4-4D28-BB29-04549369E1C8}" destId="{77F82FD4-C003-4045-A066-05B3097F1C2B}" srcOrd="2" destOrd="0" presId="urn:microsoft.com/office/officeart/2009/3/layout/PlusandMinus"/>
    <dgm:cxn modelId="{B81AFBE0-D7C7-4658-9D3E-70F2E5D8EED0}" type="presParOf" srcId="{E785F807-F0A4-4D28-BB29-04549369E1C8}" destId="{2A2F3438-C39F-483A-9B82-5F2801CDC3B7}" srcOrd="3" destOrd="0" presId="urn:microsoft.com/office/officeart/2009/3/layout/PlusandMinus"/>
    <dgm:cxn modelId="{4A083D40-2DF6-4A18-8206-95625A46F555}" type="presParOf" srcId="{E785F807-F0A4-4D28-BB29-04549369E1C8}" destId="{B5E5AFA4-3810-4959-ADC3-6235FD95DB16}" srcOrd="4" destOrd="0" presId="urn:microsoft.com/office/officeart/2009/3/layout/PlusandMinus"/>
    <dgm:cxn modelId="{84B970CD-A7EA-4D67-B563-38AF8EA2DB82}" type="presParOf" srcId="{E785F807-F0A4-4D28-BB29-04549369E1C8}" destId="{D653FA4B-75B4-4EC3-93E6-FAC73CB2BD64}"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78B486-1365-4B1A-9AC6-DD99923DF8C7}"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ru-RU"/>
        </a:p>
      </dgm:t>
    </dgm:pt>
    <dgm:pt modelId="{2BEEDF9D-D6C2-4047-A47F-365040872973}">
      <dgm:prSet phldrT="[Текст]"/>
      <dgm:spPr/>
      <dgm:t>
        <a:bodyPr/>
        <a:lstStyle/>
        <a:p>
          <a:r>
            <a:rPr lang="uk-UA" b="1" noProof="0" dirty="0" smtClean="0"/>
            <a:t>Завдання з атестації</a:t>
          </a:r>
          <a:endParaRPr lang="uk-UA" b="1" noProof="0" dirty="0"/>
        </a:p>
      </dgm:t>
    </dgm:pt>
    <dgm:pt modelId="{4CB9D9AA-AB55-429E-949A-675FEDC9760E}" type="parTrans" cxnId="{0449FD9F-4502-44CF-AC69-33A3141C322B}">
      <dgm:prSet/>
      <dgm:spPr/>
      <dgm:t>
        <a:bodyPr/>
        <a:lstStyle/>
        <a:p>
          <a:endParaRPr lang="ru-RU"/>
        </a:p>
      </dgm:t>
    </dgm:pt>
    <dgm:pt modelId="{3E997673-BA4B-4C7F-B71C-B54046A70989}" type="sibTrans" cxnId="{0449FD9F-4502-44CF-AC69-33A3141C322B}">
      <dgm:prSet/>
      <dgm:spPr/>
      <dgm:t>
        <a:bodyPr/>
        <a:lstStyle/>
        <a:p>
          <a:endParaRPr lang="ru-RU"/>
        </a:p>
      </dgm:t>
    </dgm:pt>
    <dgm:pt modelId="{BCADBAE9-F1A2-4F2A-938D-FC14E2D261A5}">
      <dgm:prSet phldrT="[Текст]"/>
      <dgm:spPr/>
      <dgm:t>
        <a:bodyPr/>
        <a:lstStyle/>
        <a:p>
          <a:r>
            <a:rPr lang="uk-UA" b="1" noProof="0" dirty="0" smtClean="0"/>
            <a:t>Завдання прямого звітування</a:t>
          </a:r>
          <a:endParaRPr lang="uk-UA" b="1" noProof="0" dirty="0"/>
        </a:p>
      </dgm:t>
    </dgm:pt>
    <dgm:pt modelId="{8A9956D3-B18A-4274-B4E8-E03ED4AE64C7}" type="parTrans" cxnId="{78E80646-ACCB-47EE-BAB8-C07947FDBBA6}">
      <dgm:prSet/>
      <dgm:spPr/>
      <dgm:t>
        <a:bodyPr/>
        <a:lstStyle/>
        <a:p>
          <a:endParaRPr lang="ru-RU"/>
        </a:p>
      </dgm:t>
    </dgm:pt>
    <dgm:pt modelId="{397436FC-A8C3-442A-8E7C-8DC122B85095}" type="sibTrans" cxnId="{78E80646-ACCB-47EE-BAB8-C07947FDBBA6}">
      <dgm:prSet/>
      <dgm:spPr/>
      <dgm:t>
        <a:bodyPr/>
        <a:lstStyle/>
        <a:p>
          <a:endParaRPr lang="ru-RU"/>
        </a:p>
      </dgm:t>
    </dgm:pt>
    <dgm:pt modelId="{503AB01D-9CF3-4666-88C3-07C17A9404EA}" type="pres">
      <dgm:prSet presAssocID="{9778B486-1365-4B1A-9AC6-DD99923DF8C7}" presName="compositeShape" presStyleCnt="0">
        <dgm:presLayoutVars>
          <dgm:chMax val="2"/>
          <dgm:dir/>
          <dgm:resizeHandles val="exact"/>
        </dgm:presLayoutVars>
      </dgm:prSet>
      <dgm:spPr/>
      <dgm:t>
        <a:bodyPr/>
        <a:lstStyle/>
        <a:p>
          <a:endParaRPr lang="ru-RU"/>
        </a:p>
      </dgm:t>
    </dgm:pt>
    <dgm:pt modelId="{A65AA6E2-701A-447C-9514-5082C0031016}" type="pres">
      <dgm:prSet presAssocID="{9778B486-1365-4B1A-9AC6-DD99923DF8C7}" presName="ribbon" presStyleLbl="node1" presStyleIdx="0" presStyleCnt="1" custScaleX="152862" custLinFactNeighborX="-164"/>
      <dgm:spPr/>
    </dgm:pt>
    <dgm:pt modelId="{8E6AE806-C9B6-45A9-9908-995B3C8DCF5C}" type="pres">
      <dgm:prSet presAssocID="{9778B486-1365-4B1A-9AC6-DD99923DF8C7}" presName="leftArrowText" presStyleLbl="node1" presStyleIdx="0" presStyleCnt="1" custScaleX="187547" custLinFactNeighborX="-53768" custLinFactNeighborY="866">
        <dgm:presLayoutVars>
          <dgm:chMax val="0"/>
          <dgm:bulletEnabled val="1"/>
        </dgm:presLayoutVars>
      </dgm:prSet>
      <dgm:spPr/>
      <dgm:t>
        <a:bodyPr/>
        <a:lstStyle/>
        <a:p>
          <a:endParaRPr lang="ru-RU"/>
        </a:p>
      </dgm:t>
    </dgm:pt>
    <dgm:pt modelId="{0107BC83-21C9-4EF8-9539-EEC63F8AB7C5}" type="pres">
      <dgm:prSet presAssocID="{9778B486-1365-4B1A-9AC6-DD99923DF8C7}" presName="rightArrowText" presStyleLbl="node1" presStyleIdx="0" presStyleCnt="1" custScaleX="155948" custLinFactNeighborX="26854" custLinFactNeighborY="1964">
        <dgm:presLayoutVars>
          <dgm:chMax val="0"/>
          <dgm:bulletEnabled val="1"/>
        </dgm:presLayoutVars>
      </dgm:prSet>
      <dgm:spPr/>
      <dgm:t>
        <a:bodyPr/>
        <a:lstStyle/>
        <a:p>
          <a:endParaRPr lang="ru-RU"/>
        </a:p>
      </dgm:t>
    </dgm:pt>
  </dgm:ptLst>
  <dgm:cxnLst>
    <dgm:cxn modelId="{67DC1918-F012-4B2F-A1B9-9AE0CD9F7A95}" type="presOf" srcId="{2BEEDF9D-D6C2-4047-A47F-365040872973}" destId="{8E6AE806-C9B6-45A9-9908-995B3C8DCF5C}" srcOrd="0" destOrd="0" presId="urn:microsoft.com/office/officeart/2005/8/layout/arrow6"/>
    <dgm:cxn modelId="{F64FD723-E6D1-452E-A75C-1F79D61995A6}" type="presOf" srcId="{BCADBAE9-F1A2-4F2A-938D-FC14E2D261A5}" destId="{0107BC83-21C9-4EF8-9539-EEC63F8AB7C5}" srcOrd="0" destOrd="0" presId="urn:microsoft.com/office/officeart/2005/8/layout/arrow6"/>
    <dgm:cxn modelId="{A99ED788-F912-46BF-A165-76941564ECA2}" type="presOf" srcId="{9778B486-1365-4B1A-9AC6-DD99923DF8C7}" destId="{503AB01D-9CF3-4666-88C3-07C17A9404EA}" srcOrd="0" destOrd="0" presId="urn:microsoft.com/office/officeart/2005/8/layout/arrow6"/>
    <dgm:cxn modelId="{0449FD9F-4502-44CF-AC69-33A3141C322B}" srcId="{9778B486-1365-4B1A-9AC6-DD99923DF8C7}" destId="{2BEEDF9D-D6C2-4047-A47F-365040872973}" srcOrd="0" destOrd="0" parTransId="{4CB9D9AA-AB55-429E-949A-675FEDC9760E}" sibTransId="{3E997673-BA4B-4C7F-B71C-B54046A70989}"/>
    <dgm:cxn modelId="{78E80646-ACCB-47EE-BAB8-C07947FDBBA6}" srcId="{9778B486-1365-4B1A-9AC6-DD99923DF8C7}" destId="{BCADBAE9-F1A2-4F2A-938D-FC14E2D261A5}" srcOrd="1" destOrd="0" parTransId="{8A9956D3-B18A-4274-B4E8-E03ED4AE64C7}" sibTransId="{397436FC-A8C3-442A-8E7C-8DC122B85095}"/>
    <dgm:cxn modelId="{4A4AFA75-DD36-4719-8631-E438350C0E0B}" type="presParOf" srcId="{503AB01D-9CF3-4666-88C3-07C17A9404EA}" destId="{A65AA6E2-701A-447C-9514-5082C0031016}" srcOrd="0" destOrd="0" presId="urn:microsoft.com/office/officeart/2005/8/layout/arrow6"/>
    <dgm:cxn modelId="{80337CE9-20D0-497C-B607-EF8A973791BF}" type="presParOf" srcId="{503AB01D-9CF3-4666-88C3-07C17A9404EA}" destId="{8E6AE806-C9B6-45A9-9908-995B3C8DCF5C}" srcOrd="1" destOrd="0" presId="urn:microsoft.com/office/officeart/2005/8/layout/arrow6"/>
    <dgm:cxn modelId="{429E8D5F-C79E-4D3F-9B95-BC4A3BE02A6A}" type="presParOf" srcId="{503AB01D-9CF3-4666-88C3-07C17A9404EA}" destId="{0107BC83-21C9-4EF8-9539-EEC63F8AB7C5}"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66D295-FE55-45D9-A507-04969EAF4AA0}"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uk-UA"/>
        </a:p>
      </dgm:t>
    </dgm:pt>
    <dgm:pt modelId="{F841D866-F58A-40A6-8934-B24953ACF36F}">
      <dgm:prSet phldrT="[Текст]" custT="1"/>
      <dgm:spPr/>
      <dgm:t>
        <a:bodyPr/>
        <a:lstStyle/>
        <a:p>
          <a:pPr marL="0" algn="ctr" defTabSz="914400" rtl="0" eaLnBrk="1" latinLnBrk="0" hangingPunct="1">
            <a:lnSpc>
              <a:spcPct val="100000"/>
            </a:lnSpc>
            <a:spcBef>
              <a:spcPts val="0"/>
            </a:spcBef>
            <a:spcAft>
              <a:spcPts val="0"/>
            </a:spcAft>
          </a:pPr>
          <a:r>
            <a:rPr lang="uk-UA" sz="1800" b="1" i="0" kern="1200" dirty="0">
              <a:solidFill>
                <a:schemeClr val="bg1"/>
              </a:solidFill>
              <a:latin typeface="+mn-lt"/>
              <a:ea typeface="+mj-ea"/>
              <a:cs typeface="+mj-cs"/>
            </a:rPr>
            <a:t>Планування</a:t>
          </a:r>
        </a:p>
      </dgm:t>
    </dgm:pt>
    <dgm:pt modelId="{16846653-0559-418C-9E09-A2FE2D9721D0}" type="parTrans" cxnId="{61D1FB9F-40AD-4395-B4F8-8BB8E7A7FF0E}">
      <dgm:prSet/>
      <dgm:spPr/>
      <dgm:t>
        <a:bodyPr/>
        <a:lstStyle/>
        <a:p>
          <a:endParaRPr lang="uk-UA" sz="1200">
            <a:latin typeface="Times New Roman" panose="02020603050405020304" pitchFamily="18" charset="0"/>
            <a:cs typeface="Times New Roman" panose="02020603050405020304" pitchFamily="18" charset="0"/>
          </a:endParaRPr>
        </a:p>
      </dgm:t>
    </dgm:pt>
    <dgm:pt modelId="{181F04F1-77EF-4990-9B56-A606DCB80988}" type="sibTrans" cxnId="{61D1FB9F-40AD-4395-B4F8-8BB8E7A7FF0E}">
      <dgm:prSet custT="1"/>
      <dgm:spPr/>
      <dgm:t>
        <a:bodyPr/>
        <a:lstStyle/>
        <a:p>
          <a:endParaRPr lang="uk-UA" sz="1200">
            <a:latin typeface="Times New Roman" panose="02020603050405020304" pitchFamily="18" charset="0"/>
            <a:cs typeface="Times New Roman" panose="02020603050405020304" pitchFamily="18" charset="0"/>
          </a:endParaRPr>
        </a:p>
      </dgm:t>
    </dgm:pt>
    <dgm:pt modelId="{077D94E9-2CC4-4396-958D-CC1FD9B1A9AA}">
      <dgm:prSet phldrT="[Текст]" custT="1"/>
      <dgm:spPr/>
      <dgm:t>
        <a:bodyPr/>
        <a:lstStyle/>
        <a:p>
          <a:pPr marL="0" algn="ctr" defTabSz="914400" rtl="0" eaLnBrk="1" latinLnBrk="0" hangingPunct="1">
            <a:lnSpc>
              <a:spcPct val="100000"/>
            </a:lnSpc>
            <a:spcBef>
              <a:spcPts val="0"/>
            </a:spcBef>
            <a:spcAft>
              <a:spcPts val="0"/>
            </a:spcAft>
          </a:pPr>
          <a:r>
            <a:rPr lang="uk-UA" sz="1800" b="1" i="0" kern="1200" dirty="0">
              <a:solidFill>
                <a:schemeClr val="bg1"/>
              </a:solidFill>
              <a:latin typeface="+mn-lt"/>
              <a:ea typeface="+mj-ea"/>
              <a:cs typeface="+mj-cs"/>
            </a:rPr>
            <a:t>Отримання та узгодження аудиторських доказів</a:t>
          </a:r>
        </a:p>
      </dgm:t>
    </dgm:pt>
    <dgm:pt modelId="{164846D9-C2EF-4849-9F6F-2D6AE3132C16}" type="parTrans" cxnId="{EF045C38-1526-409F-AC4F-38E0AADC77A9}">
      <dgm:prSet/>
      <dgm:spPr/>
      <dgm:t>
        <a:bodyPr/>
        <a:lstStyle/>
        <a:p>
          <a:endParaRPr lang="uk-UA" sz="1200">
            <a:latin typeface="Times New Roman" panose="02020603050405020304" pitchFamily="18" charset="0"/>
            <a:cs typeface="Times New Roman" panose="02020603050405020304" pitchFamily="18" charset="0"/>
          </a:endParaRPr>
        </a:p>
      </dgm:t>
    </dgm:pt>
    <dgm:pt modelId="{06D0AE69-5A16-4F99-9144-0EEDCB27F353}" type="sibTrans" cxnId="{EF045C38-1526-409F-AC4F-38E0AADC77A9}">
      <dgm:prSet custT="1"/>
      <dgm:spPr/>
      <dgm:t>
        <a:bodyPr/>
        <a:lstStyle/>
        <a:p>
          <a:endParaRPr lang="uk-UA" sz="1200">
            <a:latin typeface="Times New Roman" panose="02020603050405020304" pitchFamily="18" charset="0"/>
            <a:cs typeface="Times New Roman" panose="02020603050405020304" pitchFamily="18" charset="0"/>
          </a:endParaRPr>
        </a:p>
      </dgm:t>
    </dgm:pt>
    <dgm:pt modelId="{8DCB1EE0-27AB-4C4D-99B2-16B2CFD72C04}">
      <dgm:prSet phldrT="[Текст]" custT="1"/>
      <dgm:spPr/>
      <dgm:t>
        <a:bodyPr/>
        <a:lstStyle/>
        <a:p>
          <a:pPr marL="0" algn="ctr" defTabSz="914400" rtl="0" eaLnBrk="1" latinLnBrk="0" hangingPunct="1">
            <a:lnSpc>
              <a:spcPct val="100000"/>
            </a:lnSpc>
            <a:spcBef>
              <a:spcPts val="0"/>
            </a:spcBef>
            <a:spcAft>
              <a:spcPts val="0"/>
            </a:spcAft>
          </a:pPr>
          <a:r>
            <a:rPr lang="uk-UA" sz="1800" b="1" i="0" kern="1200" dirty="0">
              <a:solidFill>
                <a:schemeClr val="bg1"/>
              </a:solidFill>
              <a:latin typeface="+mn-lt"/>
              <a:ea typeface="+mj-ea"/>
              <a:cs typeface="+mj-cs"/>
            </a:rPr>
            <a:t>Звітування</a:t>
          </a:r>
        </a:p>
      </dgm:t>
    </dgm:pt>
    <dgm:pt modelId="{4240E43F-C2DB-420E-AF65-67EB102E91F9}" type="parTrans" cxnId="{A4EEF52F-D161-428F-BE4D-48F88B06B66D}">
      <dgm:prSet/>
      <dgm:spPr/>
      <dgm:t>
        <a:bodyPr/>
        <a:lstStyle/>
        <a:p>
          <a:endParaRPr lang="uk-UA" sz="1200">
            <a:latin typeface="Times New Roman" panose="02020603050405020304" pitchFamily="18" charset="0"/>
            <a:cs typeface="Times New Roman" panose="02020603050405020304" pitchFamily="18" charset="0"/>
          </a:endParaRPr>
        </a:p>
      </dgm:t>
    </dgm:pt>
    <dgm:pt modelId="{C2ABD7C4-FA52-4847-B3FD-317E9CA919F0}" type="sibTrans" cxnId="{A4EEF52F-D161-428F-BE4D-48F88B06B66D}">
      <dgm:prSet custT="1"/>
      <dgm:spPr/>
      <dgm:t>
        <a:bodyPr/>
        <a:lstStyle/>
        <a:p>
          <a:endParaRPr lang="uk-UA" sz="1200">
            <a:latin typeface="Times New Roman" panose="02020603050405020304" pitchFamily="18" charset="0"/>
            <a:cs typeface="Times New Roman" panose="02020603050405020304" pitchFamily="18" charset="0"/>
          </a:endParaRPr>
        </a:p>
      </dgm:t>
    </dgm:pt>
    <dgm:pt modelId="{69D05A31-645F-4B66-9479-E2D58B7780AA}">
      <dgm:prSet custT="1"/>
      <dgm:spPr/>
      <dgm:t>
        <a:bodyPr/>
        <a:lstStyle/>
        <a:p>
          <a:pPr marL="0" algn="ctr" defTabSz="914400" rtl="0" eaLnBrk="1" latinLnBrk="0" hangingPunct="1">
            <a:lnSpc>
              <a:spcPct val="100000"/>
            </a:lnSpc>
            <a:spcBef>
              <a:spcPts val="0"/>
            </a:spcBef>
            <a:spcAft>
              <a:spcPts val="0"/>
            </a:spcAft>
          </a:pPr>
          <a:r>
            <a:rPr lang="uk-UA" sz="1800" b="1" i="0" kern="1200" dirty="0">
              <a:solidFill>
                <a:schemeClr val="bg1"/>
              </a:solidFill>
              <a:latin typeface="+mn-lt"/>
              <a:ea typeface="+mj-ea"/>
              <a:cs typeface="+mj-cs"/>
            </a:rPr>
            <a:t>Контроль виконання рекомендацій</a:t>
          </a:r>
        </a:p>
      </dgm:t>
    </dgm:pt>
    <dgm:pt modelId="{172EB8DE-3118-411A-9F85-82374244E5C5}" type="parTrans" cxnId="{83B2474E-8D2D-4BFA-B7A9-BBCD965EF636}">
      <dgm:prSet/>
      <dgm:spPr/>
      <dgm:t>
        <a:bodyPr/>
        <a:lstStyle/>
        <a:p>
          <a:endParaRPr lang="uk-UA" sz="1200">
            <a:latin typeface="Times New Roman" panose="02020603050405020304" pitchFamily="18" charset="0"/>
            <a:cs typeface="Times New Roman" panose="02020603050405020304" pitchFamily="18" charset="0"/>
          </a:endParaRPr>
        </a:p>
      </dgm:t>
    </dgm:pt>
    <dgm:pt modelId="{A6E6C251-EDF2-4D74-A54D-4B25D8A769E4}" type="sibTrans" cxnId="{83B2474E-8D2D-4BFA-B7A9-BBCD965EF636}">
      <dgm:prSet/>
      <dgm:spPr/>
      <dgm:t>
        <a:bodyPr/>
        <a:lstStyle/>
        <a:p>
          <a:endParaRPr lang="uk-UA" sz="1200">
            <a:latin typeface="Times New Roman" panose="02020603050405020304" pitchFamily="18" charset="0"/>
            <a:cs typeface="Times New Roman" panose="02020603050405020304" pitchFamily="18" charset="0"/>
          </a:endParaRPr>
        </a:p>
      </dgm:t>
    </dgm:pt>
    <dgm:pt modelId="{2AAB607E-1375-4A1C-A111-D71365585E11}" type="pres">
      <dgm:prSet presAssocID="{5E66D295-FE55-45D9-A507-04969EAF4AA0}" presName="Name0" presStyleCnt="0">
        <dgm:presLayoutVars>
          <dgm:dir/>
          <dgm:resizeHandles val="exact"/>
        </dgm:presLayoutVars>
      </dgm:prSet>
      <dgm:spPr/>
      <dgm:t>
        <a:bodyPr/>
        <a:lstStyle/>
        <a:p>
          <a:endParaRPr lang="uk-UA"/>
        </a:p>
      </dgm:t>
    </dgm:pt>
    <dgm:pt modelId="{6825FE94-427D-47B1-BBFF-2AC4EBD346CD}" type="pres">
      <dgm:prSet presAssocID="{F841D866-F58A-40A6-8934-B24953ACF36F}" presName="node" presStyleLbl="node1" presStyleIdx="0" presStyleCnt="4">
        <dgm:presLayoutVars>
          <dgm:bulletEnabled val="1"/>
        </dgm:presLayoutVars>
      </dgm:prSet>
      <dgm:spPr/>
      <dgm:t>
        <a:bodyPr/>
        <a:lstStyle/>
        <a:p>
          <a:endParaRPr lang="uk-UA"/>
        </a:p>
      </dgm:t>
    </dgm:pt>
    <dgm:pt modelId="{7942F03F-73BE-40A0-AF02-1FA61BE16823}" type="pres">
      <dgm:prSet presAssocID="{181F04F1-77EF-4990-9B56-A606DCB80988}" presName="sibTrans" presStyleLbl="sibTrans2D1" presStyleIdx="0" presStyleCnt="3"/>
      <dgm:spPr/>
      <dgm:t>
        <a:bodyPr/>
        <a:lstStyle/>
        <a:p>
          <a:endParaRPr lang="uk-UA"/>
        </a:p>
      </dgm:t>
    </dgm:pt>
    <dgm:pt modelId="{CEBEBC42-7831-45AF-9BA3-F7765713EF0F}" type="pres">
      <dgm:prSet presAssocID="{181F04F1-77EF-4990-9B56-A606DCB80988}" presName="connectorText" presStyleLbl="sibTrans2D1" presStyleIdx="0" presStyleCnt="3"/>
      <dgm:spPr/>
      <dgm:t>
        <a:bodyPr/>
        <a:lstStyle/>
        <a:p>
          <a:endParaRPr lang="uk-UA"/>
        </a:p>
      </dgm:t>
    </dgm:pt>
    <dgm:pt modelId="{2C94436C-2590-4373-90B7-AE04C72C919D}" type="pres">
      <dgm:prSet presAssocID="{077D94E9-2CC4-4396-958D-CC1FD9B1A9AA}" presName="node" presStyleLbl="node1" presStyleIdx="1" presStyleCnt="4">
        <dgm:presLayoutVars>
          <dgm:bulletEnabled val="1"/>
        </dgm:presLayoutVars>
      </dgm:prSet>
      <dgm:spPr/>
      <dgm:t>
        <a:bodyPr/>
        <a:lstStyle/>
        <a:p>
          <a:endParaRPr lang="uk-UA"/>
        </a:p>
      </dgm:t>
    </dgm:pt>
    <dgm:pt modelId="{72684105-6D55-4C0D-ADC0-9FC796563658}" type="pres">
      <dgm:prSet presAssocID="{06D0AE69-5A16-4F99-9144-0EEDCB27F353}" presName="sibTrans" presStyleLbl="sibTrans2D1" presStyleIdx="1" presStyleCnt="3"/>
      <dgm:spPr/>
      <dgm:t>
        <a:bodyPr/>
        <a:lstStyle/>
        <a:p>
          <a:endParaRPr lang="uk-UA"/>
        </a:p>
      </dgm:t>
    </dgm:pt>
    <dgm:pt modelId="{08002DC7-D971-44D6-8CE8-42BEA1BA817E}" type="pres">
      <dgm:prSet presAssocID="{06D0AE69-5A16-4F99-9144-0EEDCB27F353}" presName="connectorText" presStyleLbl="sibTrans2D1" presStyleIdx="1" presStyleCnt="3"/>
      <dgm:spPr/>
      <dgm:t>
        <a:bodyPr/>
        <a:lstStyle/>
        <a:p>
          <a:endParaRPr lang="uk-UA"/>
        </a:p>
      </dgm:t>
    </dgm:pt>
    <dgm:pt modelId="{BEE4AA36-CFD7-4A65-B904-B24987876217}" type="pres">
      <dgm:prSet presAssocID="{8DCB1EE0-27AB-4C4D-99B2-16B2CFD72C04}" presName="node" presStyleLbl="node1" presStyleIdx="2" presStyleCnt="4">
        <dgm:presLayoutVars>
          <dgm:bulletEnabled val="1"/>
        </dgm:presLayoutVars>
      </dgm:prSet>
      <dgm:spPr/>
      <dgm:t>
        <a:bodyPr/>
        <a:lstStyle/>
        <a:p>
          <a:endParaRPr lang="uk-UA"/>
        </a:p>
      </dgm:t>
    </dgm:pt>
    <dgm:pt modelId="{4272D2E2-9B6B-418E-9862-961B3B422B2F}" type="pres">
      <dgm:prSet presAssocID="{C2ABD7C4-FA52-4847-B3FD-317E9CA919F0}" presName="sibTrans" presStyleLbl="sibTrans2D1" presStyleIdx="2" presStyleCnt="3"/>
      <dgm:spPr/>
      <dgm:t>
        <a:bodyPr/>
        <a:lstStyle/>
        <a:p>
          <a:endParaRPr lang="uk-UA"/>
        </a:p>
      </dgm:t>
    </dgm:pt>
    <dgm:pt modelId="{4830B35A-0873-4296-9C02-A1889D253B25}" type="pres">
      <dgm:prSet presAssocID="{C2ABD7C4-FA52-4847-B3FD-317E9CA919F0}" presName="connectorText" presStyleLbl="sibTrans2D1" presStyleIdx="2" presStyleCnt="3"/>
      <dgm:spPr/>
      <dgm:t>
        <a:bodyPr/>
        <a:lstStyle/>
        <a:p>
          <a:endParaRPr lang="uk-UA"/>
        </a:p>
      </dgm:t>
    </dgm:pt>
    <dgm:pt modelId="{BC9546C6-7FE1-4DB5-8CE7-AF5567BFE3B4}" type="pres">
      <dgm:prSet presAssocID="{69D05A31-645F-4B66-9479-E2D58B7780AA}" presName="node" presStyleLbl="node1" presStyleIdx="3" presStyleCnt="4">
        <dgm:presLayoutVars>
          <dgm:bulletEnabled val="1"/>
        </dgm:presLayoutVars>
      </dgm:prSet>
      <dgm:spPr/>
      <dgm:t>
        <a:bodyPr/>
        <a:lstStyle/>
        <a:p>
          <a:endParaRPr lang="uk-UA"/>
        </a:p>
      </dgm:t>
    </dgm:pt>
  </dgm:ptLst>
  <dgm:cxnLst>
    <dgm:cxn modelId="{B9D90DD6-BDD5-4CEF-BE9D-7EDCE40C67F4}" type="presOf" srcId="{69D05A31-645F-4B66-9479-E2D58B7780AA}" destId="{BC9546C6-7FE1-4DB5-8CE7-AF5567BFE3B4}" srcOrd="0" destOrd="0" presId="urn:microsoft.com/office/officeart/2005/8/layout/process1"/>
    <dgm:cxn modelId="{18B82E49-58E6-4131-BC2E-8B6EF263518F}" type="presOf" srcId="{8DCB1EE0-27AB-4C4D-99B2-16B2CFD72C04}" destId="{BEE4AA36-CFD7-4A65-B904-B24987876217}" srcOrd="0" destOrd="0" presId="urn:microsoft.com/office/officeart/2005/8/layout/process1"/>
    <dgm:cxn modelId="{A4EEF52F-D161-428F-BE4D-48F88B06B66D}" srcId="{5E66D295-FE55-45D9-A507-04969EAF4AA0}" destId="{8DCB1EE0-27AB-4C4D-99B2-16B2CFD72C04}" srcOrd="2" destOrd="0" parTransId="{4240E43F-C2DB-420E-AF65-67EB102E91F9}" sibTransId="{C2ABD7C4-FA52-4847-B3FD-317E9CA919F0}"/>
    <dgm:cxn modelId="{693C288A-E221-460D-9263-6A80B7865905}" type="presOf" srcId="{077D94E9-2CC4-4396-958D-CC1FD9B1A9AA}" destId="{2C94436C-2590-4373-90B7-AE04C72C919D}" srcOrd="0" destOrd="0" presId="urn:microsoft.com/office/officeart/2005/8/layout/process1"/>
    <dgm:cxn modelId="{61D1FB9F-40AD-4395-B4F8-8BB8E7A7FF0E}" srcId="{5E66D295-FE55-45D9-A507-04969EAF4AA0}" destId="{F841D866-F58A-40A6-8934-B24953ACF36F}" srcOrd="0" destOrd="0" parTransId="{16846653-0559-418C-9E09-A2FE2D9721D0}" sibTransId="{181F04F1-77EF-4990-9B56-A606DCB80988}"/>
    <dgm:cxn modelId="{87C2EFC8-239F-44ED-A72E-A7A86E24FEF5}" type="presOf" srcId="{F841D866-F58A-40A6-8934-B24953ACF36F}" destId="{6825FE94-427D-47B1-BBFF-2AC4EBD346CD}" srcOrd="0" destOrd="0" presId="urn:microsoft.com/office/officeart/2005/8/layout/process1"/>
    <dgm:cxn modelId="{6E63EFFB-CF03-43B4-8399-8E9DCABFCDC9}" type="presOf" srcId="{181F04F1-77EF-4990-9B56-A606DCB80988}" destId="{CEBEBC42-7831-45AF-9BA3-F7765713EF0F}" srcOrd="1" destOrd="0" presId="urn:microsoft.com/office/officeart/2005/8/layout/process1"/>
    <dgm:cxn modelId="{8273D19E-FC82-45CC-ADB1-57496A19DC06}" type="presOf" srcId="{06D0AE69-5A16-4F99-9144-0EEDCB27F353}" destId="{08002DC7-D971-44D6-8CE8-42BEA1BA817E}" srcOrd="1" destOrd="0" presId="urn:microsoft.com/office/officeart/2005/8/layout/process1"/>
    <dgm:cxn modelId="{21E13385-E198-4910-A6D6-D5B7757142FB}" type="presOf" srcId="{C2ABD7C4-FA52-4847-B3FD-317E9CA919F0}" destId="{4830B35A-0873-4296-9C02-A1889D253B25}" srcOrd="1" destOrd="0" presId="urn:microsoft.com/office/officeart/2005/8/layout/process1"/>
    <dgm:cxn modelId="{5DC7797F-8516-4135-9ADE-FCDF53A0C8D8}" type="presOf" srcId="{C2ABD7C4-FA52-4847-B3FD-317E9CA919F0}" destId="{4272D2E2-9B6B-418E-9862-961B3B422B2F}" srcOrd="0" destOrd="0" presId="urn:microsoft.com/office/officeart/2005/8/layout/process1"/>
    <dgm:cxn modelId="{63ED817D-579A-4916-AB7F-3C74F9AC92BD}" type="presOf" srcId="{5E66D295-FE55-45D9-A507-04969EAF4AA0}" destId="{2AAB607E-1375-4A1C-A111-D71365585E11}" srcOrd="0" destOrd="0" presId="urn:microsoft.com/office/officeart/2005/8/layout/process1"/>
    <dgm:cxn modelId="{83B2474E-8D2D-4BFA-B7A9-BBCD965EF636}" srcId="{5E66D295-FE55-45D9-A507-04969EAF4AA0}" destId="{69D05A31-645F-4B66-9479-E2D58B7780AA}" srcOrd="3" destOrd="0" parTransId="{172EB8DE-3118-411A-9F85-82374244E5C5}" sibTransId="{A6E6C251-EDF2-4D74-A54D-4B25D8A769E4}"/>
    <dgm:cxn modelId="{2A55949F-7938-46D5-AA23-D1F85069188D}" type="presOf" srcId="{181F04F1-77EF-4990-9B56-A606DCB80988}" destId="{7942F03F-73BE-40A0-AF02-1FA61BE16823}" srcOrd="0" destOrd="0" presId="urn:microsoft.com/office/officeart/2005/8/layout/process1"/>
    <dgm:cxn modelId="{EF045C38-1526-409F-AC4F-38E0AADC77A9}" srcId="{5E66D295-FE55-45D9-A507-04969EAF4AA0}" destId="{077D94E9-2CC4-4396-958D-CC1FD9B1A9AA}" srcOrd="1" destOrd="0" parTransId="{164846D9-C2EF-4849-9F6F-2D6AE3132C16}" sibTransId="{06D0AE69-5A16-4F99-9144-0EEDCB27F353}"/>
    <dgm:cxn modelId="{55720008-8205-48D8-8D9E-CC05CA8F1E31}" type="presOf" srcId="{06D0AE69-5A16-4F99-9144-0EEDCB27F353}" destId="{72684105-6D55-4C0D-ADC0-9FC796563658}" srcOrd="0" destOrd="0" presId="urn:microsoft.com/office/officeart/2005/8/layout/process1"/>
    <dgm:cxn modelId="{E5767ADA-6494-4317-8BB4-C1B6F9A27397}" type="presParOf" srcId="{2AAB607E-1375-4A1C-A111-D71365585E11}" destId="{6825FE94-427D-47B1-BBFF-2AC4EBD346CD}" srcOrd="0" destOrd="0" presId="urn:microsoft.com/office/officeart/2005/8/layout/process1"/>
    <dgm:cxn modelId="{5F2F843A-7430-406E-8B42-A513C796ED63}" type="presParOf" srcId="{2AAB607E-1375-4A1C-A111-D71365585E11}" destId="{7942F03F-73BE-40A0-AF02-1FA61BE16823}" srcOrd="1" destOrd="0" presId="urn:microsoft.com/office/officeart/2005/8/layout/process1"/>
    <dgm:cxn modelId="{A3DCBF96-52AF-4201-9725-4C99006B64D0}" type="presParOf" srcId="{7942F03F-73BE-40A0-AF02-1FA61BE16823}" destId="{CEBEBC42-7831-45AF-9BA3-F7765713EF0F}" srcOrd="0" destOrd="0" presId="urn:microsoft.com/office/officeart/2005/8/layout/process1"/>
    <dgm:cxn modelId="{5B805C4F-0315-434B-A3A4-4DDF0ED78F53}" type="presParOf" srcId="{2AAB607E-1375-4A1C-A111-D71365585E11}" destId="{2C94436C-2590-4373-90B7-AE04C72C919D}" srcOrd="2" destOrd="0" presId="urn:microsoft.com/office/officeart/2005/8/layout/process1"/>
    <dgm:cxn modelId="{C8035413-3EB3-47C8-9E69-4A6398703DB1}" type="presParOf" srcId="{2AAB607E-1375-4A1C-A111-D71365585E11}" destId="{72684105-6D55-4C0D-ADC0-9FC796563658}" srcOrd="3" destOrd="0" presId="urn:microsoft.com/office/officeart/2005/8/layout/process1"/>
    <dgm:cxn modelId="{F7A84A3F-3EC9-495E-9DCF-ABDCD65F8BA3}" type="presParOf" srcId="{72684105-6D55-4C0D-ADC0-9FC796563658}" destId="{08002DC7-D971-44D6-8CE8-42BEA1BA817E}" srcOrd="0" destOrd="0" presId="urn:microsoft.com/office/officeart/2005/8/layout/process1"/>
    <dgm:cxn modelId="{6585FDE8-C767-444E-A735-7E779BEE5C7C}" type="presParOf" srcId="{2AAB607E-1375-4A1C-A111-D71365585E11}" destId="{BEE4AA36-CFD7-4A65-B904-B24987876217}" srcOrd="4" destOrd="0" presId="urn:microsoft.com/office/officeart/2005/8/layout/process1"/>
    <dgm:cxn modelId="{B15DB4A0-FE21-4564-BF83-6206F902E64D}" type="presParOf" srcId="{2AAB607E-1375-4A1C-A111-D71365585E11}" destId="{4272D2E2-9B6B-418E-9862-961B3B422B2F}" srcOrd="5" destOrd="0" presId="urn:microsoft.com/office/officeart/2005/8/layout/process1"/>
    <dgm:cxn modelId="{C7A94F3B-5CE5-4BFB-A15E-AF9FD23A6F3B}" type="presParOf" srcId="{4272D2E2-9B6B-418E-9862-961B3B422B2F}" destId="{4830B35A-0873-4296-9C02-A1889D253B25}" srcOrd="0" destOrd="0" presId="urn:microsoft.com/office/officeart/2005/8/layout/process1"/>
    <dgm:cxn modelId="{EE12F527-655A-4195-B366-CB2BDA25B898}" type="presParOf" srcId="{2AAB607E-1375-4A1C-A111-D71365585E11}" destId="{BC9546C6-7FE1-4DB5-8CE7-AF5567BFE3B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010105-1660-4265-9668-9346D5F0BC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678C8C3-9E03-4BCA-9724-6F230EC7886E}">
      <dgm:prSet phldrT="[Текст]" custT="1"/>
      <dgm:spPr/>
      <dgm:t>
        <a:bodyPr/>
        <a:lstStyle/>
        <a:p>
          <a:r>
            <a:rPr lang="uk-UA" sz="2200" b="1" kern="1200" noProof="0" dirty="0" smtClean="0">
              <a:solidFill>
                <a:schemeClr val="bg1"/>
              </a:solidFill>
              <a:latin typeface="+mn-lt"/>
              <a:ea typeface="+mj-ea"/>
              <a:cs typeface="+mj-cs"/>
            </a:rPr>
            <a:t>Визначити принципи етичної поведінки аудиторів </a:t>
          </a:r>
          <a:endParaRPr lang="uk-UA" sz="2200" b="1" kern="1200" noProof="0" dirty="0">
            <a:solidFill>
              <a:schemeClr val="bg1"/>
            </a:solidFill>
            <a:latin typeface="+mn-lt"/>
            <a:ea typeface="+mj-ea"/>
            <a:cs typeface="+mj-cs"/>
          </a:endParaRPr>
        </a:p>
      </dgm:t>
    </dgm:pt>
    <dgm:pt modelId="{0F279C44-F934-463E-975B-5BAA9DF333F6}" type="parTrans" cxnId="{EE1E9642-2A41-41C1-B747-A437FEDC932A}">
      <dgm:prSet/>
      <dgm:spPr/>
      <dgm:t>
        <a:bodyPr/>
        <a:lstStyle/>
        <a:p>
          <a:endParaRPr lang="ru-RU"/>
        </a:p>
      </dgm:t>
    </dgm:pt>
    <dgm:pt modelId="{9A86FAF0-61AD-4E0D-9289-41BC2EBE1F04}" type="sibTrans" cxnId="{EE1E9642-2A41-41C1-B747-A437FEDC932A}">
      <dgm:prSet/>
      <dgm:spPr/>
      <dgm:t>
        <a:bodyPr/>
        <a:lstStyle/>
        <a:p>
          <a:endParaRPr lang="ru-RU"/>
        </a:p>
      </dgm:t>
    </dgm:pt>
    <dgm:pt modelId="{B04CBA57-9AE2-4DC8-BD61-7FF5BFA8D5EB}">
      <dgm:prSet phldrT="[Текст]" custT="1"/>
      <dgm:spPr/>
      <dgm:t>
        <a:bodyPr/>
        <a:lstStyle/>
        <a:p>
          <a:r>
            <a:rPr lang="uk-UA" sz="2200" b="1" kern="1200" noProof="0" dirty="0" smtClean="0">
              <a:solidFill>
                <a:schemeClr val="bg1"/>
              </a:solidFill>
              <a:latin typeface="+mn-lt"/>
              <a:ea typeface="+mj-ea"/>
              <a:cs typeface="+mj-cs"/>
            </a:rPr>
            <a:t>Охарактеризувати концепцію професійного судження та скептицизму</a:t>
          </a:r>
          <a:endParaRPr lang="uk-UA" sz="2200" b="1" kern="1200" noProof="0" dirty="0">
            <a:solidFill>
              <a:schemeClr val="bg1"/>
            </a:solidFill>
            <a:latin typeface="+mn-lt"/>
            <a:ea typeface="+mj-ea"/>
            <a:cs typeface="+mj-cs"/>
          </a:endParaRPr>
        </a:p>
      </dgm:t>
    </dgm:pt>
    <dgm:pt modelId="{FF482968-135C-4A36-8D0E-29477559C8BF}" type="parTrans" cxnId="{F96837F8-A5E6-4303-8FC8-6331379D6BC5}">
      <dgm:prSet/>
      <dgm:spPr/>
      <dgm:t>
        <a:bodyPr/>
        <a:lstStyle/>
        <a:p>
          <a:endParaRPr lang="ru-RU"/>
        </a:p>
      </dgm:t>
    </dgm:pt>
    <dgm:pt modelId="{942183C4-6A1C-498F-ADA9-C0A053A833B0}" type="sibTrans" cxnId="{F96837F8-A5E6-4303-8FC8-6331379D6BC5}">
      <dgm:prSet/>
      <dgm:spPr/>
      <dgm:t>
        <a:bodyPr/>
        <a:lstStyle/>
        <a:p>
          <a:endParaRPr lang="ru-RU"/>
        </a:p>
      </dgm:t>
    </dgm:pt>
    <dgm:pt modelId="{3155F875-14A1-4A17-BC13-A91D92C92923}">
      <dgm:prSet phldrT="[Текст]" custT="1"/>
      <dgm:spPr/>
      <dgm:t>
        <a:bodyPr/>
        <a:lstStyle/>
        <a:p>
          <a:r>
            <a:rPr lang="uk-UA" sz="2200" b="1" kern="1200" noProof="0" dirty="0">
              <a:solidFill>
                <a:schemeClr val="bg1"/>
              </a:solidFill>
              <a:latin typeface="+mn-lt"/>
              <a:ea typeface="+mj-ea"/>
              <a:cs typeface="+mj-cs"/>
            </a:rPr>
            <a:t>Отримати </a:t>
          </a:r>
          <a:r>
            <a:rPr lang="uk-UA" sz="2200" b="1" kern="1200" noProof="0" dirty="0" smtClean="0">
              <a:solidFill>
                <a:schemeClr val="bg1"/>
              </a:solidFill>
              <a:latin typeface="+mn-lt"/>
              <a:ea typeface="+mj-ea"/>
              <a:cs typeface="+mj-cs"/>
            </a:rPr>
            <a:t>розуміння якості аудиту відповідності</a:t>
          </a:r>
          <a:endParaRPr lang="uk-UA" sz="2200" b="1" kern="1200" noProof="0" dirty="0">
            <a:solidFill>
              <a:schemeClr val="bg1"/>
            </a:solidFill>
            <a:latin typeface="+mn-lt"/>
            <a:ea typeface="+mj-ea"/>
            <a:cs typeface="+mj-cs"/>
          </a:endParaRPr>
        </a:p>
      </dgm:t>
    </dgm:pt>
    <dgm:pt modelId="{D28E8383-D62D-4CDA-AA19-8BC3B9F3AAEC}" type="parTrans" cxnId="{280D7066-0770-47E4-826C-A699E457FAED}">
      <dgm:prSet/>
      <dgm:spPr/>
      <dgm:t>
        <a:bodyPr/>
        <a:lstStyle/>
        <a:p>
          <a:endParaRPr lang="ru-RU"/>
        </a:p>
      </dgm:t>
    </dgm:pt>
    <dgm:pt modelId="{22FBB04E-5EC7-4F72-A20D-9A92121FB84E}" type="sibTrans" cxnId="{280D7066-0770-47E4-826C-A699E457FAED}">
      <dgm:prSet/>
      <dgm:spPr/>
      <dgm:t>
        <a:bodyPr/>
        <a:lstStyle/>
        <a:p>
          <a:endParaRPr lang="ru-RU"/>
        </a:p>
      </dgm:t>
    </dgm:pt>
    <dgm:pt modelId="{3AE049FF-F1B0-4FAC-A049-CC4D0BA381C9}" type="pres">
      <dgm:prSet presAssocID="{B3010105-1660-4265-9668-9346D5F0BCF2}" presName="linear" presStyleCnt="0">
        <dgm:presLayoutVars>
          <dgm:dir/>
          <dgm:animLvl val="lvl"/>
          <dgm:resizeHandles val="exact"/>
        </dgm:presLayoutVars>
      </dgm:prSet>
      <dgm:spPr/>
      <dgm:t>
        <a:bodyPr/>
        <a:lstStyle/>
        <a:p>
          <a:endParaRPr lang="uk-UA"/>
        </a:p>
      </dgm:t>
    </dgm:pt>
    <dgm:pt modelId="{D9DED605-170D-4C6D-BE3C-6935B5B0907D}" type="pres">
      <dgm:prSet presAssocID="{2678C8C3-9E03-4BCA-9724-6F230EC7886E}" presName="parentLin" presStyleCnt="0"/>
      <dgm:spPr/>
    </dgm:pt>
    <dgm:pt modelId="{0449263B-EED8-4229-A763-A6B6127CB726}" type="pres">
      <dgm:prSet presAssocID="{2678C8C3-9E03-4BCA-9724-6F230EC7886E}" presName="parentLeftMargin" presStyleLbl="node1" presStyleIdx="0" presStyleCnt="3"/>
      <dgm:spPr/>
      <dgm:t>
        <a:bodyPr/>
        <a:lstStyle/>
        <a:p>
          <a:endParaRPr lang="uk-UA"/>
        </a:p>
      </dgm:t>
    </dgm:pt>
    <dgm:pt modelId="{8ABC8722-A78B-4F00-8F24-B8E4BE1A35BF}" type="pres">
      <dgm:prSet presAssocID="{2678C8C3-9E03-4BCA-9724-6F230EC7886E}" presName="parentText" presStyleLbl="node1" presStyleIdx="0" presStyleCnt="3" custScaleX="142857">
        <dgm:presLayoutVars>
          <dgm:chMax val="0"/>
          <dgm:bulletEnabled val="1"/>
        </dgm:presLayoutVars>
      </dgm:prSet>
      <dgm:spPr/>
      <dgm:t>
        <a:bodyPr/>
        <a:lstStyle/>
        <a:p>
          <a:endParaRPr lang="uk-UA"/>
        </a:p>
      </dgm:t>
    </dgm:pt>
    <dgm:pt modelId="{EF802F5C-33F0-4FF6-AD56-1225B7A19A03}" type="pres">
      <dgm:prSet presAssocID="{2678C8C3-9E03-4BCA-9724-6F230EC7886E}" presName="negativeSpace" presStyleCnt="0"/>
      <dgm:spPr/>
    </dgm:pt>
    <dgm:pt modelId="{71EB07FE-4463-44A2-BBEE-1651919AE73B}" type="pres">
      <dgm:prSet presAssocID="{2678C8C3-9E03-4BCA-9724-6F230EC7886E}" presName="childText" presStyleLbl="conFgAcc1" presStyleIdx="0" presStyleCnt="3">
        <dgm:presLayoutVars>
          <dgm:bulletEnabled val="1"/>
        </dgm:presLayoutVars>
      </dgm:prSet>
      <dgm:spPr/>
    </dgm:pt>
    <dgm:pt modelId="{81C49DF2-E536-4979-9C7E-F60D681FCD77}" type="pres">
      <dgm:prSet presAssocID="{9A86FAF0-61AD-4E0D-9289-41BC2EBE1F04}" presName="spaceBetweenRectangles" presStyleCnt="0"/>
      <dgm:spPr/>
    </dgm:pt>
    <dgm:pt modelId="{23FD63BE-734B-4842-8374-E199F0EE3D33}" type="pres">
      <dgm:prSet presAssocID="{B04CBA57-9AE2-4DC8-BD61-7FF5BFA8D5EB}" presName="parentLin" presStyleCnt="0"/>
      <dgm:spPr/>
    </dgm:pt>
    <dgm:pt modelId="{60D83653-5A58-4EC4-A8CF-B694CDCB808E}" type="pres">
      <dgm:prSet presAssocID="{B04CBA57-9AE2-4DC8-BD61-7FF5BFA8D5EB}" presName="parentLeftMargin" presStyleLbl="node1" presStyleIdx="0" presStyleCnt="3"/>
      <dgm:spPr/>
      <dgm:t>
        <a:bodyPr/>
        <a:lstStyle/>
        <a:p>
          <a:endParaRPr lang="uk-UA"/>
        </a:p>
      </dgm:t>
    </dgm:pt>
    <dgm:pt modelId="{E31249D4-2E99-4F8E-B0D9-285CCA13AEED}" type="pres">
      <dgm:prSet presAssocID="{B04CBA57-9AE2-4DC8-BD61-7FF5BFA8D5EB}" presName="parentText" presStyleLbl="node1" presStyleIdx="1" presStyleCnt="3" custScaleX="142857">
        <dgm:presLayoutVars>
          <dgm:chMax val="0"/>
          <dgm:bulletEnabled val="1"/>
        </dgm:presLayoutVars>
      </dgm:prSet>
      <dgm:spPr/>
      <dgm:t>
        <a:bodyPr/>
        <a:lstStyle/>
        <a:p>
          <a:endParaRPr lang="uk-UA"/>
        </a:p>
      </dgm:t>
    </dgm:pt>
    <dgm:pt modelId="{35CC324D-A8C1-425A-AFE6-D2333BE1AE65}" type="pres">
      <dgm:prSet presAssocID="{B04CBA57-9AE2-4DC8-BD61-7FF5BFA8D5EB}" presName="negativeSpace" presStyleCnt="0"/>
      <dgm:spPr/>
    </dgm:pt>
    <dgm:pt modelId="{E5EFFFF4-F5DA-4F6C-A74F-635F144EB96F}" type="pres">
      <dgm:prSet presAssocID="{B04CBA57-9AE2-4DC8-BD61-7FF5BFA8D5EB}" presName="childText" presStyleLbl="conFgAcc1" presStyleIdx="1" presStyleCnt="3">
        <dgm:presLayoutVars>
          <dgm:bulletEnabled val="1"/>
        </dgm:presLayoutVars>
      </dgm:prSet>
      <dgm:spPr/>
    </dgm:pt>
    <dgm:pt modelId="{5806D59D-3EA9-474C-81BA-BF9C38F7BA8F}" type="pres">
      <dgm:prSet presAssocID="{942183C4-6A1C-498F-ADA9-C0A053A833B0}" presName="spaceBetweenRectangles" presStyleCnt="0"/>
      <dgm:spPr/>
    </dgm:pt>
    <dgm:pt modelId="{97A33CA2-4301-40A1-9F7E-061A70F92D99}" type="pres">
      <dgm:prSet presAssocID="{3155F875-14A1-4A17-BC13-A91D92C92923}" presName="parentLin" presStyleCnt="0"/>
      <dgm:spPr/>
    </dgm:pt>
    <dgm:pt modelId="{5554EB56-184A-4DF8-8EA9-34697724E460}" type="pres">
      <dgm:prSet presAssocID="{3155F875-14A1-4A17-BC13-A91D92C92923}" presName="parentLeftMargin" presStyleLbl="node1" presStyleIdx="1" presStyleCnt="3"/>
      <dgm:spPr/>
      <dgm:t>
        <a:bodyPr/>
        <a:lstStyle/>
        <a:p>
          <a:endParaRPr lang="uk-UA"/>
        </a:p>
      </dgm:t>
    </dgm:pt>
    <dgm:pt modelId="{D8911BEB-80CD-4CB3-A3F5-580E596205A9}" type="pres">
      <dgm:prSet presAssocID="{3155F875-14A1-4A17-BC13-A91D92C92923}" presName="parentText" presStyleLbl="node1" presStyleIdx="2" presStyleCnt="3" custScaleX="142857">
        <dgm:presLayoutVars>
          <dgm:chMax val="0"/>
          <dgm:bulletEnabled val="1"/>
        </dgm:presLayoutVars>
      </dgm:prSet>
      <dgm:spPr/>
      <dgm:t>
        <a:bodyPr/>
        <a:lstStyle/>
        <a:p>
          <a:endParaRPr lang="uk-UA"/>
        </a:p>
      </dgm:t>
    </dgm:pt>
    <dgm:pt modelId="{0B7BDDBB-7C20-4FE5-9761-1E1359BFA6E0}" type="pres">
      <dgm:prSet presAssocID="{3155F875-14A1-4A17-BC13-A91D92C92923}" presName="negativeSpace" presStyleCnt="0"/>
      <dgm:spPr/>
    </dgm:pt>
    <dgm:pt modelId="{32F76804-1B79-4D8E-A168-3CE7416C805F}" type="pres">
      <dgm:prSet presAssocID="{3155F875-14A1-4A17-BC13-A91D92C92923}" presName="childText" presStyleLbl="conFgAcc1" presStyleIdx="2" presStyleCnt="3">
        <dgm:presLayoutVars>
          <dgm:bulletEnabled val="1"/>
        </dgm:presLayoutVars>
      </dgm:prSet>
      <dgm:spPr/>
    </dgm:pt>
  </dgm:ptLst>
  <dgm:cxnLst>
    <dgm:cxn modelId="{EE1E9642-2A41-41C1-B747-A437FEDC932A}" srcId="{B3010105-1660-4265-9668-9346D5F0BCF2}" destId="{2678C8C3-9E03-4BCA-9724-6F230EC7886E}" srcOrd="0" destOrd="0" parTransId="{0F279C44-F934-463E-975B-5BAA9DF333F6}" sibTransId="{9A86FAF0-61AD-4E0D-9289-41BC2EBE1F04}"/>
    <dgm:cxn modelId="{205FF104-4669-40C4-8CAB-1F96E7C588D8}" type="presOf" srcId="{2678C8C3-9E03-4BCA-9724-6F230EC7886E}" destId="{0449263B-EED8-4229-A763-A6B6127CB726}" srcOrd="0" destOrd="0" presId="urn:microsoft.com/office/officeart/2005/8/layout/list1"/>
    <dgm:cxn modelId="{A1A53376-DA76-4457-8872-2C8105FBC34D}" type="presOf" srcId="{B3010105-1660-4265-9668-9346D5F0BCF2}" destId="{3AE049FF-F1B0-4FAC-A049-CC4D0BA381C9}" srcOrd="0" destOrd="0" presId="urn:microsoft.com/office/officeart/2005/8/layout/list1"/>
    <dgm:cxn modelId="{F96837F8-A5E6-4303-8FC8-6331379D6BC5}" srcId="{B3010105-1660-4265-9668-9346D5F0BCF2}" destId="{B04CBA57-9AE2-4DC8-BD61-7FF5BFA8D5EB}" srcOrd="1" destOrd="0" parTransId="{FF482968-135C-4A36-8D0E-29477559C8BF}" sibTransId="{942183C4-6A1C-498F-ADA9-C0A053A833B0}"/>
    <dgm:cxn modelId="{B4EF734F-562B-43A2-81E2-C43CFA449FF3}" type="presOf" srcId="{3155F875-14A1-4A17-BC13-A91D92C92923}" destId="{5554EB56-184A-4DF8-8EA9-34697724E460}" srcOrd="0" destOrd="0" presId="urn:microsoft.com/office/officeart/2005/8/layout/list1"/>
    <dgm:cxn modelId="{A897EC19-D81E-4587-815C-FF397C593EA7}" type="presOf" srcId="{3155F875-14A1-4A17-BC13-A91D92C92923}" destId="{D8911BEB-80CD-4CB3-A3F5-580E596205A9}" srcOrd="1" destOrd="0" presId="urn:microsoft.com/office/officeart/2005/8/layout/list1"/>
    <dgm:cxn modelId="{2FA8682D-E2AA-48A6-B667-CD873AB2EB72}" type="presOf" srcId="{B04CBA57-9AE2-4DC8-BD61-7FF5BFA8D5EB}" destId="{E31249D4-2E99-4F8E-B0D9-285CCA13AEED}" srcOrd="1" destOrd="0" presId="urn:microsoft.com/office/officeart/2005/8/layout/list1"/>
    <dgm:cxn modelId="{280D7066-0770-47E4-826C-A699E457FAED}" srcId="{B3010105-1660-4265-9668-9346D5F0BCF2}" destId="{3155F875-14A1-4A17-BC13-A91D92C92923}" srcOrd="2" destOrd="0" parTransId="{D28E8383-D62D-4CDA-AA19-8BC3B9F3AAEC}" sibTransId="{22FBB04E-5EC7-4F72-A20D-9A92121FB84E}"/>
    <dgm:cxn modelId="{97F607CB-269F-4A44-A7AA-E8D92A7FA5B1}" type="presOf" srcId="{B04CBA57-9AE2-4DC8-BD61-7FF5BFA8D5EB}" destId="{60D83653-5A58-4EC4-A8CF-B694CDCB808E}" srcOrd="0" destOrd="0" presId="urn:microsoft.com/office/officeart/2005/8/layout/list1"/>
    <dgm:cxn modelId="{99D1402C-C63F-4A43-8E96-B6F406F780D8}" type="presOf" srcId="{2678C8C3-9E03-4BCA-9724-6F230EC7886E}" destId="{8ABC8722-A78B-4F00-8F24-B8E4BE1A35BF}" srcOrd="1" destOrd="0" presId="urn:microsoft.com/office/officeart/2005/8/layout/list1"/>
    <dgm:cxn modelId="{82E555C5-9244-43F2-AD5D-F147AEDFC3CB}" type="presParOf" srcId="{3AE049FF-F1B0-4FAC-A049-CC4D0BA381C9}" destId="{D9DED605-170D-4C6D-BE3C-6935B5B0907D}" srcOrd="0" destOrd="0" presId="urn:microsoft.com/office/officeart/2005/8/layout/list1"/>
    <dgm:cxn modelId="{E569FA0E-FF3C-4D26-B0E9-C00D2BB1E09A}" type="presParOf" srcId="{D9DED605-170D-4C6D-BE3C-6935B5B0907D}" destId="{0449263B-EED8-4229-A763-A6B6127CB726}" srcOrd="0" destOrd="0" presId="urn:microsoft.com/office/officeart/2005/8/layout/list1"/>
    <dgm:cxn modelId="{FF2952CD-858F-417B-B5C2-96C6463A8779}" type="presParOf" srcId="{D9DED605-170D-4C6D-BE3C-6935B5B0907D}" destId="{8ABC8722-A78B-4F00-8F24-B8E4BE1A35BF}" srcOrd="1" destOrd="0" presId="urn:microsoft.com/office/officeart/2005/8/layout/list1"/>
    <dgm:cxn modelId="{A0840FD7-0063-452D-B0DD-A3FF4035C205}" type="presParOf" srcId="{3AE049FF-F1B0-4FAC-A049-CC4D0BA381C9}" destId="{EF802F5C-33F0-4FF6-AD56-1225B7A19A03}" srcOrd="1" destOrd="0" presId="urn:microsoft.com/office/officeart/2005/8/layout/list1"/>
    <dgm:cxn modelId="{685BF4E7-BE4F-424E-8058-F3D15F4A9D42}" type="presParOf" srcId="{3AE049FF-F1B0-4FAC-A049-CC4D0BA381C9}" destId="{71EB07FE-4463-44A2-BBEE-1651919AE73B}" srcOrd="2" destOrd="0" presId="urn:microsoft.com/office/officeart/2005/8/layout/list1"/>
    <dgm:cxn modelId="{FA289F5C-9CC6-41AF-861B-33028A3B3D18}" type="presParOf" srcId="{3AE049FF-F1B0-4FAC-A049-CC4D0BA381C9}" destId="{81C49DF2-E536-4979-9C7E-F60D681FCD77}" srcOrd="3" destOrd="0" presId="urn:microsoft.com/office/officeart/2005/8/layout/list1"/>
    <dgm:cxn modelId="{E09C6CC7-FD36-4D03-9864-3A1EFB70C13B}" type="presParOf" srcId="{3AE049FF-F1B0-4FAC-A049-CC4D0BA381C9}" destId="{23FD63BE-734B-4842-8374-E199F0EE3D33}" srcOrd="4" destOrd="0" presId="urn:microsoft.com/office/officeart/2005/8/layout/list1"/>
    <dgm:cxn modelId="{9117F169-9420-4BD0-9C7D-1BCA48B7B93E}" type="presParOf" srcId="{23FD63BE-734B-4842-8374-E199F0EE3D33}" destId="{60D83653-5A58-4EC4-A8CF-B694CDCB808E}" srcOrd="0" destOrd="0" presId="urn:microsoft.com/office/officeart/2005/8/layout/list1"/>
    <dgm:cxn modelId="{76751842-2625-4877-970F-5ACA777A9D8C}" type="presParOf" srcId="{23FD63BE-734B-4842-8374-E199F0EE3D33}" destId="{E31249D4-2E99-4F8E-B0D9-285CCA13AEED}" srcOrd="1" destOrd="0" presId="urn:microsoft.com/office/officeart/2005/8/layout/list1"/>
    <dgm:cxn modelId="{33DA8E92-E2ED-4EC3-8F46-06590516845E}" type="presParOf" srcId="{3AE049FF-F1B0-4FAC-A049-CC4D0BA381C9}" destId="{35CC324D-A8C1-425A-AFE6-D2333BE1AE65}" srcOrd="5" destOrd="0" presId="urn:microsoft.com/office/officeart/2005/8/layout/list1"/>
    <dgm:cxn modelId="{950B1FBF-9F9A-47E6-BC80-AC522981710F}" type="presParOf" srcId="{3AE049FF-F1B0-4FAC-A049-CC4D0BA381C9}" destId="{E5EFFFF4-F5DA-4F6C-A74F-635F144EB96F}" srcOrd="6" destOrd="0" presId="urn:microsoft.com/office/officeart/2005/8/layout/list1"/>
    <dgm:cxn modelId="{3432A191-F92A-4485-9D9E-1B0B9B5826EF}" type="presParOf" srcId="{3AE049FF-F1B0-4FAC-A049-CC4D0BA381C9}" destId="{5806D59D-3EA9-474C-81BA-BF9C38F7BA8F}" srcOrd="7" destOrd="0" presId="urn:microsoft.com/office/officeart/2005/8/layout/list1"/>
    <dgm:cxn modelId="{AC509007-9276-47D4-8C60-6B157A8010FE}" type="presParOf" srcId="{3AE049FF-F1B0-4FAC-A049-CC4D0BA381C9}" destId="{97A33CA2-4301-40A1-9F7E-061A70F92D99}" srcOrd="8" destOrd="0" presId="urn:microsoft.com/office/officeart/2005/8/layout/list1"/>
    <dgm:cxn modelId="{C419F40D-671E-4BAA-ACE2-76CE236A61E8}" type="presParOf" srcId="{97A33CA2-4301-40A1-9F7E-061A70F92D99}" destId="{5554EB56-184A-4DF8-8EA9-34697724E460}" srcOrd="0" destOrd="0" presId="urn:microsoft.com/office/officeart/2005/8/layout/list1"/>
    <dgm:cxn modelId="{27D9FB38-9428-4C4F-BD43-828C51B56FE8}" type="presParOf" srcId="{97A33CA2-4301-40A1-9F7E-061A70F92D99}" destId="{D8911BEB-80CD-4CB3-A3F5-580E596205A9}" srcOrd="1" destOrd="0" presId="urn:microsoft.com/office/officeart/2005/8/layout/list1"/>
    <dgm:cxn modelId="{81B999E1-573B-45BF-88D8-BC116ED51356}" type="presParOf" srcId="{3AE049FF-F1B0-4FAC-A049-CC4D0BA381C9}" destId="{0B7BDDBB-7C20-4FE5-9761-1E1359BFA6E0}" srcOrd="9" destOrd="0" presId="urn:microsoft.com/office/officeart/2005/8/layout/list1"/>
    <dgm:cxn modelId="{5AB79E8F-42F2-4499-B2EB-4A9AC99DE82B}" type="presParOf" srcId="{3AE049FF-F1B0-4FAC-A049-CC4D0BA381C9}" destId="{32F76804-1B79-4D8E-A168-3CE7416C805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871B4-50F3-4A57-BAD7-8475058716B2}">
      <dsp:nvSpPr>
        <dsp:cNvPr id="0" name=""/>
        <dsp:cNvSpPr/>
      </dsp:nvSpPr>
      <dsp:spPr>
        <a:xfrm>
          <a:off x="3423538" y="-128406"/>
          <a:ext cx="4495611" cy="4495611"/>
        </a:xfrm>
        <a:prstGeom prst="circularArrow">
          <a:avLst>
            <a:gd name="adj1" fmla="val 4668"/>
            <a:gd name="adj2" fmla="val 272909"/>
            <a:gd name="adj3" fmla="val 12797751"/>
            <a:gd name="adj4" fmla="val 18053893"/>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7D50E-5430-4EBA-9895-D361D09E5350}">
      <dsp:nvSpPr>
        <dsp:cNvPr id="0" name=""/>
        <dsp:cNvSpPr/>
      </dsp:nvSpPr>
      <dsp:spPr>
        <a:xfrm>
          <a:off x="4162124" y="1304"/>
          <a:ext cx="3018439" cy="15092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uk-UA" sz="2000" kern="1200" dirty="0" smtClean="0"/>
            <a:t>І. Навчання – планування аудиту відповідності</a:t>
          </a:r>
          <a:endParaRPr lang="uk-UA" sz="2000" kern="1200" dirty="0"/>
        </a:p>
      </dsp:txBody>
      <dsp:txXfrm>
        <a:off x="4235798" y="74978"/>
        <a:ext cx="2871091" cy="1361871"/>
      </dsp:txXfrm>
    </dsp:sp>
    <dsp:sp modelId="{9465A84E-4755-4AA3-BB30-06B8A58991B7}">
      <dsp:nvSpPr>
        <dsp:cNvPr id="0" name=""/>
        <dsp:cNvSpPr/>
      </dsp:nvSpPr>
      <dsp:spPr>
        <a:xfrm>
          <a:off x="5776347" y="1615527"/>
          <a:ext cx="3018439" cy="15092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uk-UA" sz="2000" kern="1200" dirty="0" smtClean="0"/>
            <a:t>ІІ. Навчання – виконання аудиту відповідності</a:t>
          </a:r>
          <a:endParaRPr lang="uk-UA" sz="2000" kern="1200" dirty="0"/>
        </a:p>
      </dsp:txBody>
      <dsp:txXfrm>
        <a:off x="5850021" y="1689201"/>
        <a:ext cx="2871091" cy="1361871"/>
      </dsp:txXfrm>
    </dsp:sp>
    <dsp:sp modelId="{3CF9A29C-E8B2-4A6E-B395-5FE1DF9EB081}">
      <dsp:nvSpPr>
        <dsp:cNvPr id="0" name=""/>
        <dsp:cNvSpPr/>
      </dsp:nvSpPr>
      <dsp:spPr>
        <a:xfrm>
          <a:off x="4162124" y="3229750"/>
          <a:ext cx="3018439" cy="15092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uk-UA" altLang="en-US" sz="2000" kern="1200" noProof="0" dirty="0" smtClean="0"/>
            <a:t>ІІІ. Навчання – звітування </a:t>
          </a:r>
          <a:r>
            <a:rPr lang="uk-UA" altLang="en-US" sz="2000" kern="1200" noProof="0" dirty="0"/>
            <a:t>з </a:t>
          </a:r>
          <a:r>
            <a:rPr lang="uk-UA" altLang="en-US" sz="2000" kern="1200" noProof="0" dirty="0" smtClean="0"/>
            <a:t>аудиту відповідності</a:t>
          </a:r>
          <a:endParaRPr lang="uk-UA" altLang="en-US" sz="2000" kern="1200" noProof="0" dirty="0"/>
        </a:p>
      </dsp:txBody>
      <dsp:txXfrm>
        <a:off x="4235798" y="3303424"/>
        <a:ext cx="2871091" cy="1361871"/>
      </dsp:txXfrm>
    </dsp:sp>
    <dsp:sp modelId="{D004CCB0-60A9-4307-B747-22F82E746A44}">
      <dsp:nvSpPr>
        <dsp:cNvPr id="0" name=""/>
        <dsp:cNvSpPr/>
      </dsp:nvSpPr>
      <dsp:spPr>
        <a:xfrm>
          <a:off x="2547900" y="1615527"/>
          <a:ext cx="3018439" cy="150921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uk-UA" sz="2000" kern="1200" dirty="0"/>
            <a:t>Тематичне дослідження </a:t>
          </a:r>
          <a:r>
            <a:rPr lang="uk-UA" sz="2000" kern="1200" dirty="0" smtClean="0"/>
            <a:t>– оцінка </a:t>
          </a:r>
          <a:r>
            <a:rPr lang="uk-UA" sz="2000" kern="1200" dirty="0"/>
            <a:t>на отримання сертифікату</a:t>
          </a:r>
        </a:p>
      </dsp:txBody>
      <dsp:txXfrm>
        <a:off x="2621574" y="1689201"/>
        <a:ext cx="2871091" cy="13618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1AD4E-C3EF-4E95-A74E-5FE425ABEE70}">
      <dsp:nvSpPr>
        <dsp:cNvPr id="0" name=""/>
        <dsp:cNvSpPr/>
      </dsp:nvSpPr>
      <dsp:spPr>
        <a:xfrm>
          <a:off x="2252852" y="1343282"/>
          <a:ext cx="2077973" cy="20779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algn="ctr" defTabSz="914400" rtl="0" eaLnBrk="1" latinLnBrk="0" hangingPunct="1">
            <a:lnSpc>
              <a:spcPct val="100000"/>
            </a:lnSpc>
            <a:spcBef>
              <a:spcPct val="0"/>
            </a:spcBef>
            <a:spcAft>
              <a:spcPts val="200"/>
            </a:spcAft>
          </a:pPr>
          <a:r>
            <a:rPr lang="uk-UA" sz="1600" b="1" i="0" kern="1200" noProof="0" dirty="0" smtClean="0">
              <a:solidFill>
                <a:schemeClr val="bg1"/>
              </a:solidFill>
              <a:latin typeface="+mn-lt"/>
              <a:ea typeface="+mj-ea"/>
              <a:cs typeface="+mj-cs"/>
            </a:rPr>
            <a:t>Кваліфіковані кадрові ресурси аудиту</a:t>
          </a:r>
          <a:endParaRPr lang="uk-UA" sz="1600" b="1" i="0" kern="1200" noProof="0" dirty="0">
            <a:solidFill>
              <a:schemeClr val="bg1"/>
            </a:solidFill>
            <a:latin typeface="+mn-lt"/>
            <a:ea typeface="+mj-ea"/>
            <a:cs typeface="+mj-cs"/>
          </a:endParaRPr>
        </a:p>
      </dsp:txBody>
      <dsp:txXfrm>
        <a:off x="2557164" y="1647594"/>
        <a:ext cx="1469349" cy="1469349"/>
      </dsp:txXfrm>
    </dsp:sp>
    <dsp:sp modelId="{B4F0127A-8216-4AB1-B922-48F6C9030895}">
      <dsp:nvSpPr>
        <dsp:cNvPr id="0" name=""/>
        <dsp:cNvSpPr/>
      </dsp:nvSpPr>
      <dsp:spPr>
        <a:xfrm rot="12900000">
          <a:off x="870291" y="964949"/>
          <a:ext cx="1640592" cy="5922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B296D-3AE2-4BFA-8E80-B59A3FAF9877}">
      <dsp:nvSpPr>
        <dsp:cNvPr id="0" name=""/>
        <dsp:cNvSpPr/>
      </dsp:nvSpPr>
      <dsp:spPr>
        <a:xfrm>
          <a:off x="31603" y="928"/>
          <a:ext cx="1974075" cy="1579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algn="ctr" defTabSz="914400" rtl="0" eaLnBrk="1" latinLnBrk="0" hangingPunct="1">
            <a:lnSpc>
              <a:spcPct val="100000"/>
            </a:lnSpc>
            <a:spcBef>
              <a:spcPct val="0"/>
            </a:spcBef>
            <a:spcAft>
              <a:spcPts val="200"/>
            </a:spcAft>
          </a:pPr>
          <a:r>
            <a:rPr lang="ru-RU" sz="1600" b="1" i="0" kern="1200" dirty="0">
              <a:solidFill>
                <a:schemeClr val="bg1"/>
              </a:solidFill>
              <a:latin typeface="+mn-lt"/>
              <a:ea typeface="+mj-ea"/>
              <a:cs typeface="+mj-cs"/>
            </a:rPr>
            <a:t>Компетентна команда з аудиту</a:t>
          </a:r>
        </a:p>
      </dsp:txBody>
      <dsp:txXfrm>
        <a:off x="77858" y="47183"/>
        <a:ext cx="1881565" cy="1486750"/>
      </dsp:txXfrm>
    </dsp:sp>
    <dsp:sp modelId="{E6BFF9F3-8A4C-4CC1-8294-4EEF1015DB38}">
      <dsp:nvSpPr>
        <dsp:cNvPr id="0" name=""/>
        <dsp:cNvSpPr/>
      </dsp:nvSpPr>
      <dsp:spPr>
        <a:xfrm rot="19500000">
          <a:off x="4072794" y="964949"/>
          <a:ext cx="1640592" cy="5922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5B66DA-3A26-4422-AD1A-1101532FD7A3}">
      <dsp:nvSpPr>
        <dsp:cNvPr id="0" name=""/>
        <dsp:cNvSpPr/>
      </dsp:nvSpPr>
      <dsp:spPr>
        <a:xfrm>
          <a:off x="4578000" y="928"/>
          <a:ext cx="1974075" cy="1579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algn="ctr" defTabSz="914400" rtl="0" eaLnBrk="1" latinLnBrk="0" hangingPunct="1">
            <a:lnSpc>
              <a:spcPct val="100000"/>
            </a:lnSpc>
            <a:spcBef>
              <a:spcPct val="0"/>
            </a:spcBef>
            <a:spcAft>
              <a:spcPts val="200"/>
            </a:spcAft>
          </a:pPr>
          <a:r>
            <a:rPr lang="uk-UA" sz="1600" b="1" i="0" kern="1200" noProof="0" dirty="0" smtClean="0">
              <a:solidFill>
                <a:schemeClr val="bg1"/>
              </a:solidFill>
              <a:latin typeface="+mn-lt"/>
              <a:ea typeface="+mj-ea"/>
              <a:cs typeface="+mj-cs"/>
            </a:rPr>
            <a:t>Можливість залучення зовнішніх експертів</a:t>
          </a:r>
          <a:endParaRPr lang="uk-UA" sz="1600" b="1" i="0" kern="1200" noProof="0" dirty="0">
            <a:solidFill>
              <a:schemeClr val="bg1"/>
            </a:solidFill>
            <a:latin typeface="+mn-lt"/>
            <a:ea typeface="+mj-ea"/>
            <a:cs typeface="+mj-cs"/>
          </a:endParaRPr>
        </a:p>
      </dsp:txBody>
      <dsp:txXfrm>
        <a:off x="4624255" y="47183"/>
        <a:ext cx="1881565" cy="14867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8035A-D4DD-496C-A21B-7485448930B7}">
      <dsp:nvSpPr>
        <dsp:cNvPr id="0" name=""/>
        <dsp:cNvSpPr/>
      </dsp:nvSpPr>
      <dsp:spPr>
        <a:xfrm rot="5400000">
          <a:off x="1098181" y="877584"/>
          <a:ext cx="1362890" cy="164241"/>
        </a:xfrm>
        <a:prstGeom prst="rect">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6ECCF56-02B9-43EB-88DD-D5185F5FFF49}">
      <dsp:nvSpPr>
        <dsp:cNvPr id="0" name=""/>
        <dsp:cNvSpPr/>
      </dsp:nvSpPr>
      <dsp:spPr>
        <a:xfrm>
          <a:off x="849630" y="7856"/>
          <a:ext cx="2949145" cy="1094946"/>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1. </a:t>
          </a:r>
          <a:r>
            <a:rPr lang="uk-UA" sz="1600" b="1" kern="1200" noProof="1" smtClean="0"/>
            <a:t>Підготовка</a:t>
          </a:r>
          <a:r>
            <a:rPr lang="uk-UA" sz="1600" b="1" kern="1200" noProof="0" dirty="0" smtClean="0"/>
            <a:t> до здійснення аудиту відповідності – розробка Загальної стратегії аудиту</a:t>
          </a:r>
          <a:endParaRPr lang="uk-UA" sz="1600" b="1" kern="1200" noProof="0" dirty="0"/>
        </a:p>
      </dsp:txBody>
      <dsp:txXfrm>
        <a:off x="881700" y="39926"/>
        <a:ext cx="2885005" cy="1030806"/>
      </dsp:txXfrm>
    </dsp:sp>
    <dsp:sp modelId="{28637818-20B8-414D-B073-E2FA76F627C2}">
      <dsp:nvSpPr>
        <dsp:cNvPr id="0" name=""/>
        <dsp:cNvSpPr/>
      </dsp:nvSpPr>
      <dsp:spPr>
        <a:xfrm rot="5400000">
          <a:off x="1098181" y="2246267"/>
          <a:ext cx="1362890" cy="164241"/>
        </a:xfrm>
        <a:prstGeom prst="rect">
          <a:avLst/>
        </a:prstGeom>
        <a:solidFill>
          <a:schemeClr val="accent1">
            <a:shade val="90000"/>
            <a:hueOff val="43653"/>
            <a:satOff val="-748"/>
            <a:lumOff val="299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BF9C87B-545A-468D-838A-BBDFC13A58A2}">
      <dsp:nvSpPr>
        <dsp:cNvPr id="0" name=""/>
        <dsp:cNvSpPr/>
      </dsp:nvSpPr>
      <dsp:spPr>
        <a:xfrm>
          <a:off x="858326" y="1376539"/>
          <a:ext cx="2931754" cy="1094946"/>
        </a:xfrm>
        <a:prstGeom prst="roundRect">
          <a:avLst>
            <a:gd name="adj" fmla="val 10000"/>
          </a:avLst>
        </a:prstGeom>
        <a:gradFill rotWithShape="0">
          <a:gsLst>
            <a:gs pos="0">
              <a:schemeClr val="accent1">
                <a:shade val="80000"/>
                <a:hueOff val="38809"/>
                <a:satOff val="-695"/>
                <a:lumOff val="2954"/>
                <a:alphaOff val="0"/>
                <a:satMod val="103000"/>
                <a:lumMod val="102000"/>
                <a:tint val="94000"/>
              </a:schemeClr>
            </a:gs>
            <a:gs pos="50000">
              <a:schemeClr val="accent1">
                <a:shade val="80000"/>
                <a:hueOff val="38809"/>
                <a:satOff val="-695"/>
                <a:lumOff val="2954"/>
                <a:alphaOff val="0"/>
                <a:satMod val="110000"/>
                <a:lumMod val="100000"/>
                <a:shade val="100000"/>
              </a:schemeClr>
            </a:gs>
            <a:gs pos="100000">
              <a:schemeClr val="accent1">
                <a:shade val="80000"/>
                <a:hueOff val="38809"/>
                <a:satOff val="-695"/>
                <a:lumOff val="295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2. </a:t>
          </a:r>
          <a:r>
            <a:rPr lang="uk-UA" sz="1600" b="1" kern="1200" noProof="1" smtClean="0"/>
            <a:t>Формулювання питань та критеріїв аудиту, визначення процесу дослідження предмета аудиту</a:t>
          </a:r>
          <a:endParaRPr lang="uk-UA" sz="1600" b="1" kern="1200" noProof="1"/>
        </a:p>
      </dsp:txBody>
      <dsp:txXfrm>
        <a:off x="890396" y="1408609"/>
        <a:ext cx="2867614" cy="1030806"/>
      </dsp:txXfrm>
    </dsp:sp>
    <dsp:sp modelId="{33C5CDB9-D238-476F-B8EF-F51069DA46A4}">
      <dsp:nvSpPr>
        <dsp:cNvPr id="0" name=""/>
        <dsp:cNvSpPr/>
      </dsp:nvSpPr>
      <dsp:spPr>
        <a:xfrm rot="5400000">
          <a:off x="1098181" y="3614949"/>
          <a:ext cx="1362890" cy="164241"/>
        </a:xfrm>
        <a:prstGeom prst="rect">
          <a:avLst/>
        </a:prstGeom>
        <a:solidFill>
          <a:schemeClr val="accent1">
            <a:shade val="90000"/>
            <a:hueOff val="87306"/>
            <a:satOff val="-1495"/>
            <a:lumOff val="599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BB29F78-CF2B-453D-8A60-FB959154B3D8}">
      <dsp:nvSpPr>
        <dsp:cNvPr id="0" name=""/>
        <dsp:cNvSpPr/>
      </dsp:nvSpPr>
      <dsp:spPr>
        <a:xfrm>
          <a:off x="875717" y="2745221"/>
          <a:ext cx="2896971" cy="1094946"/>
        </a:xfrm>
        <a:prstGeom prst="roundRect">
          <a:avLst>
            <a:gd name="adj" fmla="val 10000"/>
          </a:avLst>
        </a:prstGeom>
        <a:gradFill rotWithShape="0">
          <a:gsLst>
            <a:gs pos="0">
              <a:schemeClr val="accent1">
                <a:shade val="80000"/>
                <a:hueOff val="77618"/>
                <a:satOff val="-1390"/>
                <a:lumOff val="5908"/>
                <a:alphaOff val="0"/>
                <a:satMod val="103000"/>
                <a:lumMod val="102000"/>
                <a:tint val="94000"/>
              </a:schemeClr>
            </a:gs>
            <a:gs pos="50000">
              <a:schemeClr val="accent1">
                <a:shade val="80000"/>
                <a:hueOff val="77618"/>
                <a:satOff val="-1390"/>
                <a:lumOff val="5908"/>
                <a:alphaOff val="0"/>
                <a:satMod val="110000"/>
                <a:lumMod val="100000"/>
                <a:shade val="100000"/>
              </a:schemeClr>
            </a:gs>
            <a:gs pos="100000">
              <a:schemeClr val="accent1">
                <a:shade val="80000"/>
                <a:hueOff val="77618"/>
                <a:satOff val="-1390"/>
                <a:lumOff val="59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noProof="0" dirty="0" smtClean="0"/>
            <a:t>3. Отримання розуміння предмета аудиту та його середовища</a:t>
          </a:r>
          <a:endParaRPr lang="uk-UA" sz="1600" b="1" kern="1200" noProof="0" dirty="0"/>
        </a:p>
      </dsp:txBody>
      <dsp:txXfrm>
        <a:off x="907787" y="2777291"/>
        <a:ext cx="2832831" cy="1030806"/>
      </dsp:txXfrm>
    </dsp:sp>
    <dsp:sp modelId="{A2EE96AE-89B0-468D-8F5C-B74765EBE05A}">
      <dsp:nvSpPr>
        <dsp:cNvPr id="0" name=""/>
        <dsp:cNvSpPr/>
      </dsp:nvSpPr>
      <dsp:spPr>
        <a:xfrm>
          <a:off x="1784306" y="4299291"/>
          <a:ext cx="3516010" cy="164241"/>
        </a:xfrm>
        <a:prstGeom prst="rect">
          <a:avLst/>
        </a:prstGeom>
        <a:solidFill>
          <a:schemeClr val="accent1">
            <a:shade val="90000"/>
            <a:hueOff val="130959"/>
            <a:satOff val="-2243"/>
            <a:lumOff val="898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0A2DB89-4DF2-41CC-BD55-9E1BBE12CFFA}">
      <dsp:nvSpPr>
        <dsp:cNvPr id="0" name=""/>
        <dsp:cNvSpPr/>
      </dsp:nvSpPr>
      <dsp:spPr>
        <a:xfrm>
          <a:off x="849740" y="4113904"/>
          <a:ext cx="2948926" cy="1094946"/>
        </a:xfrm>
        <a:prstGeom prst="roundRect">
          <a:avLst>
            <a:gd name="adj" fmla="val 10000"/>
          </a:avLst>
        </a:prstGeom>
        <a:gradFill rotWithShape="0">
          <a:gsLst>
            <a:gs pos="0">
              <a:schemeClr val="accent1">
                <a:shade val="80000"/>
                <a:hueOff val="116428"/>
                <a:satOff val="-2085"/>
                <a:lumOff val="8862"/>
                <a:alphaOff val="0"/>
                <a:satMod val="103000"/>
                <a:lumMod val="102000"/>
                <a:tint val="94000"/>
              </a:schemeClr>
            </a:gs>
            <a:gs pos="50000">
              <a:schemeClr val="accent1">
                <a:shade val="80000"/>
                <a:hueOff val="116428"/>
                <a:satOff val="-2085"/>
                <a:lumOff val="8862"/>
                <a:alphaOff val="0"/>
                <a:satMod val="110000"/>
                <a:lumMod val="100000"/>
                <a:shade val="100000"/>
              </a:schemeClr>
            </a:gs>
            <a:gs pos="100000">
              <a:schemeClr val="accent1">
                <a:shade val="80000"/>
                <a:hueOff val="116428"/>
                <a:satOff val="-2085"/>
                <a:lumOff val="886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noProof="0" dirty="0" smtClean="0"/>
            <a:t>4</a:t>
          </a:r>
          <a:r>
            <a:rPr lang="en-US" sz="1600" b="1" kern="1200" noProof="0" dirty="0" smtClean="0"/>
            <a:t>. </a:t>
          </a:r>
          <a:r>
            <a:rPr lang="uk-UA" sz="1600" b="1" kern="1200" noProof="0" dirty="0" smtClean="0"/>
            <a:t>Оцінка системи внутрішнього контролю аудитованого суб'єкта</a:t>
          </a:r>
          <a:endParaRPr lang="uk-UA" sz="1600" b="1" kern="1200" noProof="0" dirty="0"/>
        </a:p>
      </dsp:txBody>
      <dsp:txXfrm>
        <a:off x="881810" y="4145974"/>
        <a:ext cx="2884786" cy="1030806"/>
      </dsp:txXfrm>
    </dsp:sp>
    <dsp:sp modelId="{E9C54911-E60E-42BF-B139-97802AC7B719}">
      <dsp:nvSpPr>
        <dsp:cNvPr id="0" name=""/>
        <dsp:cNvSpPr/>
      </dsp:nvSpPr>
      <dsp:spPr>
        <a:xfrm rot="16200000">
          <a:off x="4623460" y="3614949"/>
          <a:ext cx="1362890" cy="164241"/>
        </a:xfrm>
        <a:prstGeom prst="rect">
          <a:avLst/>
        </a:prstGeom>
        <a:solidFill>
          <a:schemeClr val="accent1">
            <a:shade val="90000"/>
            <a:hueOff val="174613"/>
            <a:satOff val="-2991"/>
            <a:lumOff val="1198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9950B6-3822-4A06-8B97-AB54C2170062}">
      <dsp:nvSpPr>
        <dsp:cNvPr id="0" name=""/>
        <dsp:cNvSpPr/>
      </dsp:nvSpPr>
      <dsp:spPr>
        <a:xfrm>
          <a:off x="4403642" y="4113904"/>
          <a:ext cx="2891679" cy="1094946"/>
        </a:xfrm>
        <a:prstGeom prst="roundRect">
          <a:avLst>
            <a:gd name="adj" fmla="val 10000"/>
          </a:avLst>
        </a:prstGeom>
        <a:gradFill rotWithShape="0">
          <a:gsLst>
            <a:gs pos="0">
              <a:schemeClr val="accent1">
                <a:shade val="80000"/>
                <a:hueOff val="155237"/>
                <a:satOff val="-2780"/>
                <a:lumOff val="11816"/>
                <a:alphaOff val="0"/>
                <a:satMod val="103000"/>
                <a:lumMod val="102000"/>
                <a:tint val="94000"/>
              </a:schemeClr>
            </a:gs>
            <a:gs pos="50000">
              <a:schemeClr val="accent1">
                <a:shade val="80000"/>
                <a:hueOff val="155237"/>
                <a:satOff val="-2780"/>
                <a:lumOff val="11816"/>
                <a:alphaOff val="0"/>
                <a:satMod val="110000"/>
                <a:lumMod val="100000"/>
                <a:shade val="100000"/>
              </a:schemeClr>
            </a:gs>
            <a:gs pos="100000">
              <a:schemeClr val="accent1">
                <a:shade val="80000"/>
                <a:hueOff val="155237"/>
                <a:satOff val="-2780"/>
                <a:lumOff val="1181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noProof="0" dirty="0" smtClean="0"/>
            <a:t>5. Оцінка ризиків, включаючи ризики шахрайства</a:t>
          </a:r>
          <a:endParaRPr lang="uk-UA" sz="1600" b="1" kern="1200" noProof="0" dirty="0"/>
        </a:p>
      </dsp:txBody>
      <dsp:txXfrm>
        <a:off x="4435712" y="4145974"/>
        <a:ext cx="2827539" cy="1030806"/>
      </dsp:txXfrm>
    </dsp:sp>
    <dsp:sp modelId="{67D8A8B3-26A9-4A0A-800A-AE56B8FB183B}">
      <dsp:nvSpPr>
        <dsp:cNvPr id="0" name=""/>
        <dsp:cNvSpPr/>
      </dsp:nvSpPr>
      <dsp:spPr>
        <a:xfrm rot="16200000">
          <a:off x="4623460" y="2246267"/>
          <a:ext cx="1362890" cy="164241"/>
        </a:xfrm>
        <a:prstGeom prst="rect">
          <a:avLst/>
        </a:prstGeom>
        <a:solidFill>
          <a:schemeClr val="accent1">
            <a:shade val="90000"/>
            <a:hueOff val="218266"/>
            <a:satOff val="-3738"/>
            <a:lumOff val="1497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3220E66-DE17-45FC-97FA-F88D6C4C1286}">
      <dsp:nvSpPr>
        <dsp:cNvPr id="0" name=""/>
        <dsp:cNvSpPr/>
      </dsp:nvSpPr>
      <dsp:spPr>
        <a:xfrm>
          <a:off x="4400996" y="2745221"/>
          <a:ext cx="2896971" cy="1094946"/>
        </a:xfrm>
        <a:prstGeom prst="roundRect">
          <a:avLst>
            <a:gd name="adj" fmla="val 10000"/>
          </a:avLst>
        </a:prstGeom>
        <a:gradFill rotWithShape="0">
          <a:gsLst>
            <a:gs pos="0">
              <a:schemeClr val="accent1">
                <a:shade val="80000"/>
                <a:hueOff val="194046"/>
                <a:satOff val="-3476"/>
                <a:lumOff val="14769"/>
                <a:alphaOff val="0"/>
                <a:satMod val="103000"/>
                <a:lumMod val="102000"/>
                <a:tint val="94000"/>
              </a:schemeClr>
            </a:gs>
            <a:gs pos="50000">
              <a:schemeClr val="accent1">
                <a:shade val="80000"/>
                <a:hueOff val="194046"/>
                <a:satOff val="-3476"/>
                <a:lumOff val="14769"/>
                <a:alphaOff val="0"/>
                <a:satMod val="110000"/>
                <a:lumMod val="100000"/>
                <a:shade val="100000"/>
              </a:schemeClr>
            </a:gs>
            <a:gs pos="100000">
              <a:schemeClr val="accent1">
                <a:shade val="80000"/>
                <a:hueOff val="194046"/>
                <a:satOff val="-3476"/>
                <a:lumOff val="147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6. </a:t>
          </a:r>
          <a:r>
            <a:rPr lang="uk-UA" sz="1600" b="1" kern="1200" dirty="0" smtClean="0"/>
            <a:t>Оцінка можливості залучення підрозділу внутрішнього аудиту аудитованого суб'єкта</a:t>
          </a:r>
          <a:endParaRPr lang="uk-UA" sz="1600" b="1" kern="1200" noProof="0" dirty="0"/>
        </a:p>
      </dsp:txBody>
      <dsp:txXfrm>
        <a:off x="4433066" y="2777291"/>
        <a:ext cx="2832831" cy="1030806"/>
      </dsp:txXfrm>
    </dsp:sp>
    <dsp:sp modelId="{1C1D00E5-F0B4-49A8-9473-0BD10CF3CB0C}">
      <dsp:nvSpPr>
        <dsp:cNvPr id="0" name=""/>
        <dsp:cNvSpPr/>
      </dsp:nvSpPr>
      <dsp:spPr>
        <a:xfrm rot="16200000">
          <a:off x="4622488" y="876612"/>
          <a:ext cx="1364834" cy="164241"/>
        </a:xfrm>
        <a:prstGeom prst="rect">
          <a:avLst/>
        </a:prstGeom>
        <a:solidFill>
          <a:schemeClr val="accent1">
            <a:shade val="90000"/>
            <a:hueOff val="261919"/>
            <a:satOff val="-4486"/>
            <a:lumOff val="1797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7FE6A30-5D43-4781-9C68-910CBB33D55A}">
      <dsp:nvSpPr>
        <dsp:cNvPr id="0" name=""/>
        <dsp:cNvSpPr/>
      </dsp:nvSpPr>
      <dsp:spPr>
        <a:xfrm>
          <a:off x="4408451" y="1376539"/>
          <a:ext cx="2882062" cy="1094946"/>
        </a:xfrm>
        <a:prstGeom prst="roundRect">
          <a:avLst>
            <a:gd name="adj" fmla="val 10000"/>
          </a:avLst>
        </a:prstGeom>
        <a:gradFill rotWithShape="0">
          <a:gsLst>
            <a:gs pos="0">
              <a:schemeClr val="accent1">
                <a:shade val="80000"/>
                <a:hueOff val="232855"/>
                <a:satOff val="-4171"/>
                <a:lumOff val="17723"/>
                <a:alphaOff val="0"/>
                <a:satMod val="103000"/>
                <a:lumMod val="102000"/>
                <a:tint val="94000"/>
              </a:schemeClr>
            </a:gs>
            <a:gs pos="50000">
              <a:schemeClr val="accent1">
                <a:shade val="80000"/>
                <a:hueOff val="232855"/>
                <a:satOff val="-4171"/>
                <a:lumOff val="17723"/>
                <a:alphaOff val="0"/>
                <a:satMod val="110000"/>
                <a:lumMod val="100000"/>
                <a:shade val="100000"/>
              </a:schemeClr>
            </a:gs>
            <a:gs pos="100000">
              <a:schemeClr val="accent1">
                <a:shade val="80000"/>
                <a:hueOff val="232855"/>
                <a:satOff val="-4171"/>
                <a:lumOff val="1772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noProof="0" dirty="0" smtClean="0"/>
            <a:t>7. Оцінка потреби та можливості залучення інших аудиторів</a:t>
          </a:r>
          <a:endParaRPr lang="uk-UA" sz="1600" b="1" kern="1200" dirty="0"/>
        </a:p>
      </dsp:txBody>
      <dsp:txXfrm>
        <a:off x="4440521" y="1408609"/>
        <a:ext cx="2817922" cy="1030806"/>
      </dsp:txXfrm>
    </dsp:sp>
    <dsp:sp modelId="{66C72EF1-8D7E-44F9-88EB-DEC6E64643BC}">
      <dsp:nvSpPr>
        <dsp:cNvPr id="0" name=""/>
        <dsp:cNvSpPr/>
      </dsp:nvSpPr>
      <dsp:spPr>
        <a:xfrm rot="21597987">
          <a:off x="5309478" y="190311"/>
          <a:ext cx="3338452" cy="164241"/>
        </a:xfrm>
        <a:prstGeom prst="rect">
          <a:avLst/>
        </a:prstGeom>
        <a:solidFill>
          <a:schemeClr val="accent1">
            <a:shade val="90000"/>
            <a:hueOff val="305572"/>
            <a:satOff val="-5233"/>
            <a:lumOff val="2096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62AE67-2EF8-4B68-B1E9-83F038F01550}">
      <dsp:nvSpPr>
        <dsp:cNvPr id="0" name=""/>
        <dsp:cNvSpPr/>
      </dsp:nvSpPr>
      <dsp:spPr>
        <a:xfrm>
          <a:off x="4408451" y="3947"/>
          <a:ext cx="2882062" cy="1098854"/>
        </a:xfrm>
        <a:prstGeom prst="roundRect">
          <a:avLst>
            <a:gd name="adj" fmla="val 10000"/>
          </a:avLst>
        </a:prstGeom>
        <a:gradFill rotWithShape="0">
          <a:gsLst>
            <a:gs pos="0">
              <a:schemeClr val="accent1">
                <a:shade val="80000"/>
                <a:hueOff val="271664"/>
                <a:satOff val="-4866"/>
                <a:lumOff val="20677"/>
                <a:alphaOff val="0"/>
                <a:satMod val="103000"/>
                <a:lumMod val="102000"/>
                <a:tint val="94000"/>
              </a:schemeClr>
            </a:gs>
            <a:gs pos="50000">
              <a:schemeClr val="accent1">
                <a:shade val="80000"/>
                <a:hueOff val="271664"/>
                <a:satOff val="-4866"/>
                <a:lumOff val="20677"/>
                <a:alphaOff val="0"/>
                <a:satMod val="110000"/>
                <a:lumMod val="100000"/>
                <a:shade val="100000"/>
              </a:schemeClr>
            </a:gs>
            <a:gs pos="100000">
              <a:schemeClr val="accent1">
                <a:shade val="80000"/>
                <a:hueOff val="271664"/>
                <a:satOff val="-4866"/>
                <a:lumOff val="206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smtClean="0"/>
            <a:t>8. Визначення суттєвості</a:t>
          </a:r>
          <a:endParaRPr lang="uk-UA" sz="1600" b="1" kern="1200" dirty="0"/>
        </a:p>
      </dsp:txBody>
      <dsp:txXfrm>
        <a:off x="4440635" y="36131"/>
        <a:ext cx="2817694" cy="1034486"/>
      </dsp:txXfrm>
    </dsp:sp>
    <dsp:sp modelId="{7569B7E3-A673-487B-A3AB-39399972AFBD}">
      <dsp:nvSpPr>
        <dsp:cNvPr id="0" name=""/>
        <dsp:cNvSpPr/>
      </dsp:nvSpPr>
      <dsp:spPr>
        <a:xfrm rot="5400000">
          <a:off x="7970600" y="873676"/>
          <a:ext cx="1362890" cy="164241"/>
        </a:xfrm>
        <a:prstGeom prst="rect">
          <a:avLst/>
        </a:prstGeom>
        <a:solidFill>
          <a:schemeClr val="accent1">
            <a:shade val="90000"/>
            <a:hueOff val="349225"/>
            <a:satOff val="-5981"/>
            <a:lumOff val="2396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193B0B9-4129-43D7-976F-664A6781BE21}">
      <dsp:nvSpPr>
        <dsp:cNvPr id="0" name=""/>
        <dsp:cNvSpPr/>
      </dsp:nvSpPr>
      <dsp:spPr>
        <a:xfrm>
          <a:off x="7900188" y="3947"/>
          <a:ext cx="2592868" cy="1094946"/>
        </a:xfrm>
        <a:prstGeom prst="roundRect">
          <a:avLst>
            <a:gd name="adj" fmla="val 10000"/>
          </a:avLst>
        </a:prstGeom>
        <a:gradFill rotWithShape="0">
          <a:gsLst>
            <a:gs pos="0">
              <a:schemeClr val="accent1">
                <a:shade val="80000"/>
                <a:hueOff val="310474"/>
                <a:satOff val="-5561"/>
                <a:lumOff val="23631"/>
                <a:alphaOff val="0"/>
                <a:satMod val="103000"/>
                <a:lumMod val="102000"/>
                <a:tint val="94000"/>
              </a:schemeClr>
            </a:gs>
            <a:gs pos="50000">
              <a:schemeClr val="accent1">
                <a:shade val="80000"/>
                <a:hueOff val="310474"/>
                <a:satOff val="-5561"/>
                <a:lumOff val="23631"/>
                <a:alphaOff val="0"/>
                <a:satMod val="110000"/>
                <a:lumMod val="100000"/>
                <a:shade val="100000"/>
              </a:schemeClr>
            </a:gs>
            <a:gs pos="100000">
              <a:schemeClr val="accent1">
                <a:shade val="80000"/>
                <a:hueOff val="310474"/>
                <a:satOff val="-5561"/>
                <a:lumOff val="2363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smtClean="0"/>
            <a:t>9. Оцінка потреби та можливості залучення зовнішніх експертів</a:t>
          </a:r>
          <a:endParaRPr lang="uk-UA" sz="1600" b="1" kern="1200" dirty="0"/>
        </a:p>
      </dsp:txBody>
      <dsp:txXfrm>
        <a:off x="7932258" y="36017"/>
        <a:ext cx="2528728" cy="1030806"/>
      </dsp:txXfrm>
    </dsp:sp>
    <dsp:sp modelId="{56AF5F59-F880-446D-BF11-EFC49830D1EB}">
      <dsp:nvSpPr>
        <dsp:cNvPr id="0" name=""/>
        <dsp:cNvSpPr/>
      </dsp:nvSpPr>
      <dsp:spPr>
        <a:xfrm>
          <a:off x="7908884" y="1372630"/>
          <a:ext cx="2575477" cy="1094946"/>
        </a:xfrm>
        <a:prstGeom prst="roundRect">
          <a:avLst>
            <a:gd name="adj" fmla="val 10000"/>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accent6">
                  <a:lumMod val="75000"/>
                </a:schemeClr>
              </a:solidFill>
            </a:rPr>
            <a:t>10. Розробка Плану (програми) аудиту</a:t>
          </a:r>
          <a:endParaRPr lang="uk-UA" sz="1600" b="1" kern="1200" dirty="0">
            <a:solidFill>
              <a:schemeClr val="accent6">
                <a:lumMod val="75000"/>
              </a:schemeClr>
            </a:solidFill>
          </a:endParaRPr>
        </a:p>
      </dsp:txBody>
      <dsp:txXfrm>
        <a:off x="7940954" y="1404700"/>
        <a:ext cx="2511337" cy="10308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07FE-4463-44A2-BBEE-1651919AE73B}">
      <dsp:nvSpPr>
        <dsp:cNvPr id="0" name=""/>
        <dsp:cNvSpPr/>
      </dsp:nvSpPr>
      <dsp:spPr>
        <a:xfrm>
          <a:off x="0" y="34476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C8722-A78B-4F00-8F24-B8E4BE1A35BF}">
      <dsp:nvSpPr>
        <dsp:cNvPr id="0" name=""/>
        <dsp:cNvSpPr/>
      </dsp:nvSpPr>
      <dsp:spPr>
        <a:xfrm>
          <a:off x="539996" y="34808"/>
          <a:ext cx="10799911"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smtClean="0">
              <a:solidFill>
                <a:schemeClr val="bg1"/>
              </a:solidFill>
              <a:latin typeface="+mn-lt"/>
              <a:ea typeface="+mj-ea"/>
              <a:cs typeface="+mj-cs"/>
            </a:rPr>
            <a:t>Отримати розуміння бізнес-процесу</a:t>
          </a:r>
          <a:endParaRPr lang="uk-UA" sz="2200" b="1" kern="1200" noProof="0" dirty="0">
            <a:solidFill>
              <a:schemeClr val="bg1"/>
            </a:solidFill>
            <a:latin typeface="+mn-lt"/>
            <a:ea typeface="+mj-ea"/>
            <a:cs typeface="+mj-cs"/>
          </a:endParaRPr>
        </a:p>
      </dsp:txBody>
      <dsp:txXfrm>
        <a:off x="570258" y="65070"/>
        <a:ext cx="10739387" cy="559396"/>
      </dsp:txXfrm>
    </dsp:sp>
    <dsp:sp modelId="{E5EFFFF4-F5DA-4F6C-A74F-635F144EB96F}">
      <dsp:nvSpPr>
        <dsp:cNvPr id="0" name=""/>
        <dsp:cNvSpPr/>
      </dsp:nvSpPr>
      <dsp:spPr>
        <a:xfrm>
          <a:off x="0" y="129732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249D4-2E99-4F8E-B0D9-285CCA13AEED}">
      <dsp:nvSpPr>
        <dsp:cNvPr id="0" name=""/>
        <dsp:cNvSpPr/>
      </dsp:nvSpPr>
      <dsp:spPr>
        <a:xfrm>
          <a:off x="539996" y="987368"/>
          <a:ext cx="10799911"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smtClean="0">
              <a:solidFill>
                <a:schemeClr val="bg1"/>
              </a:solidFill>
              <a:latin typeface="+mn-lt"/>
              <a:ea typeface="+mj-ea"/>
              <a:cs typeface="+mj-cs"/>
            </a:rPr>
            <a:t>Визначити бізнес-процеси та операції </a:t>
          </a:r>
          <a:endParaRPr lang="uk-UA" sz="2200" b="1" kern="1200" noProof="0" dirty="0">
            <a:solidFill>
              <a:schemeClr val="bg1"/>
            </a:solidFill>
            <a:latin typeface="+mn-lt"/>
            <a:ea typeface="+mj-ea"/>
            <a:cs typeface="+mj-cs"/>
          </a:endParaRPr>
        </a:p>
      </dsp:txBody>
      <dsp:txXfrm>
        <a:off x="570258" y="1017630"/>
        <a:ext cx="10739387" cy="559396"/>
      </dsp:txXfrm>
    </dsp:sp>
    <dsp:sp modelId="{DEA84998-48FA-4880-A4B5-D13661407DCE}">
      <dsp:nvSpPr>
        <dsp:cNvPr id="0" name=""/>
        <dsp:cNvSpPr/>
      </dsp:nvSpPr>
      <dsp:spPr>
        <a:xfrm>
          <a:off x="0" y="224988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3C1C84-96E2-4D57-9D9F-D39F077A4810}">
      <dsp:nvSpPr>
        <dsp:cNvPr id="0" name=""/>
        <dsp:cNvSpPr/>
      </dsp:nvSpPr>
      <dsp:spPr>
        <a:xfrm>
          <a:off x="563257" y="1939928"/>
          <a:ext cx="10775994"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smtClean="0">
              <a:solidFill>
                <a:schemeClr val="bg1"/>
              </a:solidFill>
              <a:latin typeface="+mn-lt"/>
              <a:ea typeface="+mj-ea"/>
              <a:cs typeface="+mj-cs"/>
            </a:rPr>
            <a:t>Охарактеризувати бізнес-ризики та операційні ризики</a:t>
          </a:r>
          <a:endParaRPr lang="uk-UA" sz="2200" b="1" kern="1200" noProof="0" dirty="0">
            <a:solidFill>
              <a:schemeClr val="bg1"/>
            </a:solidFill>
            <a:latin typeface="+mn-lt"/>
            <a:ea typeface="+mj-ea"/>
            <a:cs typeface="+mj-cs"/>
          </a:endParaRPr>
        </a:p>
      </dsp:txBody>
      <dsp:txXfrm>
        <a:off x="593519" y="1970190"/>
        <a:ext cx="10715470" cy="559396"/>
      </dsp:txXfrm>
    </dsp:sp>
    <dsp:sp modelId="{32F76804-1B79-4D8E-A168-3CE7416C805F}">
      <dsp:nvSpPr>
        <dsp:cNvPr id="0" name=""/>
        <dsp:cNvSpPr/>
      </dsp:nvSpPr>
      <dsp:spPr>
        <a:xfrm>
          <a:off x="0" y="320244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911BEB-80CD-4CB3-A3F5-580E596205A9}">
      <dsp:nvSpPr>
        <dsp:cNvPr id="0" name=""/>
        <dsp:cNvSpPr/>
      </dsp:nvSpPr>
      <dsp:spPr>
        <a:xfrm>
          <a:off x="539996" y="2892488"/>
          <a:ext cx="10799911"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a:solidFill>
                <a:schemeClr val="bg1"/>
              </a:solidFill>
              <a:latin typeface="+mn-lt"/>
              <a:ea typeface="+mj-ea"/>
              <a:cs typeface="+mj-cs"/>
            </a:rPr>
            <a:t>Отримати загальне розуміння </a:t>
          </a:r>
          <a:r>
            <a:rPr lang="uk-UA" sz="2200" b="1" kern="1200" noProof="0" dirty="0" smtClean="0">
              <a:solidFill>
                <a:schemeClr val="bg1"/>
              </a:solidFill>
              <a:latin typeface="+mn-lt"/>
              <a:ea typeface="+mj-ea"/>
              <a:cs typeface="+mj-cs"/>
            </a:rPr>
            <a:t>принципів розробки бізнес-процесу</a:t>
          </a:r>
          <a:endParaRPr lang="uk-UA" sz="2200" b="1" kern="1200" noProof="0" dirty="0">
            <a:solidFill>
              <a:schemeClr val="bg1"/>
            </a:solidFill>
            <a:latin typeface="+mn-lt"/>
            <a:ea typeface="+mj-ea"/>
            <a:cs typeface="+mj-cs"/>
          </a:endParaRPr>
        </a:p>
      </dsp:txBody>
      <dsp:txXfrm>
        <a:off x="570258" y="2922750"/>
        <a:ext cx="10739387" cy="559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3D972-F11A-41E4-A21A-43A054A184AA}">
      <dsp:nvSpPr>
        <dsp:cNvPr id="0" name=""/>
        <dsp:cNvSpPr/>
      </dsp:nvSpPr>
      <dsp:spPr>
        <a:xfrm>
          <a:off x="2795702" y="1708569"/>
          <a:ext cx="1977979" cy="343285"/>
        </a:xfrm>
        <a:custGeom>
          <a:avLst/>
          <a:gdLst/>
          <a:ahLst/>
          <a:cxnLst/>
          <a:rect l="0" t="0" r="0" b="0"/>
          <a:pathLst>
            <a:path>
              <a:moveTo>
                <a:pt x="0" y="0"/>
              </a:moveTo>
              <a:lnTo>
                <a:pt x="0" y="171642"/>
              </a:lnTo>
              <a:lnTo>
                <a:pt x="1977979" y="171642"/>
              </a:lnTo>
              <a:lnTo>
                <a:pt x="1977979" y="34328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FCF72B-F73B-4AD5-9947-8DD4CF9565F1}">
      <dsp:nvSpPr>
        <dsp:cNvPr id="0" name=""/>
        <dsp:cNvSpPr/>
      </dsp:nvSpPr>
      <dsp:spPr>
        <a:xfrm>
          <a:off x="2749982" y="1708569"/>
          <a:ext cx="91440" cy="343285"/>
        </a:xfrm>
        <a:custGeom>
          <a:avLst/>
          <a:gdLst/>
          <a:ahLst/>
          <a:cxnLst/>
          <a:rect l="0" t="0" r="0" b="0"/>
          <a:pathLst>
            <a:path>
              <a:moveTo>
                <a:pt x="45720" y="0"/>
              </a:moveTo>
              <a:lnTo>
                <a:pt x="45720" y="34328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8A8F86-601A-4537-9F39-61CD19CDF808}">
      <dsp:nvSpPr>
        <dsp:cNvPr id="0" name=""/>
        <dsp:cNvSpPr/>
      </dsp:nvSpPr>
      <dsp:spPr>
        <a:xfrm>
          <a:off x="817722" y="1708569"/>
          <a:ext cx="1977979" cy="343285"/>
        </a:xfrm>
        <a:custGeom>
          <a:avLst/>
          <a:gdLst/>
          <a:ahLst/>
          <a:cxnLst/>
          <a:rect l="0" t="0" r="0" b="0"/>
          <a:pathLst>
            <a:path>
              <a:moveTo>
                <a:pt x="1977979" y="0"/>
              </a:moveTo>
              <a:lnTo>
                <a:pt x="1977979" y="171642"/>
              </a:lnTo>
              <a:lnTo>
                <a:pt x="0" y="171642"/>
              </a:lnTo>
              <a:lnTo>
                <a:pt x="0" y="34328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18A3E4-3184-43FB-9C18-F50EC328573A}">
      <dsp:nvSpPr>
        <dsp:cNvPr id="0" name=""/>
        <dsp:cNvSpPr/>
      </dsp:nvSpPr>
      <dsp:spPr>
        <a:xfrm>
          <a:off x="1978355" y="891222"/>
          <a:ext cx="1634693" cy="817346"/>
        </a:xfrm>
        <a:prstGeom prst="rect">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noProof="0" dirty="0" smtClean="0"/>
            <a:t>Бізнес-процеси</a:t>
          </a:r>
          <a:endParaRPr lang="uk-UA" sz="2100" kern="1200" noProof="0" dirty="0"/>
        </a:p>
      </dsp:txBody>
      <dsp:txXfrm>
        <a:off x="1978355" y="891222"/>
        <a:ext cx="1634693" cy="817346"/>
      </dsp:txXfrm>
    </dsp:sp>
    <dsp:sp modelId="{DDC67224-2A0D-46B8-9C76-EC2830319AFC}">
      <dsp:nvSpPr>
        <dsp:cNvPr id="0" name=""/>
        <dsp:cNvSpPr/>
      </dsp:nvSpPr>
      <dsp:spPr>
        <a:xfrm>
          <a:off x="375" y="2051855"/>
          <a:ext cx="1634693" cy="817346"/>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noProof="0" dirty="0" smtClean="0"/>
            <a:t>Основні (операційні)</a:t>
          </a:r>
          <a:endParaRPr lang="uk-UA" sz="2100" kern="1200" noProof="0" dirty="0"/>
        </a:p>
      </dsp:txBody>
      <dsp:txXfrm>
        <a:off x="375" y="2051855"/>
        <a:ext cx="1634693" cy="817346"/>
      </dsp:txXfrm>
    </dsp:sp>
    <dsp:sp modelId="{188C18FD-3713-4910-B0C4-C247F8C0B704}">
      <dsp:nvSpPr>
        <dsp:cNvPr id="0" name=""/>
        <dsp:cNvSpPr/>
      </dsp:nvSpPr>
      <dsp:spPr>
        <a:xfrm>
          <a:off x="1978355" y="2051855"/>
          <a:ext cx="1634693" cy="817346"/>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noProof="0" dirty="0" smtClean="0"/>
            <a:t>Керуючі</a:t>
          </a:r>
          <a:endParaRPr lang="uk-UA" sz="2100" kern="1200" noProof="0" dirty="0"/>
        </a:p>
      </dsp:txBody>
      <dsp:txXfrm>
        <a:off x="1978355" y="2051855"/>
        <a:ext cx="1634693" cy="817346"/>
      </dsp:txXfrm>
    </dsp:sp>
    <dsp:sp modelId="{614046FB-88C0-4297-BEED-07177B5AA190}">
      <dsp:nvSpPr>
        <dsp:cNvPr id="0" name=""/>
        <dsp:cNvSpPr/>
      </dsp:nvSpPr>
      <dsp:spPr>
        <a:xfrm>
          <a:off x="3956334" y="2051855"/>
          <a:ext cx="1634693" cy="817346"/>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noProof="0" dirty="0" smtClean="0"/>
            <a:t>Допоміжні (підтримуючі)</a:t>
          </a:r>
          <a:endParaRPr lang="uk-UA" sz="2100" kern="1200" noProof="0" dirty="0"/>
        </a:p>
      </dsp:txBody>
      <dsp:txXfrm>
        <a:off x="3956334" y="2051855"/>
        <a:ext cx="1634693" cy="817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07FE-4463-44A2-BBEE-1651919AE73B}">
      <dsp:nvSpPr>
        <dsp:cNvPr id="0" name=""/>
        <dsp:cNvSpPr/>
      </dsp:nvSpPr>
      <dsp:spPr>
        <a:xfrm>
          <a:off x="0" y="466988"/>
          <a:ext cx="11342687"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C8722-A78B-4F00-8F24-B8E4BE1A35BF}">
      <dsp:nvSpPr>
        <dsp:cNvPr id="0" name=""/>
        <dsp:cNvSpPr/>
      </dsp:nvSpPr>
      <dsp:spPr>
        <a:xfrm>
          <a:off x="539996" y="53708"/>
          <a:ext cx="10799911"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a:solidFill>
                <a:schemeClr val="bg1"/>
              </a:solidFill>
              <a:latin typeface="+mn-lt"/>
              <a:ea typeface="+mj-ea"/>
              <a:cs typeface="+mj-cs"/>
            </a:rPr>
            <a:t>Визначити роль і місце </a:t>
          </a:r>
          <a:r>
            <a:rPr lang="uk-UA" sz="2200" b="1" kern="1200" noProof="0" dirty="0" smtClean="0">
              <a:solidFill>
                <a:schemeClr val="bg1"/>
              </a:solidFill>
              <a:latin typeface="+mn-lt"/>
              <a:ea typeface="+mj-ea"/>
              <a:cs typeface="+mj-cs"/>
            </a:rPr>
            <a:t>аудиту відповідності в </a:t>
          </a:r>
          <a:r>
            <a:rPr lang="uk-UA" sz="2200" b="1" kern="1200" noProof="0" dirty="0">
              <a:solidFill>
                <a:schemeClr val="bg1"/>
              </a:solidFill>
              <a:latin typeface="+mn-lt"/>
              <a:ea typeface="+mj-ea"/>
              <a:cs typeface="+mj-cs"/>
            </a:rPr>
            <a:t>діяльності Вищого органу аудиту</a:t>
          </a:r>
        </a:p>
      </dsp:txBody>
      <dsp:txXfrm>
        <a:off x="580345" y="94057"/>
        <a:ext cx="10719213" cy="745862"/>
      </dsp:txXfrm>
    </dsp:sp>
    <dsp:sp modelId="{E5EFFFF4-F5DA-4F6C-A74F-635F144EB96F}">
      <dsp:nvSpPr>
        <dsp:cNvPr id="0" name=""/>
        <dsp:cNvSpPr/>
      </dsp:nvSpPr>
      <dsp:spPr>
        <a:xfrm>
          <a:off x="0" y="1737068"/>
          <a:ext cx="11342687"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249D4-2E99-4F8E-B0D9-285CCA13AEED}">
      <dsp:nvSpPr>
        <dsp:cNvPr id="0" name=""/>
        <dsp:cNvSpPr/>
      </dsp:nvSpPr>
      <dsp:spPr>
        <a:xfrm>
          <a:off x="539996" y="1323788"/>
          <a:ext cx="10799911"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a:solidFill>
                <a:schemeClr val="bg1"/>
              </a:solidFill>
              <a:latin typeface="+mn-lt"/>
              <a:ea typeface="+mj-ea"/>
              <a:cs typeface="+mj-cs"/>
            </a:rPr>
            <a:t>Охарактеризувати міжнародні стандарти, що стосуються здійснення </a:t>
          </a:r>
          <a:r>
            <a:rPr lang="uk-UA" sz="2200" b="1" kern="1200" noProof="0" dirty="0" smtClean="0">
              <a:solidFill>
                <a:schemeClr val="bg1"/>
              </a:solidFill>
              <a:latin typeface="+mn-lt"/>
              <a:ea typeface="+mj-ea"/>
              <a:cs typeface="+mj-cs"/>
            </a:rPr>
            <a:t>аудиту відповідності</a:t>
          </a:r>
          <a:endParaRPr lang="uk-UA" sz="2200" b="1" kern="1200" noProof="0" dirty="0">
            <a:solidFill>
              <a:schemeClr val="bg1"/>
            </a:solidFill>
            <a:latin typeface="+mn-lt"/>
            <a:ea typeface="+mj-ea"/>
            <a:cs typeface="+mj-cs"/>
          </a:endParaRPr>
        </a:p>
      </dsp:txBody>
      <dsp:txXfrm>
        <a:off x="580345" y="1364137"/>
        <a:ext cx="10719213" cy="745862"/>
      </dsp:txXfrm>
    </dsp:sp>
    <dsp:sp modelId="{32F76804-1B79-4D8E-A168-3CE7416C805F}">
      <dsp:nvSpPr>
        <dsp:cNvPr id="0" name=""/>
        <dsp:cNvSpPr/>
      </dsp:nvSpPr>
      <dsp:spPr>
        <a:xfrm>
          <a:off x="0" y="3007148"/>
          <a:ext cx="11342687"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911BEB-80CD-4CB3-A3F5-580E596205A9}">
      <dsp:nvSpPr>
        <dsp:cNvPr id="0" name=""/>
        <dsp:cNvSpPr/>
      </dsp:nvSpPr>
      <dsp:spPr>
        <a:xfrm>
          <a:off x="539996" y="2593868"/>
          <a:ext cx="10799911"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a:solidFill>
                <a:schemeClr val="bg1"/>
              </a:solidFill>
              <a:latin typeface="+mn-lt"/>
              <a:ea typeface="+mj-ea"/>
              <a:cs typeface="+mj-cs"/>
            </a:rPr>
            <a:t>Отримати загальне розуміння </a:t>
          </a:r>
          <a:r>
            <a:rPr lang="uk-UA" sz="2200" b="1" kern="1200" noProof="0" dirty="0" smtClean="0">
              <a:solidFill>
                <a:schemeClr val="bg1"/>
              </a:solidFill>
              <a:latin typeface="+mn-lt"/>
              <a:ea typeface="+mj-ea"/>
              <a:cs typeface="+mj-cs"/>
            </a:rPr>
            <a:t>відмінностей аудиту відповідності від інших видів аудиту</a:t>
          </a:r>
          <a:endParaRPr lang="uk-UA" sz="2200" b="1" kern="1200" noProof="0" dirty="0">
            <a:solidFill>
              <a:schemeClr val="bg1"/>
            </a:solidFill>
            <a:latin typeface="+mn-lt"/>
            <a:ea typeface="+mj-ea"/>
            <a:cs typeface="+mj-cs"/>
          </a:endParaRPr>
        </a:p>
      </dsp:txBody>
      <dsp:txXfrm>
        <a:off x="580345" y="2634217"/>
        <a:ext cx="10719213"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1B7A1-9A75-42DB-BA20-5F8BEB641A7F}">
      <dsp:nvSpPr>
        <dsp:cNvPr id="0" name=""/>
        <dsp:cNvSpPr/>
      </dsp:nvSpPr>
      <dsp:spPr>
        <a:xfrm rot="5400000">
          <a:off x="5308554" y="-2683965"/>
          <a:ext cx="1625716" cy="70065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uk-UA" sz="1800" b="0" kern="1200" noProof="0" dirty="0" smtClean="0">
              <a:solidFill>
                <a:schemeClr val="tx1"/>
              </a:solidFill>
              <a:latin typeface="+mn-lt"/>
              <a:ea typeface="+mj-ea"/>
              <a:cs typeface="+mj-cs"/>
            </a:rPr>
            <a:t>INTOSAI-P-1 «Лімська декларація»</a:t>
          </a:r>
          <a:endParaRPr lang="uk-UA" sz="1800" b="0" kern="1200" noProof="0" dirty="0">
            <a:solidFill>
              <a:schemeClr val="tx1"/>
            </a:solidFill>
            <a:latin typeface="+mn-lt"/>
            <a:ea typeface="+mj-ea"/>
            <a:cs typeface="+mj-cs"/>
          </a:endParaRPr>
        </a:p>
        <a:p>
          <a:pPr marL="171450" lvl="1" indent="-171450" algn="l" defTabSz="800100">
            <a:lnSpc>
              <a:spcPct val="90000"/>
            </a:lnSpc>
            <a:spcBef>
              <a:spcPct val="0"/>
            </a:spcBef>
            <a:spcAft>
              <a:spcPct val="15000"/>
            </a:spcAft>
            <a:buChar char="••"/>
          </a:pPr>
          <a:r>
            <a:rPr lang="uk-UA" sz="1800" b="0" kern="1200" noProof="0" dirty="0" smtClean="0">
              <a:solidFill>
                <a:schemeClr val="tx1"/>
              </a:solidFill>
              <a:latin typeface="+mn-lt"/>
              <a:ea typeface="+mj-ea"/>
              <a:cs typeface="+mj-cs"/>
            </a:rPr>
            <a:t>INTOSAI-P-10 «Декларація Мехіко про незалежність ВОА»</a:t>
          </a:r>
          <a:endParaRPr lang="uk-UA" sz="1800" b="0" kern="1200" noProof="0" dirty="0">
            <a:solidFill>
              <a:schemeClr val="tx1"/>
            </a:solidFill>
            <a:latin typeface="+mn-lt"/>
            <a:ea typeface="+mj-ea"/>
            <a:cs typeface="+mj-cs"/>
          </a:endParaRPr>
        </a:p>
        <a:p>
          <a:pPr marL="171450" lvl="1" indent="-171450" algn="l" defTabSz="800100">
            <a:lnSpc>
              <a:spcPct val="90000"/>
            </a:lnSpc>
            <a:spcBef>
              <a:spcPct val="0"/>
            </a:spcBef>
            <a:spcAft>
              <a:spcPct val="15000"/>
            </a:spcAft>
            <a:buChar char="••"/>
          </a:pPr>
          <a:r>
            <a:rPr lang="uk-UA" sz="1800" b="0" kern="1200" noProof="0" dirty="0" smtClean="0">
              <a:solidFill>
                <a:schemeClr val="tx1"/>
              </a:solidFill>
              <a:latin typeface="+mn-lt"/>
              <a:ea typeface="+mj-ea"/>
              <a:cs typeface="+mj-cs"/>
            </a:rPr>
            <a:t>INTOSAI-P-12 «Значення та переваги Вищих органів аудиту – вплив на життя громадян»</a:t>
          </a:r>
          <a:endParaRPr lang="uk-UA" sz="1800" b="0" kern="1200" noProof="0" dirty="0">
            <a:solidFill>
              <a:schemeClr val="tx1"/>
            </a:solidFill>
            <a:latin typeface="+mn-lt"/>
            <a:ea typeface="+mj-ea"/>
            <a:cs typeface="+mj-cs"/>
          </a:endParaRPr>
        </a:p>
        <a:p>
          <a:pPr marL="171450" lvl="1" indent="-171450" algn="l" defTabSz="800100">
            <a:lnSpc>
              <a:spcPct val="90000"/>
            </a:lnSpc>
            <a:spcBef>
              <a:spcPct val="0"/>
            </a:spcBef>
            <a:spcAft>
              <a:spcPct val="15000"/>
            </a:spcAft>
            <a:buChar char="••"/>
          </a:pPr>
          <a:r>
            <a:rPr lang="uk-UA" sz="1800" b="0" kern="1200" noProof="0" dirty="0" smtClean="0">
              <a:solidFill>
                <a:schemeClr val="tx1"/>
              </a:solidFill>
              <a:latin typeface="+mn-lt"/>
              <a:ea typeface="+mj-ea"/>
              <a:cs typeface="+mj-cs"/>
            </a:rPr>
            <a:t>INTOSAI-P-20 «Принципи прозорості та підзвітності»</a:t>
          </a:r>
          <a:endParaRPr lang="uk-UA" sz="1800" b="0" kern="1200" noProof="0" dirty="0">
            <a:solidFill>
              <a:schemeClr val="tx1"/>
            </a:solidFill>
            <a:latin typeface="+mn-lt"/>
            <a:ea typeface="+mj-ea"/>
            <a:cs typeface="+mj-cs"/>
          </a:endParaRPr>
        </a:p>
      </dsp:txBody>
      <dsp:txXfrm rot="-5400000">
        <a:off x="2618141" y="85809"/>
        <a:ext cx="6927183" cy="1466994"/>
      </dsp:txXfrm>
    </dsp:sp>
    <dsp:sp modelId="{0B9EF29C-9AF0-42A0-831B-FD9F647CA558}">
      <dsp:nvSpPr>
        <dsp:cNvPr id="0" name=""/>
        <dsp:cNvSpPr/>
      </dsp:nvSpPr>
      <dsp:spPr>
        <a:xfrm>
          <a:off x="579" y="2475"/>
          <a:ext cx="2617561" cy="16336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uk-UA" sz="2400" b="1" kern="1200" dirty="0">
              <a:solidFill>
                <a:schemeClr val="bg1"/>
              </a:solidFill>
              <a:latin typeface="+mn-lt"/>
              <a:ea typeface="+mj-ea"/>
              <a:cs typeface="+mj-cs"/>
            </a:rPr>
            <a:t>Принципи </a:t>
          </a:r>
          <a:r>
            <a:rPr lang="en-US" sz="2400" b="1" kern="1200" dirty="0">
              <a:solidFill>
                <a:schemeClr val="bg1"/>
              </a:solidFill>
              <a:latin typeface="+mn-lt"/>
              <a:ea typeface="+mj-ea"/>
              <a:cs typeface="+mj-cs"/>
            </a:rPr>
            <a:t>INTOSAI</a:t>
          </a:r>
          <a:endParaRPr lang="uk-UA" sz="2400" b="1" kern="1200" dirty="0">
            <a:solidFill>
              <a:schemeClr val="bg1"/>
            </a:solidFill>
            <a:latin typeface="+mn-lt"/>
            <a:ea typeface="+mj-ea"/>
            <a:cs typeface="+mj-cs"/>
          </a:endParaRPr>
        </a:p>
      </dsp:txBody>
      <dsp:txXfrm>
        <a:off x="80328" y="82224"/>
        <a:ext cx="2458063" cy="1474164"/>
      </dsp:txXfrm>
    </dsp:sp>
    <dsp:sp modelId="{63C51CAC-773F-465F-B6AC-7A6677A7BA79}">
      <dsp:nvSpPr>
        <dsp:cNvPr id="0" name=""/>
        <dsp:cNvSpPr/>
      </dsp:nvSpPr>
      <dsp:spPr>
        <a:xfrm rot="5400000">
          <a:off x="5356645" y="-956500"/>
          <a:ext cx="1478556" cy="698230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uk-UA" sz="1800" b="0" kern="1200" noProof="0" dirty="0" smtClean="0">
              <a:solidFill>
                <a:schemeClr val="tx1"/>
              </a:solidFill>
              <a:latin typeface="+mn-lt"/>
              <a:ea typeface="+mj-ea"/>
              <a:cs typeface="+mj-cs"/>
            </a:rPr>
            <a:t>ISSAI 100 «Фундаментальні принципи аудиту державного сектору»</a:t>
          </a:r>
          <a:endParaRPr lang="uk-UA" sz="1800" b="0" kern="1200" noProof="0" dirty="0">
            <a:solidFill>
              <a:schemeClr val="tx1"/>
            </a:solidFill>
            <a:latin typeface="+mn-lt"/>
            <a:ea typeface="+mj-ea"/>
            <a:cs typeface="+mj-cs"/>
          </a:endParaRPr>
        </a:p>
        <a:p>
          <a:pPr marL="171450" lvl="1" indent="-171450" algn="l" defTabSz="800100">
            <a:lnSpc>
              <a:spcPct val="90000"/>
            </a:lnSpc>
            <a:spcBef>
              <a:spcPct val="0"/>
            </a:spcBef>
            <a:spcAft>
              <a:spcPct val="15000"/>
            </a:spcAft>
            <a:buChar char="••"/>
          </a:pPr>
          <a:r>
            <a:rPr lang="uk-UA" sz="1800" b="0" kern="1200" noProof="0" dirty="0" smtClean="0">
              <a:solidFill>
                <a:schemeClr val="tx1"/>
              </a:solidFill>
              <a:latin typeface="+mn-lt"/>
              <a:ea typeface="+mj-ea"/>
              <a:cs typeface="+mj-cs"/>
            </a:rPr>
            <a:t>ISSAI 400 «Принципи аудиту відповідності»</a:t>
          </a:r>
          <a:endParaRPr lang="uk-UA" sz="1800" b="0" kern="1200" noProof="0" dirty="0">
            <a:solidFill>
              <a:schemeClr val="tx1"/>
            </a:solidFill>
            <a:latin typeface="+mn-lt"/>
            <a:ea typeface="+mj-ea"/>
            <a:cs typeface="+mj-cs"/>
          </a:endParaRPr>
        </a:p>
        <a:p>
          <a:pPr marL="171450" lvl="1" indent="-171450" algn="l" defTabSz="800100">
            <a:lnSpc>
              <a:spcPct val="90000"/>
            </a:lnSpc>
            <a:spcBef>
              <a:spcPct val="0"/>
            </a:spcBef>
            <a:spcAft>
              <a:spcPct val="15000"/>
            </a:spcAft>
            <a:buChar char="••"/>
          </a:pPr>
          <a:r>
            <a:rPr lang="uk-UA" sz="1800" b="0" kern="1200" noProof="0" dirty="0" smtClean="0">
              <a:solidFill>
                <a:schemeClr val="tx1"/>
              </a:solidFill>
              <a:latin typeface="+mn-lt"/>
              <a:ea typeface="+mj-ea"/>
              <a:cs typeface="+mj-cs"/>
            </a:rPr>
            <a:t>ISSAI 4000 «Стандарт аудиту відповідності»</a:t>
          </a:r>
          <a:endParaRPr lang="uk-UA" sz="1800" b="0" kern="1200" noProof="0" dirty="0">
            <a:solidFill>
              <a:schemeClr val="tx1"/>
            </a:solidFill>
            <a:latin typeface="+mn-lt"/>
            <a:ea typeface="+mj-ea"/>
            <a:cs typeface="+mj-cs"/>
          </a:endParaRPr>
        </a:p>
      </dsp:txBody>
      <dsp:txXfrm rot="-5400000">
        <a:off x="2604771" y="1867551"/>
        <a:ext cx="6910128" cy="1334202"/>
      </dsp:txXfrm>
    </dsp:sp>
    <dsp:sp modelId="{D7915EB8-A30F-4F7A-82F9-98B7809754BF}">
      <dsp:nvSpPr>
        <dsp:cNvPr id="0" name=""/>
        <dsp:cNvSpPr/>
      </dsp:nvSpPr>
      <dsp:spPr>
        <a:xfrm>
          <a:off x="579" y="1717821"/>
          <a:ext cx="2604192" cy="16336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mn-lt"/>
              <a:ea typeface="+mj-ea"/>
              <a:cs typeface="+mj-cs"/>
            </a:rPr>
            <a:t>ISSAI (</a:t>
          </a:r>
          <a:r>
            <a:rPr lang="uk-UA" sz="2400" b="1" kern="1200" dirty="0" smtClean="0">
              <a:solidFill>
                <a:schemeClr val="bg1"/>
              </a:solidFill>
              <a:latin typeface="+mn-lt"/>
              <a:ea typeface="+mj-ea"/>
              <a:cs typeface="+mj-cs"/>
            </a:rPr>
            <a:t>стандарти</a:t>
          </a:r>
          <a:r>
            <a:rPr lang="en-US" sz="2400" b="1" kern="1200" dirty="0" smtClean="0">
              <a:solidFill>
                <a:schemeClr val="bg1"/>
              </a:solidFill>
              <a:latin typeface="+mn-lt"/>
              <a:ea typeface="+mj-ea"/>
              <a:cs typeface="+mj-cs"/>
            </a:rPr>
            <a:t>)</a:t>
          </a:r>
          <a:endParaRPr lang="uk-UA" sz="2400" b="1" kern="1200" dirty="0">
            <a:solidFill>
              <a:schemeClr val="bg1"/>
            </a:solidFill>
            <a:latin typeface="+mn-lt"/>
            <a:ea typeface="+mj-ea"/>
            <a:cs typeface="+mj-cs"/>
          </a:endParaRPr>
        </a:p>
      </dsp:txBody>
      <dsp:txXfrm>
        <a:off x="80328" y="1797570"/>
        <a:ext cx="2444694" cy="1474164"/>
      </dsp:txXfrm>
    </dsp:sp>
    <dsp:sp modelId="{0C9A72E6-CECC-486E-A2DA-254EF403D5B5}">
      <dsp:nvSpPr>
        <dsp:cNvPr id="0" name=""/>
        <dsp:cNvSpPr/>
      </dsp:nvSpPr>
      <dsp:spPr>
        <a:xfrm rot="5400000">
          <a:off x="5280962" y="808958"/>
          <a:ext cx="1529696" cy="68820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uk-UA" sz="1800" b="0" kern="1200" noProof="0" dirty="0">
              <a:solidFill>
                <a:schemeClr val="tx1"/>
              </a:solidFill>
              <a:latin typeface="+mn-lt"/>
              <a:ea typeface="+mj-ea"/>
              <a:cs typeface="+mj-cs"/>
            </a:rPr>
            <a:t>GUID 4900 «Керівництво з керівних вимог і критеріїв, які необхідно враховувати при перевірці аспектів законності та правильності при проведенні аудиту відповідності»</a:t>
          </a:r>
        </a:p>
      </dsp:txBody>
      <dsp:txXfrm rot="-5400000">
        <a:off x="2604771" y="3559823"/>
        <a:ext cx="6807405" cy="1380348"/>
      </dsp:txXfrm>
    </dsp:sp>
    <dsp:sp modelId="{A1CCD5F5-9737-42CA-BD57-A4829C083FC0}">
      <dsp:nvSpPr>
        <dsp:cNvPr id="0" name=""/>
        <dsp:cNvSpPr/>
      </dsp:nvSpPr>
      <dsp:spPr>
        <a:xfrm>
          <a:off x="24" y="3435642"/>
          <a:ext cx="2604192" cy="16336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latin typeface="+mn-lt"/>
              <a:ea typeface="+mj-ea"/>
              <a:cs typeface="+mj-cs"/>
            </a:rPr>
            <a:t>GUID</a:t>
          </a:r>
          <a:r>
            <a:rPr lang="uk-UA" sz="2400" b="1" kern="1200" dirty="0">
              <a:solidFill>
                <a:schemeClr val="bg1"/>
              </a:solidFill>
              <a:latin typeface="+mn-lt"/>
              <a:ea typeface="+mj-ea"/>
              <a:cs typeface="+mj-cs"/>
            </a:rPr>
            <a:t> (керівництва)</a:t>
          </a:r>
        </a:p>
      </dsp:txBody>
      <dsp:txXfrm>
        <a:off x="79773" y="3515391"/>
        <a:ext cx="2444694" cy="1474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07FE-4463-44A2-BBEE-1651919AE73B}">
      <dsp:nvSpPr>
        <dsp:cNvPr id="0" name=""/>
        <dsp:cNvSpPr/>
      </dsp:nvSpPr>
      <dsp:spPr>
        <a:xfrm>
          <a:off x="0" y="34476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C8722-A78B-4F00-8F24-B8E4BE1A35BF}">
      <dsp:nvSpPr>
        <dsp:cNvPr id="0" name=""/>
        <dsp:cNvSpPr/>
      </dsp:nvSpPr>
      <dsp:spPr>
        <a:xfrm>
          <a:off x="539996" y="34808"/>
          <a:ext cx="10799911"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smtClean="0">
              <a:solidFill>
                <a:schemeClr val="bg1"/>
              </a:solidFill>
              <a:latin typeface="+mn-lt"/>
              <a:ea typeface="+mj-ea"/>
              <a:cs typeface="+mj-cs"/>
            </a:rPr>
            <a:t>Охарактеризувати три сторони аудиту відповідності</a:t>
          </a:r>
          <a:endParaRPr lang="uk-UA" sz="2200" b="1" kern="1200" noProof="0" dirty="0">
            <a:solidFill>
              <a:schemeClr val="bg1"/>
            </a:solidFill>
            <a:latin typeface="+mn-lt"/>
            <a:ea typeface="+mj-ea"/>
            <a:cs typeface="+mj-cs"/>
          </a:endParaRPr>
        </a:p>
      </dsp:txBody>
      <dsp:txXfrm>
        <a:off x="570258" y="65070"/>
        <a:ext cx="10739387" cy="559396"/>
      </dsp:txXfrm>
    </dsp:sp>
    <dsp:sp modelId="{E5EFFFF4-F5DA-4F6C-A74F-635F144EB96F}">
      <dsp:nvSpPr>
        <dsp:cNvPr id="0" name=""/>
        <dsp:cNvSpPr/>
      </dsp:nvSpPr>
      <dsp:spPr>
        <a:xfrm>
          <a:off x="0" y="129732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249D4-2E99-4F8E-B0D9-285CCA13AEED}">
      <dsp:nvSpPr>
        <dsp:cNvPr id="0" name=""/>
        <dsp:cNvSpPr/>
      </dsp:nvSpPr>
      <dsp:spPr>
        <a:xfrm>
          <a:off x="539996" y="987368"/>
          <a:ext cx="10799911"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smtClean="0">
              <a:solidFill>
                <a:schemeClr val="bg1"/>
              </a:solidFill>
              <a:latin typeface="+mn-lt"/>
              <a:ea typeface="+mj-ea"/>
              <a:cs typeface="+mj-cs"/>
            </a:rPr>
            <a:t>Визначити предмет аудиту та предметну інформацію</a:t>
          </a:r>
          <a:endParaRPr lang="uk-UA" sz="2200" b="1" kern="1200" noProof="0" dirty="0">
            <a:solidFill>
              <a:schemeClr val="bg1"/>
            </a:solidFill>
            <a:latin typeface="+mn-lt"/>
            <a:ea typeface="+mj-ea"/>
            <a:cs typeface="+mj-cs"/>
          </a:endParaRPr>
        </a:p>
      </dsp:txBody>
      <dsp:txXfrm>
        <a:off x="570258" y="1017630"/>
        <a:ext cx="10739387" cy="559396"/>
      </dsp:txXfrm>
    </dsp:sp>
    <dsp:sp modelId="{32F76804-1B79-4D8E-A168-3CE7416C805F}">
      <dsp:nvSpPr>
        <dsp:cNvPr id="0" name=""/>
        <dsp:cNvSpPr/>
      </dsp:nvSpPr>
      <dsp:spPr>
        <a:xfrm>
          <a:off x="0" y="224988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911BEB-80CD-4CB3-A3F5-580E596205A9}">
      <dsp:nvSpPr>
        <dsp:cNvPr id="0" name=""/>
        <dsp:cNvSpPr/>
      </dsp:nvSpPr>
      <dsp:spPr>
        <a:xfrm>
          <a:off x="539996" y="1939928"/>
          <a:ext cx="10799911"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a:solidFill>
                <a:schemeClr val="bg1"/>
              </a:solidFill>
              <a:latin typeface="+mn-lt"/>
              <a:ea typeface="+mj-ea"/>
              <a:cs typeface="+mj-cs"/>
            </a:rPr>
            <a:t>Отримати </a:t>
          </a:r>
          <a:r>
            <a:rPr lang="uk-UA" sz="2200" b="1" kern="1200" noProof="0" dirty="0" smtClean="0">
              <a:solidFill>
                <a:schemeClr val="bg1"/>
              </a:solidFill>
              <a:latin typeface="+mn-lt"/>
              <a:ea typeface="+mj-ea"/>
              <a:cs typeface="+mj-cs"/>
            </a:rPr>
            <a:t>розуміння видів аудиторських завдань</a:t>
          </a:r>
          <a:endParaRPr lang="uk-UA" sz="2200" b="1" kern="1200" noProof="0" dirty="0">
            <a:solidFill>
              <a:schemeClr val="bg1"/>
            </a:solidFill>
            <a:latin typeface="+mn-lt"/>
            <a:ea typeface="+mj-ea"/>
            <a:cs typeface="+mj-cs"/>
          </a:endParaRPr>
        </a:p>
      </dsp:txBody>
      <dsp:txXfrm>
        <a:off x="570258" y="1970190"/>
        <a:ext cx="10739387" cy="559396"/>
      </dsp:txXfrm>
    </dsp:sp>
    <dsp:sp modelId="{25FDC520-A08E-4A88-BC56-33BD52145AC8}">
      <dsp:nvSpPr>
        <dsp:cNvPr id="0" name=""/>
        <dsp:cNvSpPr/>
      </dsp:nvSpPr>
      <dsp:spPr>
        <a:xfrm>
          <a:off x="0" y="320244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4EBA9-CD08-4ACC-B162-BC607E1D3856}">
      <dsp:nvSpPr>
        <dsp:cNvPr id="0" name=""/>
        <dsp:cNvSpPr/>
      </dsp:nvSpPr>
      <dsp:spPr>
        <a:xfrm>
          <a:off x="564365" y="2892488"/>
          <a:ext cx="10773483"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smtClean="0">
              <a:solidFill>
                <a:schemeClr val="bg1"/>
              </a:solidFill>
              <a:latin typeface="+mn-lt"/>
              <a:ea typeface="+mj-ea"/>
              <a:cs typeface="+mj-cs"/>
            </a:rPr>
            <a:t>Визначити етапи аудиту відповідності</a:t>
          </a:r>
          <a:endParaRPr lang="uk-UA" sz="2200" b="1" kern="1200" noProof="0" dirty="0">
            <a:solidFill>
              <a:schemeClr val="bg1"/>
            </a:solidFill>
            <a:latin typeface="+mn-lt"/>
            <a:ea typeface="+mj-ea"/>
            <a:cs typeface="+mj-cs"/>
          </a:endParaRPr>
        </a:p>
      </dsp:txBody>
      <dsp:txXfrm>
        <a:off x="594627" y="2922750"/>
        <a:ext cx="10712959"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ACDA6-A26E-4BC3-9090-DB07580F1A4F}">
      <dsp:nvSpPr>
        <dsp:cNvPr id="0" name=""/>
        <dsp:cNvSpPr/>
      </dsp:nvSpPr>
      <dsp:spPr>
        <a:xfrm>
          <a:off x="1910255" y="0"/>
          <a:ext cx="1898637" cy="1898637"/>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algn="ctr" defTabSz="914400" rtl="0" eaLnBrk="1" latinLnBrk="0" hangingPunct="1">
            <a:lnSpc>
              <a:spcPct val="115000"/>
            </a:lnSpc>
            <a:spcBef>
              <a:spcPct val="0"/>
            </a:spcBef>
            <a:spcAft>
              <a:spcPts val="200"/>
            </a:spcAft>
          </a:pPr>
          <a:r>
            <a:rPr lang="uk-UA" sz="2400" b="1" i="0" kern="1200" noProof="0" dirty="0" smtClean="0">
              <a:solidFill>
                <a:schemeClr val="bg1"/>
              </a:solidFill>
              <a:latin typeface="+mn-lt"/>
              <a:ea typeface="+mj-ea"/>
              <a:cs typeface="+mj-cs"/>
            </a:rPr>
            <a:t>Обсяг аудиту</a:t>
          </a:r>
          <a:endParaRPr lang="uk-UA" sz="2400" b="1" i="0" kern="1200" noProof="0" dirty="0">
            <a:solidFill>
              <a:schemeClr val="bg1"/>
            </a:solidFill>
            <a:latin typeface="+mn-lt"/>
            <a:ea typeface="+mj-ea"/>
            <a:cs typeface="+mj-cs"/>
          </a:endParaRPr>
        </a:p>
      </dsp:txBody>
      <dsp:txXfrm>
        <a:off x="2188304" y="278049"/>
        <a:ext cx="1342539" cy="1342539"/>
      </dsp:txXfrm>
    </dsp:sp>
    <dsp:sp modelId="{B933CB32-DC8A-4D60-8B52-7761F77CD34E}">
      <dsp:nvSpPr>
        <dsp:cNvPr id="0" name=""/>
        <dsp:cNvSpPr/>
      </dsp:nvSpPr>
      <dsp:spPr>
        <a:xfrm rot="3574536">
          <a:off x="3321527" y="1852513"/>
          <a:ext cx="513245" cy="64079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a:off x="3359527" y="1914286"/>
        <a:ext cx="359272" cy="384474"/>
      </dsp:txXfrm>
    </dsp:sp>
    <dsp:sp modelId="{A5797445-C7ED-4472-A634-38757008FD5C}">
      <dsp:nvSpPr>
        <dsp:cNvPr id="0" name=""/>
        <dsp:cNvSpPr/>
      </dsp:nvSpPr>
      <dsp:spPr>
        <a:xfrm>
          <a:off x="3362119" y="2472230"/>
          <a:ext cx="1898637" cy="1898637"/>
        </a:xfrm>
        <a:prstGeom prst="ellipse">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algn="ctr" defTabSz="914400" rtl="0" eaLnBrk="1" latinLnBrk="0" hangingPunct="1">
            <a:lnSpc>
              <a:spcPct val="115000"/>
            </a:lnSpc>
            <a:spcBef>
              <a:spcPct val="0"/>
            </a:spcBef>
            <a:spcAft>
              <a:spcPts val="200"/>
            </a:spcAft>
          </a:pPr>
          <a:r>
            <a:rPr lang="uk-UA" sz="2400" b="1" i="0" kern="1200" noProof="0" dirty="0" smtClean="0">
              <a:solidFill>
                <a:schemeClr val="bg1"/>
              </a:solidFill>
              <a:latin typeface="+mn-lt"/>
              <a:ea typeface="+mj-ea"/>
              <a:cs typeface="+mj-cs"/>
            </a:rPr>
            <a:t>Критерії</a:t>
          </a:r>
          <a:endParaRPr lang="uk-UA" sz="2400" b="1" i="0" kern="1200" noProof="0" dirty="0">
            <a:solidFill>
              <a:schemeClr val="bg1"/>
            </a:solidFill>
            <a:latin typeface="+mn-lt"/>
            <a:ea typeface="+mj-ea"/>
            <a:cs typeface="+mj-cs"/>
          </a:endParaRPr>
        </a:p>
      </dsp:txBody>
      <dsp:txXfrm>
        <a:off x="3640168" y="2750279"/>
        <a:ext cx="1342539" cy="1342539"/>
      </dsp:txXfrm>
    </dsp:sp>
    <dsp:sp modelId="{80C0D287-A019-4D26-A085-F767F36D3A37}">
      <dsp:nvSpPr>
        <dsp:cNvPr id="0" name=""/>
        <dsp:cNvSpPr/>
      </dsp:nvSpPr>
      <dsp:spPr>
        <a:xfrm rot="10800000">
          <a:off x="2645806" y="3101153"/>
          <a:ext cx="506194" cy="640790"/>
        </a:xfrm>
        <a:prstGeom prst="rightArrow">
          <a:avLst>
            <a:gd name="adj1" fmla="val 60000"/>
            <a:gd name="adj2" fmla="val 50000"/>
          </a:avLst>
        </a:prstGeom>
        <a:solidFill>
          <a:schemeClr val="accent1">
            <a:shade val="90000"/>
            <a:hueOff val="174613"/>
            <a:satOff val="-2991"/>
            <a:lumOff val="119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rot="10800000">
        <a:off x="2797664" y="3229311"/>
        <a:ext cx="354336" cy="384474"/>
      </dsp:txXfrm>
    </dsp:sp>
    <dsp:sp modelId="{8FD8EA7D-79D6-42DD-BBD9-38CC28DE7F0E}">
      <dsp:nvSpPr>
        <dsp:cNvPr id="0" name=""/>
        <dsp:cNvSpPr/>
      </dsp:nvSpPr>
      <dsp:spPr>
        <a:xfrm>
          <a:off x="508397" y="2472230"/>
          <a:ext cx="1898637" cy="1898637"/>
        </a:xfrm>
        <a:prstGeom prst="ellipse">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algn="ctr" defTabSz="914400" rtl="0" eaLnBrk="1" latinLnBrk="0" hangingPunct="1">
            <a:lnSpc>
              <a:spcPct val="115000"/>
            </a:lnSpc>
            <a:spcBef>
              <a:spcPct val="0"/>
            </a:spcBef>
            <a:spcAft>
              <a:spcPts val="200"/>
            </a:spcAft>
          </a:pPr>
          <a:r>
            <a:rPr lang="ru-RU" sz="2400" b="1" i="0" kern="1200" dirty="0">
              <a:solidFill>
                <a:schemeClr val="bg1"/>
              </a:solidFill>
              <a:latin typeface="+mn-lt"/>
              <a:ea typeface="+mj-ea"/>
              <a:cs typeface="+mj-cs"/>
            </a:rPr>
            <a:t>Предмет аудиту</a:t>
          </a:r>
        </a:p>
      </dsp:txBody>
      <dsp:txXfrm>
        <a:off x="786446" y="2750279"/>
        <a:ext cx="1342539" cy="1342539"/>
      </dsp:txXfrm>
    </dsp:sp>
    <dsp:sp modelId="{9285D4FB-C239-46F9-A23F-5ADB1CC188F8}">
      <dsp:nvSpPr>
        <dsp:cNvPr id="0" name=""/>
        <dsp:cNvSpPr/>
      </dsp:nvSpPr>
      <dsp:spPr>
        <a:xfrm rot="17973303">
          <a:off x="1901666" y="1877348"/>
          <a:ext cx="499997" cy="640790"/>
        </a:xfrm>
        <a:prstGeom prst="rightArrow">
          <a:avLst>
            <a:gd name="adj1" fmla="val 60000"/>
            <a:gd name="adj2" fmla="val 50000"/>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a:off x="1939671" y="2070747"/>
        <a:ext cx="349998" cy="3844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73FA1-380A-420D-954D-7B9F8E27E36D}">
      <dsp:nvSpPr>
        <dsp:cNvPr id="0" name=""/>
        <dsp:cNvSpPr/>
      </dsp:nvSpPr>
      <dsp:spPr>
        <a:xfrm>
          <a:off x="148042" y="954017"/>
          <a:ext cx="11168477" cy="4241972"/>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F2A2DD-3146-43D5-BB57-CCA2E45DDAFD}">
      <dsp:nvSpPr>
        <dsp:cNvPr id="0" name=""/>
        <dsp:cNvSpPr/>
      </dsp:nvSpPr>
      <dsp:spPr>
        <a:xfrm>
          <a:off x="1393517" y="1351110"/>
          <a:ext cx="4169917" cy="296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uk-UA" sz="2000" b="1" kern="1200" noProof="0" dirty="0" smtClean="0">
              <a:solidFill>
                <a:schemeClr val="accent1">
                  <a:lumMod val="75000"/>
                </a:schemeClr>
              </a:solidFill>
            </a:rPr>
            <a:t>Обґрунтована впевненість </a:t>
          </a:r>
          <a:r>
            <a:rPr lang="uk-UA" sz="2000" kern="1200" noProof="0" dirty="0" smtClean="0"/>
            <a:t>– є високою, але </a:t>
          </a:r>
          <a:r>
            <a:rPr lang="uk-UA" sz="2000" b="1" u="sng" kern="1200" noProof="0" dirty="0" smtClean="0"/>
            <a:t>не абсолютною</a:t>
          </a:r>
          <a:r>
            <a:rPr lang="uk-UA" sz="2000" kern="1200" noProof="0" dirty="0" smtClean="0"/>
            <a:t>. Висновок аудитора подається </a:t>
          </a:r>
          <a:r>
            <a:rPr lang="uk-UA" sz="2000" b="1" kern="1200" noProof="0" dirty="0" smtClean="0"/>
            <a:t>позитивно</a:t>
          </a:r>
          <a:r>
            <a:rPr lang="uk-UA" sz="2000" kern="1200" noProof="0" dirty="0" smtClean="0"/>
            <a:t>, з зазначенням того, що, на думку аудитора, предмет аудиту є відповідним або невідповідним у всіх суттєвих аспектах або, якщо доречно, що інформація про предмет аудиту надає правдиву та неупереджену інформацію відповідно до застосовних критеріїв </a:t>
          </a:r>
          <a:endParaRPr lang="uk-UA" sz="2000" kern="1200" noProof="0" dirty="0"/>
        </a:p>
      </dsp:txBody>
      <dsp:txXfrm>
        <a:off x="1393517" y="1351110"/>
        <a:ext cx="4169917" cy="2967360"/>
      </dsp:txXfrm>
    </dsp:sp>
    <dsp:sp modelId="{77F82FD4-C003-4045-A066-05B3097F1C2B}">
      <dsp:nvSpPr>
        <dsp:cNvPr id="0" name=""/>
        <dsp:cNvSpPr/>
      </dsp:nvSpPr>
      <dsp:spPr>
        <a:xfrm>
          <a:off x="5772351" y="1221360"/>
          <a:ext cx="5448356" cy="397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uk-UA" sz="2000" kern="1200" noProof="0" dirty="0" smtClean="0"/>
            <a:t>У разі надання </a:t>
          </a:r>
          <a:r>
            <a:rPr lang="uk-UA" sz="2000" b="1" kern="1200" noProof="0" dirty="0" smtClean="0">
              <a:solidFill>
                <a:schemeClr val="accent6">
                  <a:lumMod val="75000"/>
                </a:schemeClr>
              </a:solidFill>
            </a:rPr>
            <a:t>обмеженої впевненості </a:t>
          </a:r>
          <a:r>
            <a:rPr lang="uk-UA" sz="2000" kern="1200" noProof="0" dirty="0" smtClean="0"/>
            <a:t>у висновку за результатами аудиту зазначається, що, на підставі виконаних процедур, ніщо не привернуло до себе уваги аудитора, щоб вважати предмет аудиту таким, що не відповідає застосовним критеріям. </a:t>
          </a:r>
        </a:p>
        <a:p>
          <a:pPr lvl="0" algn="l" defTabSz="889000">
            <a:lnSpc>
              <a:spcPct val="90000"/>
            </a:lnSpc>
            <a:spcBef>
              <a:spcPct val="0"/>
            </a:spcBef>
            <a:spcAft>
              <a:spcPct val="35000"/>
            </a:spcAft>
          </a:pPr>
          <a:r>
            <a:rPr lang="uk-UA" sz="2000" b="1" kern="1200" noProof="0" dirty="0" smtClean="0"/>
            <a:t>Процедури</a:t>
          </a:r>
          <a:r>
            <a:rPr lang="uk-UA" sz="2000" kern="1200" noProof="0" dirty="0" smtClean="0"/>
            <a:t>, що виконуються в межах аудиту для надання обмеженої впевненості, </a:t>
          </a:r>
          <a:r>
            <a:rPr lang="uk-UA" sz="2000" b="1" kern="1200" noProof="0" dirty="0" smtClean="0"/>
            <a:t>є обмеженими </a:t>
          </a:r>
          <a:r>
            <a:rPr lang="uk-UA" sz="2000" kern="1200" noProof="0" dirty="0" smtClean="0"/>
            <a:t>в порівнянні з тими, які потрібні для отримання обґрунтованої впевненості, проте очікується, що рівень впевненості, згідно з професійним судженням аудитора, матиме сенс для передбачуваних користувачів</a:t>
          </a:r>
          <a:endParaRPr lang="uk-UA" sz="2000" kern="1200" noProof="0" dirty="0"/>
        </a:p>
      </dsp:txBody>
      <dsp:txXfrm>
        <a:off x="5772351" y="1221360"/>
        <a:ext cx="5448356" cy="3972839"/>
      </dsp:txXfrm>
    </dsp:sp>
    <dsp:sp modelId="{2A2F3438-C39F-483A-9B82-5F2801CDC3B7}">
      <dsp:nvSpPr>
        <dsp:cNvPr id="0" name=""/>
        <dsp:cNvSpPr/>
      </dsp:nvSpPr>
      <dsp:spPr>
        <a:xfrm>
          <a:off x="133837" y="0"/>
          <a:ext cx="1640812" cy="1640812"/>
        </a:xfrm>
        <a:prstGeom prst="plus">
          <a:avLst>
            <a:gd name="adj" fmla="val 328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E5AFA4-3810-4959-ADC3-6235FD95DB16}">
      <dsp:nvSpPr>
        <dsp:cNvPr id="0" name=""/>
        <dsp:cNvSpPr/>
      </dsp:nvSpPr>
      <dsp:spPr>
        <a:xfrm>
          <a:off x="9786439" y="618347"/>
          <a:ext cx="1544294" cy="529215"/>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3FA4B-75B4-4EC3-93E6-FAC73CB2BD64}">
      <dsp:nvSpPr>
        <dsp:cNvPr id="0" name=""/>
        <dsp:cNvSpPr/>
      </dsp:nvSpPr>
      <dsp:spPr>
        <a:xfrm>
          <a:off x="5732281" y="1420675"/>
          <a:ext cx="965" cy="3545745"/>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AA6E2-701A-447C-9514-5082C0031016}">
      <dsp:nvSpPr>
        <dsp:cNvPr id="0" name=""/>
        <dsp:cNvSpPr/>
      </dsp:nvSpPr>
      <dsp:spPr>
        <a:xfrm>
          <a:off x="580560" y="0"/>
          <a:ext cx="8127997" cy="2126885"/>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6AE806-C9B6-45A9-9908-995B3C8DCF5C}">
      <dsp:nvSpPr>
        <dsp:cNvPr id="0" name=""/>
        <dsp:cNvSpPr/>
      </dsp:nvSpPr>
      <dsp:spPr>
        <a:xfrm>
          <a:off x="921197" y="381230"/>
          <a:ext cx="3290849" cy="10421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a:lnSpc>
              <a:spcPct val="90000"/>
            </a:lnSpc>
            <a:spcBef>
              <a:spcPct val="0"/>
            </a:spcBef>
            <a:spcAft>
              <a:spcPct val="35000"/>
            </a:spcAft>
          </a:pPr>
          <a:r>
            <a:rPr lang="uk-UA" sz="2900" b="1" kern="1200" noProof="0" dirty="0" smtClean="0"/>
            <a:t>Завдання з атестації</a:t>
          </a:r>
          <a:endParaRPr lang="uk-UA" sz="2900" b="1" kern="1200" noProof="0" dirty="0"/>
        </a:p>
      </dsp:txBody>
      <dsp:txXfrm>
        <a:off x="921197" y="381230"/>
        <a:ext cx="3290849" cy="1042173"/>
      </dsp:txXfrm>
    </dsp:sp>
    <dsp:sp modelId="{0107BC83-21C9-4EF8-9539-EEC63F8AB7C5}">
      <dsp:nvSpPr>
        <dsp:cNvPr id="0" name=""/>
        <dsp:cNvSpPr/>
      </dsp:nvSpPr>
      <dsp:spPr>
        <a:xfrm>
          <a:off x="4630053" y="732974"/>
          <a:ext cx="3233913" cy="10421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a:lnSpc>
              <a:spcPct val="90000"/>
            </a:lnSpc>
            <a:spcBef>
              <a:spcPct val="0"/>
            </a:spcBef>
            <a:spcAft>
              <a:spcPct val="35000"/>
            </a:spcAft>
          </a:pPr>
          <a:r>
            <a:rPr lang="uk-UA" sz="2900" b="1" kern="1200" noProof="0" dirty="0" smtClean="0"/>
            <a:t>Завдання прямого звітування</a:t>
          </a:r>
          <a:endParaRPr lang="uk-UA" sz="2900" b="1" kern="1200" noProof="0" dirty="0"/>
        </a:p>
      </dsp:txBody>
      <dsp:txXfrm>
        <a:off x="4630053" y="732974"/>
        <a:ext cx="3233913" cy="10421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5FE94-427D-47B1-BBFF-2AC4EBD346CD}">
      <dsp:nvSpPr>
        <dsp:cNvPr id="0" name=""/>
        <dsp:cNvSpPr/>
      </dsp:nvSpPr>
      <dsp:spPr>
        <a:xfrm>
          <a:off x="3827" y="469781"/>
          <a:ext cx="1673253" cy="1333373"/>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algn="ctr" defTabSz="914400" rtl="0" eaLnBrk="1" latinLnBrk="0" hangingPunct="1">
            <a:lnSpc>
              <a:spcPct val="100000"/>
            </a:lnSpc>
            <a:spcBef>
              <a:spcPct val="0"/>
            </a:spcBef>
            <a:spcAft>
              <a:spcPts val="0"/>
            </a:spcAft>
          </a:pPr>
          <a:r>
            <a:rPr lang="uk-UA" sz="1800" b="1" i="0" kern="1200" dirty="0">
              <a:solidFill>
                <a:schemeClr val="bg1"/>
              </a:solidFill>
              <a:latin typeface="+mn-lt"/>
              <a:ea typeface="+mj-ea"/>
              <a:cs typeface="+mj-cs"/>
            </a:rPr>
            <a:t>Планування</a:t>
          </a:r>
        </a:p>
      </dsp:txBody>
      <dsp:txXfrm>
        <a:off x="42880" y="508834"/>
        <a:ext cx="1595147" cy="1255267"/>
      </dsp:txXfrm>
    </dsp:sp>
    <dsp:sp modelId="{7942F03F-73BE-40A0-AF02-1FA61BE16823}">
      <dsp:nvSpPr>
        <dsp:cNvPr id="0" name=""/>
        <dsp:cNvSpPr/>
      </dsp:nvSpPr>
      <dsp:spPr>
        <a:xfrm>
          <a:off x="1844405" y="928985"/>
          <a:ext cx="354729" cy="41496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latin typeface="Times New Roman" panose="02020603050405020304" pitchFamily="18" charset="0"/>
            <a:cs typeface="Times New Roman" panose="02020603050405020304" pitchFamily="18" charset="0"/>
          </a:endParaRPr>
        </a:p>
      </dsp:txBody>
      <dsp:txXfrm>
        <a:off x="1844405" y="1011978"/>
        <a:ext cx="248310" cy="248980"/>
      </dsp:txXfrm>
    </dsp:sp>
    <dsp:sp modelId="{2C94436C-2590-4373-90B7-AE04C72C919D}">
      <dsp:nvSpPr>
        <dsp:cNvPr id="0" name=""/>
        <dsp:cNvSpPr/>
      </dsp:nvSpPr>
      <dsp:spPr>
        <a:xfrm>
          <a:off x="2346381" y="469781"/>
          <a:ext cx="1673253" cy="1333373"/>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algn="ctr" defTabSz="914400" rtl="0" eaLnBrk="1" latinLnBrk="0" hangingPunct="1">
            <a:lnSpc>
              <a:spcPct val="100000"/>
            </a:lnSpc>
            <a:spcBef>
              <a:spcPct val="0"/>
            </a:spcBef>
            <a:spcAft>
              <a:spcPts val="0"/>
            </a:spcAft>
          </a:pPr>
          <a:r>
            <a:rPr lang="uk-UA" sz="1800" b="1" i="0" kern="1200" dirty="0">
              <a:solidFill>
                <a:schemeClr val="bg1"/>
              </a:solidFill>
              <a:latin typeface="+mn-lt"/>
              <a:ea typeface="+mj-ea"/>
              <a:cs typeface="+mj-cs"/>
            </a:rPr>
            <a:t>Отримання та узгодження аудиторських доказів</a:t>
          </a:r>
        </a:p>
      </dsp:txBody>
      <dsp:txXfrm>
        <a:off x="2385434" y="508834"/>
        <a:ext cx="1595147" cy="1255267"/>
      </dsp:txXfrm>
    </dsp:sp>
    <dsp:sp modelId="{72684105-6D55-4C0D-ADC0-9FC796563658}">
      <dsp:nvSpPr>
        <dsp:cNvPr id="0" name=""/>
        <dsp:cNvSpPr/>
      </dsp:nvSpPr>
      <dsp:spPr>
        <a:xfrm>
          <a:off x="4186960" y="928985"/>
          <a:ext cx="354729" cy="414966"/>
        </a:xfrm>
        <a:prstGeom prst="rightArrow">
          <a:avLst>
            <a:gd name="adj1" fmla="val 60000"/>
            <a:gd name="adj2" fmla="val 50000"/>
          </a:avLst>
        </a:prstGeom>
        <a:solidFill>
          <a:schemeClr val="accent1">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latin typeface="Times New Roman" panose="02020603050405020304" pitchFamily="18" charset="0"/>
            <a:cs typeface="Times New Roman" panose="02020603050405020304" pitchFamily="18" charset="0"/>
          </a:endParaRPr>
        </a:p>
      </dsp:txBody>
      <dsp:txXfrm>
        <a:off x="4186960" y="1011978"/>
        <a:ext cx="248310" cy="248980"/>
      </dsp:txXfrm>
    </dsp:sp>
    <dsp:sp modelId="{BEE4AA36-CFD7-4A65-B904-B24987876217}">
      <dsp:nvSpPr>
        <dsp:cNvPr id="0" name=""/>
        <dsp:cNvSpPr/>
      </dsp:nvSpPr>
      <dsp:spPr>
        <a:xfrm>
          <a:off x="4688936" y="469781"/>
          <a:ext cx="1673253" cy="1333373"/>
        </a:xfrm>
        <a:prstGeom prst="roundRect">
          <a:avLst>
            <a:gd name="adj" fmla="val 1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algn="ctr" defTabSz="914400" rtl="0" eaLnBrk="1" latinLnBrk="0" hangingPunct="1">
            <a:lnSpc>
              <a:spcPct val="100000"/>
            </a:lnSpc>
            <a:spcBef>
              <a:spcPct val="0"/>
            </a:spcBef>
            <a:spcAft>
              <a:spcPts val="0"/>
            </a:spcAft>
          </a:pPr>
          <a:r>
            <a:rPr lang="uk-UA" sz="1800" b="1" i="0" kern="1200" dirty="0">
              <a:solidFill>
                <a:schemeClr val="bg1"/>
              </a:solidFill>
              <a:latin typeface="+mn-lt"/>
              <a:ea typeface="+mj-ea"/>
              <a:cs typeface="+mj-cs"/>
            </a:rPr>
            <a:t>Звітування</a:t>
          </a:r>
        </a:p>
      </dsp:txBody>
      <dsp:txXfrm>
        <a:off x="4727989" y="508834"/>
        <a:ext cx="1595147" cy="1255267"/>
      </dsp:txXfrm>
    </dsp:sp>
    <dsp:sp modelId="{4272D2E2-9B6B-418E-9862-961B3B422B2F}">
      <dsp:nvSpPr>
        <dsp:cNvPr id="0" name=""/>
        <dsp:cNvSpPr/>
      </dsp:nvSpPr>
      <dsp:spPr>
        <a:xfrm>
          <a:off x="6529514" y="928985"/>
          <a:ext cx="354729" cy="414966"/>
        </a:xfrm>
        <a:prstGeom prst="rightArrow">
          <a:avLst>
            <a:gd name="adj1" fmla="val 60000"/>
            <a:gd name="adj2" fmla="val 50000"/>
          </a:avLst>
        </a:prstGeom>
        <a:solidFill>
          <a:schemeClr val="accent1">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latin typeface="Times New Roman" panose="02020603050405020304" pitchFamily="18" charset="0"/>
            <a:cs typeface="Times New Roman" panose="02020603050405020304" pitchFamily="18" charset="0"/>
          </a:endParaRPr>
        </a:p>
      </dsp:txBody>
      <dsp:txXfrm>
        <a:off x="6529514" y="1011978"/>
        <a:ext cx="248310" cy="248980"/>
      </dsp:txXfrm>
    </dsp:sp>
    <dsp:sp modelId="{BC9546C6-7FE1-4DB5-8CE7-AF5567BFE3B4}">
      <dsp:nvSpPr>
        <dsp:cNvPr id="0" name=""/>
        <dsp:cNvSpPr/>
      </dsp:nvSpPr>
      <dsp:spPr>
        <a:xfrm>
          <a:off x="7031490" y="469781"/>
          <a:ext cx="1673253" cy="1333373"/>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algn="ctr" defTabSz="914400" rtl="0" eaLnBrk="1" latinLnBrk="0" hangingPunct="1">
            <a:lnSpc>
              <a:spcPct val="100000"/>
            </a:lnSpc>
            <a:spcBef>
              <a:spcPct val="0"/>
            </a:spcBef>
            <a:spcAft>
              <a:spcPts val="0"/>
            </a:spcAft>
          </a:pPr>
          <a:r>
            <a:rPr lang="uk-UA" sz="1800" b="1" i="0" kern="1200" dirty="0">
              <a:solidFill>
                <a:schemeClr val="bg1"/>
              </a:solidFill>
              <a:latin typeface="+mn-lt"/>
              <a:ea typeface="+mj-ea"/>
              <a:cs typeface="+mj-cs"/>
            </a:rPr>
            <a:t>Контроль виконання рекомендацій</a:t>
          </a:r>
        </a:p>
      </dsp:txBody>
      <dsp:txXfrm>
        <a:off x="7070543" y="508834"/>
        <a:ext cx="1595147" cy="12552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07FE-4463-44A2-BBEE-1651919AE73B}">
      <dsp:nvSpPr>
        <dsp:cNvPr id="0" name=""/>
        <dsp:cNvSpPr/>
      </dsp:nvSpPr>
      <dsp:spPr>
        <a:xfrm>
          <a:off x="0" y="466988"/>
          <a:ext cx="11342687"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C8722-A78B-4F00-8F24-B8E4BE1A35BF}">
      <dsp:nvSpPr>
        <dsp:cNvPr id="0" name=""/>
        <dsp:cNvSpPr/>
      </dsp:nvSpPr>
      <dsp:spPr>
        <a:xfrm>
          <a:off x="539996" y="53708"/>
          <a:ext cx="10799911"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smtClean="0">
              <a:solidFill>
                <a:schemeClr val="bg1"/>
              </a:solidFill>
              <a:latin typeface="+mn-lt"/>
              <a:ea typeface="+mj-ea"/>
              <a:cs typeface="+mj-cs"/>
            </a:rPr>
            <a:t>Визначити принципи етичної поведінки аудиторів </a:t>
          </a:r>
          <a:endParaRPr lang="uk-UA" sz="2200" b="1" kern="1200" noProof="0" dirty="0">
            <a:solidFill>
              <a:schemeClr val="bg1"/>
            </a:solidFill>
            <a:latin typeface="+mn-lt"/>
            <a:ea typeface="+mj-ea"/>
            <a:cs typeface="+mj-cs"/>
          </a:endParaRPr>
        </a:p>
      </dsp:txBody>
      <dsp:txXfrm>
        <a:off x="580345" y="94057"/>
        <a:ext cx="10719213" cy="745862"/>
      </dsp:txXfrm>
    </dsp:sp>
    <dsp:sp modelId="{E5EFFFF4-F5DA-4F6C-A74F-635F144EB96F}">
      <dsp:nvSpPr>
        <dsp:cNvPr id="0" name=""/>
        <dsp:cNvSpPr/>
      </dsp:nvSpPr>
      <dsp:spPr>
        <a:xfrm>
          <a:off x="0" y="1737068"/>
          <a:ext cx="11342687"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249D4-2E99-4F8E-B0D9-285CCA13AEED}">
      <dsp:nvSpPr>
        <dsp:cNvPr id="0" name=""/>
        <dsp:cNvSpPr/>
      </dsp:nvSpPr>
      <dsp:spPr>
        <a:xfrm>
          <a:off x="539996" y="1323788"/>
          <a:ext cx="10799911"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smtClean="0">
              <a:solidFill>
                <a:schemeClr val="bg1"/>
              </a:solidFill>
              <a:latin typeface="+mn-lt"/>
              <a:ea typeface="+mj-ea"/>
              <a:cs typeface="+mj-cs"/>
            </a:rPr>
            <a:t>Охарактеризувати концепцію професійного судження та скептицизму</a:t>
          </a:r>
          <a:endParaRPr lang="uk-UA" sz="2200" b="1" kern="1200" noProof="0" dirty="0">
            <a:solidFill>
              <a:schemeClr val="bg1"/>
            </a:solidFill>
            <a:latin typeface="+mn-lt"/>
            <a:ea typeface="+mj-ea"/>
            <a:cs typeface="+mj-cs"/>
          </a:endParaRPr>
        </a:p>
      </dsp:txBody>
      <dsp:txXfrm>
        <a:off x="580345" y="1364137"/>
        <a:ext cx="10719213" cy="745862"/>
      </dsp:txXfrm>
    </dsp:sp>
    <dsp:sp modelId="{32F76804-1B79-4D8E-A168-3CE7416C805F}">
      <dsp:nvSpPr>
        <dsp:cNvPr id="0" name=""/>
        <dsp:cNvSpPr/>
      </dsp:nvSpPr>
      <dsp:spPr>
        <a:xfrm>
          <a:off x="0" y="3007148"/>
          <a:ext cx="11342687"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911BEB-80CD-4CB3-A3F5-580E596205A9}">
      <dsp:nvSpPr>
        <dsp:cNvPr id="0" name=""/>
        <dsp:cNvSpPr/>
      </dsp:nvSpPr>
      <dsp:spPr>
        <a:xfrm>
          <a:off x="539996" y="2593868"/>
          <a:ext cx="10799911"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a:solidFill>
                <a:schemeClr val="bg1"/>
              </a:solidFill>
              <a:latin typeface="+mn-lt"/>
              <a:ea typeface="+mj-ea"/>
              <a:cs typeface="+mj-cs"/>
            </a:rPr>
            <a:t>Отримати </a:t>
          </a:r>
          <a:r>
            <a:rPr lang="uk-UA" sz="2200" b="1" kern="1200" noProof="0" dirty="0" smtClean="0">
              <a:solidFill>
                <a:schemeClr val="bg1"/>
              </a:solidFill>
              <a:latin typeface="+mn-lt"/>
              <a:ea typeface="+mj-ea"/>
              <a:cs typeface="+mj-cs"/>
            </a:rPr>
            <a:t>розуміння якості аудиту відповідності</a:t>
          </a:r>
          <a:endParaRPr lang="uk-UA" sz="2200" b="1" kern="1200" noProof="0" dirty="0">
            <a:solidFill>
              <a:schemeClr val="bg1"/>
            </a:solidFill>
            <a:latin typeface="+mn-lt"/>
            <a:ea typeface="+mj-ea"/>
            <a:cs typeface="+mj-cs"/>
          </a:endParaRPr>
        </a:p>
      </dsp:txBody>
      <dsp:txXfrm>
        <a:off x="580345" y="2634217"/>
        <a:ext cx="10719213"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cycle3#1">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79891-1A41-49DB-9CDC-F99F961F0EEE}" type="datetimeFigureOut">
              <a:rPr lang="en-US" smtClean="0"/>
              <a:t>10/4/2022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641F0-E0F2-4DDC-A448-5EE70778F1D7}" type="slidenum">
              <a:rPr lang="en-US" smtClean="0"/>
              <a:t>‹#›</a:t>
            </a:fld>
            <a:endParaRPr lang="en-US"/>
          </a:p>
        </p:txBody>
      </p:sp>
    </p:spTree>
    <p:extLst>
      <p:ext uri="{BB962C8B-B14F-4D97-AF65-F5344CB8AC3E}">
        <p14:creationId xmlns:p14="http://schemas.microsoft.com/office/powerpoint/2010/main" val="396586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32572"/>
            <a:ext cx="12192000" cy="5406390"/>
          </a:xfrm>
          <a:prstGeom prst="rect">
            <a:avLst/>
          </a:prstGeom>
          <a:solidFill>
            <a:srgbClr val="003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itle 1"/>
          <p:cNvSpPr>
            <a:spLocks noGrp="1"/>
          </p:cNvSpPr>
          <p:nvPr>
            <p:ph type="ctrTitle"/>
          </p:nvPr>
        </p:nvSpPr>
        <p:spPr>
          <a:xfrm>
            <a:off x="2716077" y="1291417"/>
            <a:ext cx="8873943" cy="669926"/>
          </a:xfrm>
        </p:spPr>
        <p:txBody>
          <a:bodyPr anchor="b">
            <a:normAutofit/>
          </a:bodyPr>
          <a:lstStyle>
            <a:lvl1pPr algn="r">
              <a:defRPr sz="3400">
                <a:solidFill>
                  <a:schemeClr val="bg1"/>
                </a:solidFill>
              </a:defRPr>
            </a:lvl1pPr>
          </a:lstStyle>
          <a:p>
            <a:r>
              <a:rPr lang="en-US" dirty="0"/>
              <a:t>Click to edit Master title style</a:t>
            </a:r>
            <a:endParaRPr lang="uk-UA" dirty="0"/>
          </a:p>
        </p:txBody>
      </p:sp>
      <p:sp>
        <p:nvSpPr>
          <p:cNvPr id="3" name="Subtitle 2"/>
          <p:cNvSpPr>
            <a:spLocks noGrp="1"/>
          </p:cNvSpPr>
          <p:nvPr>
            <p:ph type="subTitle" idx="1"/>
          </p:nvPr>
        </p:nvSpPr>
        <p:spPr>
          <a:xfrm>
            <a:off x="2680877" y="2196361"/>
            <a:ext cx="8909143" cy="1625011"/>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sp>
        <p:nvSpPr>
          <p:cNvPr id="4" name="Date Placeholder 3"/>
          <p:cNvSpPr>
            <a:spLocks noGrp="1"/>
          </p:cNvSpPr>
          <p:nvPr>
            <p:ph type="dt" sz="half" idx="10"/>
          </p:nvPr>
        </p:nvSpPr>
        <p:spPr>
          <a:xfrm>
            <a:off x="8811620" y="4023041"/>
            <a:ext cx="2743200" cy="784804"/>
          </a:xfrm>
          <a:prstGeom prst="rect">
            <a:avLst/>
          </a:prstGeom>
        </p:spPr>
        <p:txBody>
          <a:bodyPr/>
          <a:lstStyle>
            <a:lvl1pPr algn="r">
              <a:defRPr sz="1600">
                <a:solidFill>
                  <a:schemeClr val="bg1"/>
                </a:solidFill>
                <a:latin typeface="Raleway" panose="020B0503030101060003" pitchFamily="34" charset="77"/>
              </a:defRPr>
            </a:lvl1pPr>
          </a:lstStyle>
          <a:p>
            <a:endParaRPr lang="uk-UA" dirty="0"/>
          </a:p>
        </p:txBody>
      </p:sp>
      <p:sp>
        <p:nvSpPr>
          <p:cNvPr id="6" name="Slide Number Placeholder 5"/>
          <p:cNvSpPr>
            <a:spLocks noGrp="1"/>
          </p:cNvSpPr>
          <p:nvPr>
            <p:ph type="sldNum" sz="quarter" idx="12"/>
          </p:nvPr>
        </p:nvSpPr>
        <p:spPr/>
        <p:txBody>
          <a:bodyPr/>
          <a:lstStyle/>
          <a:p>
            <a:fld id="{9681E3D1-0EE9-7E4A-80CF-448C84F25691}" type="slidenum">
              <a:rPr lang="uk-UA" smtClean="0"/>
              <a:t>‹#›</a:t>
            </a:fld>
            <a:endParaRPr lang="uk-UA"/>
          </a:p>
        </p:txBody>
      </p:sp>
      <p:pic>
        <p:nvPicPr>
          <p:cNvPr id="10" name="Picture 9"/>
          <p:cNvPicPr>
            <a:picLocks noChangeAspect="1"/>
          </p:cNvPicPr>
          <p:nvPr userDrawn="1"/>
        </p:nvPicPr>
        <p:blipFill>
          <a:blip r:embed="rId2"/>
          <a:stretch>
            <a:fillRect/>
          </a:stretch>
        </p:blipFill>
        <p:spPr>
          <a:xfrm rot="5400000">
            <a:off x="10803769" y="304823"/>
            <a:ext cx="664246" cy="908255"/>
          </a:xfrm>
          <a:prstGeom prst="rect">
            <a:avLst/>
          </a:prstGeom>
        </p:spPr>
      </p:pic>
      <p:sp>
        <p:nvSpPr>
          <p:cNvPr id="11" name="Rectangle 10"/>
          <p:cNvSpPr/>
          <p:nvPr userDrawn="1"/>
        </p:nvSpPr>
        <p:spPr>
          <a:xfrm>
            <a:off x="0" y="5172075"/>
            <a:ext cx="12192000" cy="1703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4" name="Picture 13"/>
          <p:cNvPicPr>
            <a:picLocks noChangeAspect="1"/>
          </p:cNvPicPr>
          <p:nvPr userDrawn="1"/>
        </p:nvPicPr>
        <p:blipFill>
          <a:blip r:embed="rId3"/>
          <a:stretch>
            <a:fillRect/>
          </a:stretch>
        </p:blipFill>
        <p:spPr>
          <a:xfrm>
            <a:off x="363684" y="5879059"/>
            <a:ext cx="2958249" cy="390845"/>
          </a:xfrm>
          <a:prstGeom prst="rect">
            <a:avLst/>
          </a:prstGeom>
        </p:spPr>
      </p:pic>
      <p:pic>
        <p:nvPicPr>
          <p:cNvPr id="8" name="Рисунок 7"/>
          <p:cNvPicPr>
            <a:picLocks noChangeAspect="1"/>
          </p:cNvPicPr>
          <p:nvPr userDrawn="1"/>
        </p:nvPicPr>
        <p:blipFill rotWithShape="1">
          <a:blip r:embed="rId4">
            <a:extLst>
              <a:ext uri="{28A0092B-C50C-407E-A947-70E740481C1C}">
                <a14:useLocalDpi xmlns:a14="http://schemas.microsoft.com/office/drawing/2010/main" val="0"/>
              </a:ext>
            </a:extLst>
          </a:blip>
          <a:srcRect r="9734" b="65297"/>
          <a:stretch>
            <a:fillRect/>
          </a:stretch>
        </p:blipFill>
        <p:spPr>
          <a:xfrm>
            <a:off x="7019398" y="5873951"/>
            <a:ext cx="4628187" cy="40106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53121" y="5906467"/>
            <a:ext cx="1435089" cy="3546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8"/>
            <a:ext cx="7903818" cy="875846"/>
          </a:xfrm>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Slide Number Placeholder 5"/>
          <p:cNvSpPr>
            <a:spLocks noGrp="1"/>
          </p:cNvSpPr>
          <p:nvPr>
            <p:ph type="sldNum" sz="quarter" idx="12"/>
          </p:nvPr>
        </p:nvSpPr>
        <p:spPr/>
        <p:txBody>
          <a:bodyPr/>
          <a:lstStyle/>
          <a:p>
            <a:fld id="{9681E3D1-0EE9-7E4A-80CF-448C84F2569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rot="16200000">
            <a:off x="5646663" y="5673390"/>
            <a:ext cx="898672" cy="1228796"/>
          </a:xfrm>
          <a:prstGeom prst="rect">
            <a:avLst/>
          </a:prstGeom>
        </p:spPr>
      </p:pic>
      <p:sp>
        <p:nvSpPr>
          <p:cNvPr id="2" name="Title 1"/>
          <p:cNvSpPr>
            <a:spLocks noGrp="1"/>
          </p:cNvSpPr>
          <p:nvPr>
            <p:ph type="title"/>
          </p:nvPr>
        </p:nvSpPr>
        <p:spPr>
          <a:xfrm>
            <a:off x="533399" y="1709739"/>
            <a:ext cx="11291478" cy="1490662"/>
          </a:xfrm>
        </p:spPr>
        <p:txBody>
          <a:bodyPr anchor="b">
            <a:normAutofit/>
          </a:bodyPr>
          <a:lstStyle>
            <a:lvl1pPr algn="ctr">
              <a:defRPr sz="3400"/>
            </a:lvl1pPr>
          </a:lstStyle>
          <a:p>
            <a:r>
              <a:rPr lang="en-US" dirty="0"/>
              <a:t>Click to edit Master title style</a:t>
            </a:r>
            <a:endParaRPr lang="uk-UA" dirty="0"/>
          </a:p>
        </p:txBody>
      </p:sp>
      <p:sp>
        <p:nvSpPr>
          <p:cNvPr id="3" name="Text Placeholder 2"/>
          <p:cNvSpPr>
            <a:spLocks noGrp="1"/>
          </p:cNvSpPr>
          <p:nvPr>
            <p:ph type="body" idx="1"/>
          </p:nvPr>
        </p:nvSpPr>
        <p:spPr>
          <a:xfrm>
            <a:off x="533399" y="3594539"/>
            <a:ext cx="11291478" cy="1828800"/>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5834939" y="5950948"/>
            <a:ext cx="540113" cy="365125"/>
          </a:xfrm>
        </p:spPr>
        <p:txBody>
          <a:bodyPr/>
          <a:lstStyle/>
          <a:p>
            <a:fld id="{9681E3D1-0EE9-7E4A-80CF-448C84F25691}" type="slidenum">
              <a:rPr lang="uk-UA" smtClean="0"/>
              <a:t>‹#›</a:t>
            </a:fld>
            <a:endParaRPr lang="uk-UA"/>
          </a:p>
        </p:txBody>
      </p:sp>
      <p:sp>
        <p:nvSpPr>
          <p:cNvPr id="7" name="Rectangle 6"/>
          <p:cNvSpPr/>
          <p:nvPr userDrawn="1"/>
        </p:nvSpPr>
        <p:spPr>
          <a:xfrm>
            <a:off x="10909738" y="5595122"/>
            <a:ext cx="1282262" cy="1166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9" name="Picture 8"/>
          <p:cNvPicPr>
            <a:picLocks noChangeAspect="1"/>
          </p:cNvPicPr>
          <p:nvPr userDrawn="1"/>
        </p:nvPicPr>
        <p:blipFill>
          <a:blip r:embed="rId3"/>
          <a:stretch>
            <a:fillRect/>
          </a:stretch>
        </p:blipFill>
        <p:spPr>
          <a:xfrm rot="5400000">
            <a:off x="5641796" y="225856"/>
            <a:ext cx="908407" cy="1242107"/>
          </a:xfrm>
          <a:prstGeom prst="rect">
            <a:avLst/>
          </a:prstGeom>
        </p:spPr>
      </p:pic>
      <p:sp>
        <p:nvSpPr>
          <p:cNvPr id="4" name="Rectangle 3"/>
          <p:cNvSpPr/>
          <p:nvPr userDrawn="1"/>
        </p:nvSpPr>
        <p:spPr>
          <a:xfrm>
            <a:off x="8322365" y="206829"/>
            <a:ext cx="363015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3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itle 1"/>
          <p:cNvSpPr>
            <a:spLocks noGrp="1"/>
          </p:cNvSpPr>
          <p:nvPr>
            <p:ph type="title"/>
          </p:nvPr>
        </p:nvSpPr>
        <p:spPr>
          <a:xfrm>
            <a:off x="533399" y="1709739"/>
            <a:ext cx="11291478" cy="1490662"/>
          </a:xfrm>
        </p:spPr>
        <p:txBody>
          <a:bodyPr anchor="b">
            <a:normAutofit/>
          </a:bodyPr>
          <a:lstStyle>
            <a:lvl1pPr algn="ctr">
              <a:defRPr sz="3400">
                <a:solidFill>
                  <a:schemeClr val="bg1"/>
                </a:solidFill>
              </a:defRPr>
            </a:lvl1pPr>
          </a:lstStyle>
          <a:p>
            <a:r>
              <a:rPr lang="en-US" dirty="0"/>
              <a:t>Click to edit Master title style</a:t>
            </a:r>
            <a:endParaRPr lang="uk-UA" dirty="0"/>
          </a:p>
        </p:txBody>
      </p:sp>
      <p:sp>
        <p:nvSpPr>
          <p:cNvPr id="3" name="Text Placeholder 2"/>
          <p:cNvSpPr>
            <a:spLocks noGrp="1"/>
          </p:cNvSpPr>
          <p:nvPr>
            <p:ph type="body" idx="1"/>
          </p:nvPr>
        </p:nvSpPr>
        <p:spPr>
          <a:xfrm>
            <a:off x="533399" y="3594539"/>
            <a:ext cx="11291478" cy="182880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5" name="Picture 4"/>
          <p:cNvPicPr>
            <a:picLocks noChangeAspect="1"/>
          </p:cNvPicPr>
          <p:nvPr userDrawn="1"/>
        </p:nvPicPr>
        <p:blipFill>
          <a:blip r:embed="rId2"/>
          <a:stretch>
            <a:fillRect/>
          </a:stretch>
        </p:blipFill>
        <p:spPr>
          <a:xfrm rot="16200000">
            <a:off x="5676862" y="5681178"/>
            <a:ext cx="856266" cy="1170812"/>
          </a:xfrm>
          <a:prstGeom prst="rect">
            <a:avLst/>
          </a:prstGeom>
        </p:spPr>
      </p:pic>
      <p:sp>
        <p:nvSpPr>
          <p:cNvPr id="6" name="Slide Number Placeholder 5"/>
          <p:cNvSpPr>
            <a:spLocks noGrp="1"/>
          </p:cNvSpPr>
          <p:nvPr>
            <p:ph type="sldNum" sz="quarter" idx="12"/>
          </p:nvPr>
        </p:nvSpPr>
        <p:spPr>
          <a:xfrm>
            <a:off x="5834939" y="5950948"/>
            <a:ext cx="540113" cy="365125"/>
          </a:xfrm>
        </p:spPr>
        <p:txBody>
          <a:bodyPr/>
          <a:lstStyle>
            <a:lvl1pPr>
              <a:defRPr>
                <a:solidFill>
                  <a:srgbClr val="003999"/>
                </a:solidFill>
              </a:defRPr>
            </a:lvl1pPr>
          </a:lstStyle>
          <a:p>
            <a:fld id="{9681E3D1-0EE9-7E4A-80CF-448C84F25691}" type="slidenum">
              <a:rPr lang="uk-UA" smtClean="0"/>
              <a:t>‹#›</a:t>
            </a:fld>
            <a:endParaRPr lang="uk-UA" dirty="0"/>
          </a:p>
        </p:txBody>
      </p:sp>
      <p:pic>
        <p:nvPicPr>
          <p:cNvPr id="9" name="Picture 8"/>
          <p:cNvPicPr>
            <a:picLocks noChangeAspect="1"/>
          </p:cNvPicPr>
          <p:nvPr userDrawn="1"/>
        </p:nvPicPr>
        <p:blipFill>
          <a:blip r:embed="rId3"/>
          <a:stretch>
            <a:fillRect/>
          </a:stretch>
        </p:blipFill>
        <p:spPr>
          <a:xfrm rot="5400000">
            <a:off x="5641796" y="225856"/>
            <a:ext cx="908407" cy="12421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8"/>
            <a:ext cx="7864062" cy="875846"/>
          </a:xfrm>
        </p:spPr>
        <p:txBody>
          <a:bodyPr/>
          <a:lstStyle/>
          <a:p>
            <a:r>
              <a:rPr lang="en-US"/>
              <a:t>Click to edit Master title style</a:t>
            </a:r>
            <a:endParaRPr lang="uk-UA"/>
          </a:p>
        </p:txBody>
      </p:sp>
      <p:sp>
        <p:nvSpPr>
          <p:cNvPr id="5" name="Slide Number Placeholder 4"/>
          <p:cNvSpPr>
            <a:spLocks noGrp="1"/>
          </p:cNvSpPr>
          <p:nvPr>
            <p:ph type="sldNum" sz="quarter" idx="12"/>
          </p:nvPr>
        </p:nvSpPr>
        <p:spPr/>
        <p:txBody>
          <a:bodyPr/>
          <a:lstStyle/>
          <a:p>
            <a:fld id="{9681E3D1-0EE9-7E4A-80CF-448C84F25691}"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399" y="6356350"/>
            <a:ext cx="2743200" cy="365125"/>
          </a:xfrm>
          <a:prstGeom prst="rect">
            <a:avLst/>
          </a:prstGeom>
        </p:spPr>
        <p:txBody>
          <a:bodyPr/>
          <a:lstStyle/>
          <a:p>
            <a:endParaRPr lang="uk-U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uk-UA"/>
          </a:p>
        </p:txBody>
      </p:sp>
      <p:sp>
        <p:nvSpPr>
          <p:cNvPr id="4" name="Slide Number Placeholder 3"/>
          <p:cNvSpPr>
            <a:spLocks noGrp="1"/>
          </p:cNvSpPr>
          <p:nvPr>
            <p:ph type="sldNum" sz="quarter" idx="12"/>
          </p:nvPr>
        </p:nvSpPr>
        <p:spPr/>
        <p:txBody>
          <a:bodyPr/>
          <a:lstStyle/>
          <a:p>
            <a:fld id="{9681E3D1-0EE9-7E4A-80CF-448C84F2569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132572"/>
            <a:ext cx="12192000" cy="5406390"/>
          </a:xfrm>
          <a:prstGeom prst="rect">
            <a:avLst/>
          </a:prstGeom>
          <a:solidFill>
            <a:srgbClr val="003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itle 1"/>
          <p:cNvSpPr>
            <a:spLocks noGrp="1"/>
          </p:cNvSpPr>
          <p:nvPr>
            <p:ph type="ctrTitle"/>
          </p:nvPr>
        </p:nvSpPr>
        <p:spPr>
          <a:xfrm>
            <a:off x="2716077" y="1291417"/>
            <a:ext cx="8873943" cy="669926"/>
          </a:xfrm>
        </p:spPr>
        <p:txBody>
          <a:bodyPr anchor="b">
            <a:normAutofit/>
          </a:bodyPr>
          <a:lstStyle>
            <a:lvl1pPr algn="r">
              <a:defRPr sz="3400">
                <a:solidFill>
                  <a:schemeClr val="bg1"/>
                </a:solidFill>
              </a:defRPr>
            </a:lvl1pPr>
          </a:lstStyle>
          <a:p>
            <a:r>
              <a:rPr lang="en-US" dirty="0"/>
              <a:t>Click to edit Master title style</a:t>
            </a:r>
            <a:endParaRPr lang="uk-UA" dirty="0"/>
          </a:p>
        </p:txBody>
      </p:sp>
      <p:sp>
        <p:nvSpPr>
          <p:cNvPr id="4" name="Date Placeholder 3"/>
          <p:cNvSpPr>
            <a:spLocks noGrp="1"/>
          </p:cNvSpPr>
          <p:nvPr>
            <p:ph type="dt" sz="half" idx="10"/>
          </p:nvPr>
        </p:nvSpPr>
        <p:spPr>
          <a:xfrm>
            <a:off x="8811620" y="3699164"/>
            <a:ext cx="2743200" cy="1108681"/>
          </a:xfrm>
          <a:prstGeom prst="rect">
            <a:avLst/>
          </a:prstGeom>
        </p:spPr>
        <p:txBody>
          <a:bodyPr/>
          <a:lstStyle>
            <a:lvl1pPr algn="r">
              <a:defRPr sz="1800">
                <a:solidFill>
                  <a:schemeClr val="bg1"/>
                </a:solidFill>
                <a:latin typeface="Raleway" panose="020B0503030101060003" pitchFamily="34" charset="77"/>
              </a:defRPr>
            </a:lvl1pPr>
          </a:lstStyle>
          <a:p>
            <a:endParaRPr lang="uk-UA" dirty="0"/>
          </a:p>
        </p:txBody>
      </p:sp>
      <p:sp>
        <p:nvSpPr>
          <p:cNvPr id="6" name="Slide Number Placeholder 5"/>
          <p:cNvSpPr>
            <a:spLocks noGrp="1"/>
          </p:cNvSpPr>
          <p:nvPr>
            <p:ph type="sldNum" sz="quarter" idx="12"/>
          </p:nvPr>
        </p:nvSpPr>
        <p:spPr/>
        <p:txBody>
          <a:bodyPr/>
          <a:lstStyle/>
          <a:p>
            <a:fld id="{9681E3D1-0EE9-7E4A-80CF-448C84F25691}" type="slidenum">
              <a:rPr lang="uk-UA" smtClean="0"/>
              <a:t>‹#›</a:t>
            </a:fld>
            <a:endParaRPr lang="uk-UA"/>
          </a:p>
        </p:txBody>
      </p:sp>
      <p:pic>
        <p:nvPicPr>
          <p:cNvPr id="10" name="Picture 9"/>
          <p:cNvPicPr>
            <a:picLocks noChangeAspect="1"/>
          </p:cNvPicPr>
          <p:nvPr userDrawn="1"/>
        </p:nvPicPr>
        <p:blipFill>
          <a:blip r:embed="rId2"/>
          <a:stretch>
            <a:fillRect/>
          </a:stretch>
        </p:blipFill>
        <p:spPr>
          <a:xfrm rot="5400000">
            <a:off x="10803769" y="304823"/>
            <a:ext cx="664246" cy="908255"/>
          </a:xfrm>
          <a:prstGeom prst="rect">
            <a:avLst/>
          </a:prstGeom>
        </p:spPr>
      </p:pic>
      <p:sp>
        <p:nvSpPr>
          <p:cNvPr id="11" name="Rectangle 10"/>
          <p:cNvSpPr/>
          <p:nvPr userDrawn="1"/>
        </p:nvSpPr>
        <p:spPr>
          <a:xfrm>
            <a:off x="0" y="5172075"/>
            <a:ext cx="12192000" cy="1703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2" name="Picture 11"/>
          <p:cNvPicPr>
            <a:picLocks noChangeAspect="1"/>
          </p:cNvPicPr>
          <p:nvPr userDrawn="1"/>
        </p:nvPicPr>
        <p:blipFill>
          <a:blip r:embed="rId3"/>
          <a:stretch>
            <a:fillRect/>
          </a:stretch>
        </p:blipFill>
        <p:spPr>
          <a:xfrm rot="16200000">
            <a:off x="10770290" y="5619043"/>
            <a:ext cx="731204" cy="999810"/>
          </a:xfrm>
          <a:prstGeom prst="rect">
            <a:avLst/>
          </a:prstGeom>
        </p:spPr>
      </p:pic>
      <p:pic>
        <p:nvPicPr>
          <p:cNvPr id="5" name="Picture 4"/>
          <p:cNvPicPr>
            <a:picLocks noChangeAspect="1"/>
          </p:cNvPicPr>
          <p:nvPr userDrawn="1"/>
        </p:nvPicPr>
        <p:blipFill>
          <a:blip r:embed="rId4"/>
          <a:stretch>
            <a:fillRect/>
          </a:stretch>
        </p:blipFill>
        <p:spPr>
          <a:xfrm>
            <a:off x="10833223" y="3073319"/>
            <a:ext cx="605338" cy="386082"/>
          </a:xfrm>
          <a:prstGeom prst="rect">
            <a:avLst/>
          </a:prstGeom>
        </p:spPr>
      </p:pic>
      <p:pic>
        <p:nvPicPr>
          <p:cNvPr id="13" name="Picture 12"/>
          <p:cNvPicPr>
            <a:picLocks noChangeAspect="1"/>
          </p:cNvPicPr>
          <p:nvPr userDrawn="1"/>
        </p:nvPicPr>
        <p:blipFill>
          <a:blip r:embed="rId5"/>
          <a:stretch>
            <a:fillRect/>
          </a:stretch>
        </p:blipFill>
        <p:spPr>
          <a:xfrm>
            <a:off x="363684" y="5914425"/>
            <a:ext cx="2690569" cy="355479"/>
          </a:xfrm>
          <a:prstGeom prst="rect">
            <a:avLst/>
          </a:prstGeom>
        </p:spPr>
      </p:pic>
      <p:pic>
        <p:nvPicPr>
          <p:cNvPr id="15" name="Рисунок 14"/>
          <p:cNvPicPr>
            <a:picLocks noChangeAspect="1"/>
          </p:cNvPicPr>
          <p:nvPr userDrawn="1"/>
        </p:nvPicPr>
        <p:blipFill rotWithShape="1">
          <a:blip r:embed="rId6">
            <a:extLst>
              <a:ext uri="{28A0092B-C50C-407E-A947-70E740481C1C}">
                <a14:useLocalDpi xmlns:a14="http://schemas.microsoft.com/office/drawing/2010/main" val="0"/>
              </a:ext>
            </a:extLst>
          </a:blip>
          <a:srcRect r="9734" b="65297"/>
          <a:stretch>
            <a:fillRect/>
          </a:stretch>
        </p:blipFill>
        <p:spPr>
          <a:xfrm>
            <a:off x="6023268" y="5910241"/>
            <a:ext cx="4209406" cy="364771"/>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03987" y="5942955"/>
            <a:ext cx="1269546" cy="31369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a:stretch>
            <a:fillRect/>
          </a:stretch>
        </p:blipFill>
        <p:spPr>
          <a:xfrm rot="16200000">
            <a:off x="11141776" y="5801669"/>
            <a:ext cx="826091" cy="1129551"/>
          </a:xfrm>
          <a:prstGeom prst="rect">
            <a:avLst/>
          </a:prstGeom>
        </p:spPr>
      </p:pic>
      <p:sp>
        <p:nvSpPr>
          <p:cNvPr id="2" name="Title Placeholder 1"/>
          <p:cNvSpPr>
            <a:spLocks noGrp="1"/>
          </p:cNvSpPr>
          <p:nvPr>
            <p:ph type="title"/>
          </p:nvPr>
        </p:nvSpPr>
        <p:spPr>
          <a:xfrm>
            <a:off x="533400" y="234498"/>
            <a:ext cx="7815470" cy="875846"/>
          </a:xfrm>
          <a:prstGeom prst="rect">
            <a:avLst/>
          </a:prstGeom>
        </p:spPr>
        <p:txBody>
          <a:bodyPr vert="horz" lIns="91440" tIns="45720" rIns="91440" bIns="45720" rtlCol="0" anchor="ctr">
            <a:normAutofit/>
          </a:bodyPr>
          <a:lstStyle/>
          <a:p>
            <a:r>
              <a:rPr lang="en-US" dirty="0"/>
              <a:t>Click to edit Master title style</a:t>
            </a:r>
            <a:endParaRPr lang="uk-UA" dirty="0"/>
          </a:p>
        </p:txBody>
      </p:sp>
      <p:sp>
        <p:nvSpPr>
          <p:cNvPr id="3" name="Text Placeholder 2"/>
          <p:cNvSpPr>
            <a:spLocks noGrp="1"/>
          </p:cNvSpPr>
          <p:nvPr>
            <p:ph type="body" idx="1"/>
          </p:nvPr>
        </p:nvSpPr>
        <p:spPr>
          <a:xfrm>
            <a:off x="533399" y="1436914"/>
            <a:ext cx="11342915" cy="47400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6" name="Slide Number Placeholder 5"/>
          <p:cNvSpPr>
            <a:spLocks noGrp="1"/>
          </p:cNvSpPr>
          <p:nvPr>
            <p:ph type="sldNum" sz="quarter" idx="4"/>
          </p:nvPr>
        </p:nvSpPr>
        <p:spPr>
          <a:xfrm>
            <a:off x="11284764" y="6049804"/>
            <a:ext cx="540113" cy="365125"/>
          </a:xfrm>
          <a:prstGeom prst="rect">
            <a:avLst/>
          </a:prstGeom>
        </p:spPr>
        <p:txBody>
          <a:bodyPr vert="horz" lIns="91440" tIns="45720" rIns="91440" bIns="45720" rtlCol="0" anchor="ctr"/>
          <a:lstStyle>
            <a:lvl1pPr algn="ctr">
              <a:defRPr sz="1200">
                <a:solidFill>
                  <a:schemeClr val="bg1"/>
                </a:solidFill>
                <a:latin typeface="Raleway" panose="020B0503030101060003" pitchFamily="34" charset="77"/>
              </a:defRPr>
            </a:lvl1pPr>
          </a:lstStyle>
          <a:p>
            <a:fld id="{9681E3D1-0EE9-7E4A-80CF-448C84F25691}" type="slidenum">
              <a:rPr lang="uk-UA" smtClean="0"/>
              <a:t>‹#›</a:t>
            </a:fld>
            <a:endParaRPr lang="uk-UA" dirty="0"/>
          </a:p>
        </p:txBody>
      </p:sp>
      <p:pic>
        <p:nvPicPr>
          <p:cNvPr id="11" name="Picture 10"/>
          <p:cNvPicPr>
            <a:picLocks noChangeAspect="1"/>
          </p:cNvPicPr>
          <p:nvPr userDrawn="1"/>
        </p:nvPicPr>
        <p:blipFill>
          <a:blip r:embed="rId10"/>
          <a:stretch>
            <a:fillRect/>
          </a:stretch>
        </p:blipFill>
        <p:spPr>
          <a:xfrm>
            <a:off x="10489955" y="461946"/>
            <a:ext cx="1386359" cy="420949"/>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577160" y="505028"/>
            <a:ext cx="1543468" cy="3293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Layout" Target="../diagrams/layout4.xml"/><Relationship Id="rId7" Type="http://schemas.openxmlformats.org/officeDocument/2006/relationships/image" Target="../media/image14.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Layout" Target="../diagrams/layout9.xml"/><Relationship Id="rId7" Type="http://schemas.openxmlformats.org/officeDocument/2006/relationships/image" Target="../media/image14.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Layout" Target="../diagrams/layout2.xml"/><Relationship Id="rId7" Type="http://schemas.openxmlformats.org/officeDocument/2006/relationships/image" Target="../media/image14.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gif"/><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gi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Layout" Target="../diagrams/layout12.xml"/><Relationship Id="rId7" Type="http://schemas.openxmlformats.org/officeDocument/2006/relationships/image" Target="../media/image14.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2.jpg"/><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4.jpg"/><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7141" y="108552"/>
            <a:ext cx="8873943" cy="842793"/>
          </a:xfrm>
        </p:spPr>
        <p:txBody>
          <a:bodyPr anchor="t">
            <a:noAutofit/>
          </a:bodyPr>
          <a:lstStyle/>
          <a:p>
            <a:pPr algn="ctr" rtl="0"/>
            <a:r>
              <a:rPr lang="lv-LV" sz="2800" cap="all" dirty="0">
                <a:latin typeface="Calibri" panose="020F0502020204030204" pitchFamily="34" charset="0"/>
                <a:ea typeface="SimSun" panose="02010600030101010101" pitchFamily="2" charset="-122"/>
                <a:cs typeface="Calibri" panose="020F0502020204030204" pitchFamily="34" charset="0"/>
              </a:rPr>
              <a:t>EU PROJECT IMPLEMENTATION</a:t>
            </a:r>
            <a:br>
              <a:rPr lang="lv-LV" sz="2800" cap="all" dirty="0">
                <a:latin typeface="Calibri" panose="020F0502020204030204" pitchFamily="34" charset="0"/>
                <a:ea typeface="SimSun" panose="02010600030101010101" pitchFamily="2" charset="-122"/>
                <a:cs typeface="Calibri" panose="020F0502020204030204" pitchFamily="34" charset="0"/>
              </a:rPr>
            </a:br>
            <a:r>
              <a:rPr lang="en-US" sz="2800" i="1" dirty="0"/>
              <a:t>External Audit in Line with International Standards</a:t>
            </a:r>
            <a:endParaRPr lang="uk-UA" sz="2800" i="1" dirty="0"/>
          </a:p>
        </p:txBody>
      </p:sp>
      <p:sp>
        <p:nvSpPr>
          <p:cNvPr id="6" name="Rectangle 5"/>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1" name="Date Placeholder 3"/>
          <p:cNvSpPr txBox="1"/>
          <p:nvPr/>
        </p:nvSpPr>
        <p:spPr>
          <a:xfrm>
            <a:off x="6614556" y="3071036"/>
            <a:ext cx="5092664" cy="784804"/>
          </a:xfrm>
          <a:prstGeom prst="rect">
            <a:avLst/>
          </a:prstGeom>
        </p:spPr>
        <p:txBody>
          <a:bodyPr/>
          <a:lstStyle>
            <a:defPPr>
              <a:defRPr lang="uk-UA"/>
            </a:defPPr>
            <a:lvl1pPr marL="0" algn="r" defTabSz="914400" rtl="0" eaLnBrk="1" latinLnBrk="0" hangingPunct="1">
              <a:defRPr sz="1600" kern="1200">
                <a:solidFill>
                  <a:schemeClr val="bg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uk-UA" dirty="0"/>
          </a:p>
        </p:txBody>
      </p:sp>
      <p:sp>
        <p:nvSpPr>
          <p:cNvPr id="7" name="Title 1"/>
          <p:cNvSpPr txBox="1"/>
          <p:nvPr/>
        </p:nvSpPr>
        <p:spPr>
          <a:xfrm>
            <a:off x="749508" y="1900552"/>
            <a:ext cx="10648165" cy="247657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sz="4800" b="1" dirty="0">
                <a:effectLst/>
                <a:latin typeface="+mn-lt"/>
                <a:ea typeface="Times New Roman" panose="02020603050405020304" pitchFamily="18" charset="0"/>
                <a:cs typeface="Times New Roman" panose="02020603050405020304" pitchFamily="18" charset="0"/>
              </a:rPr>
              <a:t>ПРОГРАМА ТРЕНІНГУ</a:t>
            </a:r>
            <a:endParaRPr lang="lv-LV" sz="4800" dirty="0">
              <a:effectLst/>
              <a:latin typeface="+mn-lt"/>
              <a:ea typeface="Times New Roman" panose="02020603050405020304" pitchFamily="18" charset="0"/>
              <a:cs typeface="Times New Roman" panose="02020603050405020304" pitchFamily="18" charset="0"/>
            </a:endParaRPr>
          </a:p>
          <a:p>
            <a:pPr algn="ctr"/>
            <a:r>
              <a:rPr lang="uk-UA" sz="4800" b="1" dirty="0">
                <a:effectLst/>
                <a:latin typeface="+mn-lt"/>
                <a:ea typeface="Times New Roman" panose="02020603050405020304" pitchFamily="18" charset="0"/>
                <a:cs typeface="Times New Roman" panose="02020603050405020304" pitchFamily="18" charset="0"/>
              </a:rPr>
              <a:t>з </a:t>
            </a:r>
            <a:r>
              <a:rPr lang="uk-UA" sz="4800" b="1" dirty="0" smtClean="0">
                <a:effectLst/>
                <a:latin typeface="+mn-lt"/>
                <a:ea typeface="Times New Roman" panose="02020603050405020304" pitchFamily="18" charset="0"/>
                <a:cs typeface="Times New Roman" panose="02020603050405020304" pitchFamily="18" charset="0"/>
              </a:rPr>
              <a:t>аудиту відповідності</a:t>
            </a:r>
            <a:endParaRPr lang="lv-LV" sz="4800" dirty="0">
              <a:effectLst/>
              <a:latin typeface="+mn-lt"/>
              <a:ea typeface="Times New Roman" panose="02020603050405020304" pitchFamily="18" charset="0"/>
              <a:cs typeface="Times New Roman" panose="02020603050405020304" pitchFamily="18" charset="0"/>
            </a:endParaRPr>
          </a:p>
          <a:p>
            <a:pPr algn="ctr"/>
            <a:r>
              <a:rPr lang="uk-UA" sz="4800" b="1" dirty="0">
                <a:effectLst/>
                <a:latin typeface="+mn-lt"/>
                <a:ea typeface="Times New Roman" panose="02020603050405020304" pitchFamily="18" charset="0"/>
                <a:cs typeface="Times New Roman" panose="02020603050405020304" pitchFamily="18" charset="0"/>
              </a:rPr>
              <a:t>для співробітників Рахункової палати</a:t>
            </a:r>
            <a:endParaRPr lang="lv-LV" sz="4800" dirty="0">
              <a:effectLst/>
              <a:latin typeface="+mn-lt"/>
              <a:ea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1</a:t>
            </a:fld>
            <a:endParaRPr lang="uk-UA"/>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mn-lt"/>
              </a:rPr>
              <a:t>Проведення </a:t>
            </a:r>
            <a:r>
              <a:rPr lang="uk-UA" dirty="0" smtClean="0">
                <a:latin typeface="+mn-lt"/>
              </a:rPr>
              <a:t>аудиту відповідності згідно </a:t>
            </a:r>
            <a:r>
              <a:rPr lang="en-US" dirty="0" smtClean="0">
                <a:latin typeface="+mn-lt"/>
              </a:rPr>
              <a:t>ISSAI</a:t>
            </a:r>
            <a:r>
              <a:rPr lang="uk-UA" dirty="0" smtClean="0">
                <a:latin typeface="+mn-lt"/>
              </a:rPr>
              <a:t>:</a:t>
            </a:r>
            <a:endParaRPr lang="en-US" dirty="0">
              <a:latin typeface="+mn-l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323725"/>
            <a:ext cx="1234860" cy="305127"/>
          </a:xfrm>
          <a:prstGeom prst="rect">
            <a:avLst/>
          </a:prstGeom>
        </p:spPr>
      </p:pic>
      <p:sp>
        <p:nvSpPr>
          <p:cNvPr id="5" name="TextBox 4">
            <a:extLst>
              <a:ext uri="{FF2B5EF4-FFF2-40B4-BE49-F238E27FC236}">
                <a16:creationId xmlns:a16="http://schemas.microsoft.com/office/drawing/2014/main" id="{E424A93C-CE4F-4B2F-BE89-5D25C4142B68}"/>
              </a:ext>
            </a:extLst>
          </p:cNvPr>
          <p:cNvSpPr txBox="1"/>
          <p:nvPr/>
        </p:nvSpPr>
        <p:spPr>
          <a:xfrm>
            <a:off x="2219978" y="6245457"/>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graphicFrame>
        <p:nvGraphicFramePr>
          <p:cNvPr id="7" name="Схема 6"/>
          <p:cNvGraphicFramePr/>
          <p:nvPr>
            <p:extLst>
              <p:ext uri="{D42A27DB-BD31-4B8C-83A1-F6EECF244321}">
                <p14:modId xmlns:p14="http://schemas.microsoft.com/office/powerpoint/2010/main" val="3283439412"/>
              </p:ext>
            </p:extLst>
          </p:nvPr>
        </p:nvGraphicFramePr>
        <p:xfrm>
          <a:off x="946483" y="946483"/>
          <a:ext cx="9625264" cy="5069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Номер слайда 7"/>
          <p:cNvSpPr>
            <a:spLocks noGrp="1"/>
          </p:cNvSpPr>
          <p:nvPr>
            <p:ph type="sldNum" sz="quarter" idx="12"/>
          </p:nvPr>
        </p:nvSpPr>
        <p:spPr/>
        <p:txBody>
          <a:bodyPr/>
          <a:lstStyle/>
          <a:p>
            <a:fld id="{9681E3D1-0EE9-7E4A-80CF-448C84F25691}" type="slidenum">
              <a:rPr lang="uk-UA" smtClean="0"/>
              <a:t>10</a:t>
            </a:fld>
            <a:endParaRPr lang="uk-UA"/>
          </a:p>
        </p:txBody>
      </p:sp>
    </p:spTree>
    <p:extLst>
      <p:ext uri="{BB962C8B-B14F-4D97-AF65-F5344CB8AC3E}">
        <p14:creationId xmlns:p14="http://schemas.microsoft.com/office/powerpoint/2010/main" val="95663061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552665" cy="1158528"/>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145867055"/>
              </p:ext>
            </p:extLst>
          </p:nvPr>
        </p:nvGraphicFramePr>
        <p:xfrm>
          <a:off x="415636" y="1180440"/>
          <a:ext cx="11097095" cy="4717425"/>
        </p:xfrm>
        <a:graphic>
          <a:graphicData uri="http://schemas.openxmlformats.org/drawingml/2006/table">
            <a:tbl>
              <a:tblPr firstRow="1" firstCol="1" bandRow="1">
                <a:tableStyleId>{5C22544A-7EE6-4342-B048-85BDC9FD1C3A}</a:tableStyleId>
              </a:tblPr>
              <a:tblGrid>
                <a:gridCol w="1140842">
                  <a:extLst>
                    <a:ext uri="{9D8B030D-6E8A-4147-A177-3AD203B41FA5}">
                      <a16:colId xmlns:a16="http://schemas.microsoft.com/office/drawing/2014/main" val="1213619242"/>
                    </a:ext>
                  </a:extLst>
                </a:gridCol>
                <a:gridCol w="9956253">
                  <a:extLst>
                    <a:ext uri="{9D8B030D-6E8A-4147-A177-3AD203B41FA5}">
                      <a16:colId xmlns:a16="http://schemas.microsoft.com/office/drawing/2014/main" val="2416256669"/>
                    </a:ext>
                  </a:extLst>
                </a:gridCol>
              </a:tblGrid>
              <a:tr h="285479">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253780">
                <a:tc gridSpan="2">
                  <a:txBody>
                    <a:bodyPr/>
                    <a:lstStyle/>
                    <a:p>
                      <a:pPr algn="ctr">
                        <a:lnSpc>
                          <a:spcPct val="115000"/>
                        </a:lnSpc>
                        <a:spcBef>
                          <a:spcPts val="200"/>
                        </a:spcBef>
                        <a:spcAft>
                          <a:spcPts val="200"/>
                        </a:spcAft>
                      </a:pPr>
                      <a:r>
                        <a:rPr lang="cs-CZ" sz="1800" b="1" i="1" kern="1200" dirty="0" smtClean="0">
                          <a:solidFill>
                            <a:schemeClr val="bg1"/>
                          </a:solidFill>
                          <a:latin typeface="+mn-lt"/>
                          <a:ea typeface="+mj-ea"/>
                          <a:cs typeface="+mj-cs"/>
                        </a:rPr>
                        <a:t>INTOSAI-P</a:t>
                      </a:r>
                      <a:r>
                        <a:rPr lang="uk-UA" sz="1800" b="1" i="1" kern="1200" dirty="0" smtClean="0">
                          <a:solidFill>
                            <a:schemeClr val="bg1"/>
                          </a:solidFill>
                          <a:latin typeface="+mn-lt"/>
                          <a:ea typeface="+mj-ea"/>
                          <a:cs typeface="+mj-cs"/>
                        </a:rPr>
                        <a:t>-1 «Лімська декларація»</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525067">
                <a:tc>
                  <a:txBody>
                    <a:bodyPr/>
                    <a:lstStyle/>
                    <a:p>
                      <a:pPr marL="0" algn="ctr" defTabSz="914400" rtl="0" eaLnBrk="1" latinLnBrk="0" hangingPunct="1">
                        <a:lnSpc>
                          <a:spcPct val="115000"/>
                        </a:lnSpc>
                        <a:spcBef>
                          <a:spcPts val="200"/>
                        </a:spcBef>
                        <a:spcAft>
                          <a:spcPts val="200"/>
                        </a:spcAft>
                      </a:pPr>
                      <a:r>
                        <a:rPr lang="ru-RU" sz="1600" b="1" i="0" kern="1200" dirty="0">
                          <a:solidFill>
                            <a:schemeClr val="bg1"/>
                          </a:solidFill>
                          <a:latin typeface="+mn-lt"/>
                          <a:ea typeface="+mj-ea"/>
                          <a:cs typeface="+mj-cs"/>
                        </a:rPr>
                        <a:t> </a:t>
                      </a:r>
                      <a:r>
                        <a:rPr lang="ru-RU" sz="1600" b="1" i="0" kern="1200" dirty="0" smtClean="0">
                          <a:solidFill>
                            <a:schemeClr val="bg1"/>
                          </a:solidFill>
                          <a:latin typeface="+mn-lt"/>
                          <a:ea typeface="+mj-ea"/>
                          <a:cs typeface="+mj-cs"/>
                        </a:rPr>
                        <a:t>4.1</a:t>
                      </a:r>
                      <a:endParaRPr lang="en-US" sz="16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400" b="0" i="0" kern="1200" noProof="0" dirty="0" smtClean="0">
                          <a:solidFill>
                            <a:schemeClr val="tx1"/>
                          </a:solidFill>
                          <a:latin typeface="+mn-lt"/>
                          <a:ea typeface="+mj-ea"/>
                          <a:cs typeface="+mj-cs"/>
                        </a:rPr>
                        <a:t>Традиційним завданням Вищих органів аудиту є перевірка законності та правильності фінансового управління та бухгалтерського обліку.</a:t>
                      </a:r>
                      <a:endParaRPr lang="uk-UA" sz="14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07853813"/>
                  </a:ext>
                </a:extLst>
              </a:tr>
              <a:tr h="253780">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INTOSAI-P</a:t>
                      </a:r>
                      <a:r>
                        <a:rPr lang="uk-UA" sz="1800" b="1" i="1" kern="1200" dirty="0" smtClean="0">
                          <a:solidFill>
                            <a:schemeClr val="bg1"/>
                          </a:solidFill>
                          <a:latin typeface="+mn-lt"/>
                          <a:ea typeface="+mj-ea"/>
                          <a:cs typeface="+mj-cs"/>
                        </a:rPr>
                        <a:t>-10 «Декларація Мехіко </a:t>
                      </a:r>
                      <a:r>
                        <a:rPr lang="ru-RU" sz="1800" b="1" i="1" kern="1200" dirty="0" smtClean="0">
                          <a:solidFill>
                            <a:schemeClr val="bg1"/>
                          </a:solidFill>
                          <a:latin typeface="+mn-lt"/>
                          <a:ea typeface="+mj-ea"/>
                          <a:cs typeface="+mj-cs"/>
                        </a:rPr>
                        <a:t>про </a:t>
                      </a:r>
                      <a:r>
                        <a:rPr lang="uk-UA" sz="1800" b="1" i="1" kern="1200" dirty="0" smtClean="0">
                          <a:solidFill>
                            <a:schemeClr val="bg1"/>
                          </a:solidFill>
                          <a:latin typeface="+mn-lt"/>
                          <a:ea typeface="+mj-ea"/>
                          <a:cs typeface="+mj-cs"/>
                        </a:rPr>
                        <a:t>незалежність ВОА»</a:t>
                      </a:r>
                      <a:endParaRPr lang="en-US" sz="1800" b="1" i="1" kern="120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1412820">
                <a:tc>
                  <a:txBody>
                    <a:bodyPr/>
                    <a:lstStyle/>
                    <a:p>
                      <a:pPr marL="0" algn="ctr" defTabSz="914400" rtl="0" eaLnBrk="1" latinLnBrk="0" hangingPunct="1">
                        <a:lnSpc>
                          <a:spcPct val="115000"/>
                        </a:lnSpc>
                        <a:spcBef>
                          <a:spcPts val="200"/>
                        </a:spcBef>
                        <a:spcAft>
                          <a:spcPts val="200"/>
                        </a:spcAft>
                      </a:pPr>
                      <a:r>
                        <a:rPr lang="uk-UA" sz="1400" b="1" i="0" kern="1200" dirty="0" smtClean="0">
                          <a:solidFill>
                            <a:schemeClr val="bg1"/>
                          </a:solidFill>
                          <a:latin typeface="+mn-lt"/>
                          <a:ea typeface="+mj-ea"/>
                          <a:cs typeface="+mj-cs"/>
                        </a:rPr>
                        <a:t>Принцип 3</a:t>
                      </a:r>
                      <a:endParaRPr lang="en-US" sz="1400" b="1" i="0" kern="1200" dirty="0">
                        <a:solidFill>
                          <a:schemeClr val="bg1"/>
                        </a:solidFill>
                        <a:latin typeface="+mn-lt"/>
                        <a:ea typeface="+mj-ea"/>
                        <a:cs typeface="+mj-cs"/>
                      </a:endParaRPr>
                    </a:p>
                  </a:txBody>
                  <a:tcPr marL="68580" marR="68580" marT="0" marB="0" anchor="ctr"/>
                </a:tc>
                <a:tc>
                  <a:txBody>
                    <a:bodyPr/>
                    <a:lstStyle/>
                    <a:p>
                      <a:r>
                        <a:rPr lang="uk-UA" sz="1400" b="1" i="0" kern="1200" dirty="0" smtClean="0">
                          <a:solidFill>
                            <a:schemeClr val="tx1"/>
                          </a:solidFill>
                          <a:latin typeface="+mn-lt"/>
                          <a:ea typeface="+mj-ea"/>
                          <a:cs typeface="+mj-cs"/>
                        </a:rPr>
                        <a:t>Достатньо широкий мандат і повна самостійність при прийнятті рішень при виконанні функцій ВОА</a:t>
                      </a:r>
                      <a:r>
                        <a:rPr lang="uk-UA" sz="1400" b="0" i="0" kern="1200" dirty="0" smtClean="0">
                          <a:solidFill>
                            <a:schemeClr val="tx1"/>
                          </a:solidFill>
                          <a:latin typeface="+mn-lt"/>
                          <a:ea typeface="+mj-ea"/>
                          <a:cs typeface="+mj-cs"/>
                        </a:rPr>
                        <a:t>.</a:t>
                      </a:r>
                      <a:endParaRPr lang="en-US" sz="1400" b="0" i="0" kern="1200" dirty="0" smtClean="0">
                        <a:solidFill>
                          <a:schemeClr val="tx1"/>
                        </a:solidFill>
                        <a:latin typeface="+mn-lt"/>
                        <a:ea typeface="+mj-ea"/>
                        <a:cs typeface="+mj-cs"/>
                      </a:endParaRPr>
                    </a:p>
                    <a:p>
                      <a:r>
                        <a:rPr lang="uk-UA" sz="1400" b="0" i="0" kern="1200" dirty="0" smtClean="0">
                          <a:solidFill>
                            <a:schemeClr val="tx1"/>
                          </a:solidFill>
                          <a:latin typeface="+mn-lt"/>
                          <a:ea typeface="+mj-ea"/>
                          <a:cs typeface="+mj-cs"/>
                        </a:rPr>
                        <a:t>ВОА повинні мати повноваження проводити аудит:</a:t>
                      </a:r>
                      <a:endParaRPr lang="en-US" sz="1400" b="0" i="0" kern="1200" dirty="0" smtClean="0">
                        <a:solidFill>
                          <a:schemeClr val="tx1"/>
                        </a:solidFill>
                        <a:latin typeface="+mn-lt"/>
                        <a:ea typeface="+mj-ea"/>
                        <a:cs typeface="+mj-cs"/>
                      </a:endParaRPr>
                    </a:p>
                    <a:p>
                      <a:pPr marL="285750" lvl="0" indent="-285750">
                        <a:buFont typeface="Arial" panose="020B0604020202020204" pitchFamily="34" charset="0"/>
                        <a:buChar char="•"/>
                      </a:pPr>
                      <a:r>
                        <a:rPr lang="uk-UA" sz="1400" b="0" i="0" kern="1200" dirty="0" smtClean="0">
                          <a:solidFill>
                            <a:schemeClr val="tx1"/>
                          </a:solidFill>
                          <a:latin typeface="+mn-lt"/>
                          <a:ea typeface="+mj-ea"/>
                          <a:cs typeface="+mj-cs"/>
                        </a:rPr>
                        <a:t>використання державних коштів, ресурсів або активів одержувачем або </a:t>
                      </a:r>
                      <a:r>
                        <a:rPr lang="uk-UA" sz="1400" b="0" i="0" kern="1200" dirty="0" err="1" smtClean="0">
                          <a:solidFill>
                            <a:schemeClr val="tx1"/>
                          </a:solidFill>
                          <a:latin typeface="+mn-lt"/>
                          <a:ea typeface="+mj-ea"/>
                          <a:cs typeface="+mj-cs"/>
                        </a:rPr>
                        <a:t>бенефіціаром</a:t>
                      </a:r>
                      <a:r>
                        <a:rPr lang="uk-UA" sz="1400" b="0" i="0" kern="1200" dirty="0" smtClean="0">
                          <a:solidFill>
                            <a:schemeClr val="tx1"/>
                          </a:solidFill>
                          <a:latin typeface="+mn-lt"/>
                          <a:ea typeface="+mj-ea"/>
                          <a:cs typeface="+mj-cs"/>
                        </a:rPr>
                        <a:t> незалежно від їх юридичного статусу; </a:t>
                      </a:r>
                      <a:endParaRPr lang="en-US" sz="1400" b="0" i="0" kern="1200" dirty="0" smtClean="0">
                        <a:solidFill>
                          <a:schemeClr val="tx1"/>
                        </a:solidFill>
                        <a:latin typeface="+mn-lt"/>
                        <a:ea typeface="+mj-ea"/>
                        <a:cs typeface="+mj-cs"/>
                      </a:endParaRPr>
                    </a:p>
                    <a:p>
                      <a:pPr marL="285750" lvl="0" indent="-285750">
                        <a:buFont typeface="Arial" panose="020B0604020202020204" pitchFamily="34" charset="0"/>
                        <a:buChar char="•"/>
                      </a:pPr>
                      <a:r>
                        <a:rPr lang="uk-UA" sz="1400" b="0" i="0" kern="1200" dirty="0" smtClean="0">
                          <a:solidFill>
                            <a:schemeClr val="tx1"/>
                          </a:solidFill>
                          <a:latin typeface="+mn-lt"/>
                          <a:ea typeface="+mj-ea"/>
                          <a:cs typeface="+mj-cs"/>
                        </a:rPr>
                        <a:t>стягнення заборгованості перед державою або державними структурами;</a:t>
                      </a:r>
                      <a:endParaRPr lang="en-US" sz="1400" b="0" i="0" kern="1200" dirty="0" smtClean="0">
                        <a:solidFill>
                          <a:schemeClr val="tx1"/>
                        </a:solidFill>
                        <a:latin typeface="+mn-lt"/>
                        <a:ea typeface="+mj-ea"/>
                        <a:cs typeface="+mj-cs"/>
                      </a:endParaRPr>
                    </a:p>
                    <a:p>
                      <a:pPr marL="285750" lvl="0" indent="-285750">
                        <a:buFont typeface="Arial" panose="020B0604020202020204" pitchFamily="34" charset="0"/>
                        <a:buChar char="•"/>
                      </a:pPr>
                      <a:r>
                        <a:rPr lang="uk-UA" sz="1400" b="0" i="0" kern="1200" dirty="0" smtClean="0">
                          <a:solidFill>
                            <a:schemeClr val="tx1"/>
                          </a:solidFill>
                          <a:latin typeface="+mn-lt"/>
                          <a:ea typeface="+mj-ea"/>
                          <a:cs typeface="+mj-cs"/>
                        </a:rPr>
                        <a:t>законності та правильності рахунків уряду або державних установ;  </a:t>
                      </a:r>
                      <a:endParaRPr lang="en-US" sz="1400" b="0" i="0" kern="1200" dirty="0" smtClean="0">
                        <a:solidFill>
                          <a:schemeClr val="tx1"/>
                        </a:solidFill>
                        <a:latin typeface="+mn-lt"/>
                        <a:ea typeface="+mj-ea"/>
                        <a:cs typeface="+mj-cs"/>
                      </a:endParaRPr>
                    </a:p>
                    <a:p>
                      <a:pPr marL="285750" lvl="0" indent="-285750">
                        <a:buFont typeface="Arial" panose="020B0604020202020204" pitchFamily="34" charset="0"/>
                        <a:buChar char="•"/>
                      </a:pPr>
                      <a:r>
                        <a:rPr lang="uk-UA" sz="1400" b="0" i="0" kern="1200" dirty="0" smtClean="0">
                          <a:solidFill>
                            <a:schemeClr val="tx1"/>
                          </a:solidFill>
                          <a:latin typeface="+mn-lt"/>
                          <a:ea typeface="+mj-ea"/>
                          <a:cs typeface="+mj-cs"/>
                        </a:rPr>
                        <a:t>якості фінансового управління та звітності; та</a:t>
                      </a:r>
                      <a:endParaRPr lang="en-US" sz="1400" b="0" i="0" kern="1200" dirty="0" smtClean="0">
                        <a:solidFill>
                          <a:schemeClr val="tx1"/>
                        </a:solidFill>
                        <a:latin typeface="+mn-lt"/>
                        <a:ea typeface="+mj-ea"/>
                        <a:cs typeface="+mj-cs"/>
                      </a:endParaRPr>
                    </a:p>
                    <a:p>
                      <a:pPr marL="285750" indent="-285750">
                        <a:buFont typeface="Arial" panose="020B0604020202020204" pitchFamily="34" charset="0"/>
                        <a:buChar char="•"/>
                      </a:pPr>
                      <a:r>
                        <a:rPr lang="uk-UA" sz="1400" b="0" i="0" kern="1200" dirty="0" smtClean="0">
                          <a:solidFill>
                            <a:schemeClr val="tx1"/>
                          </a:solidFill>
                          <a:latin typeface="+mn-lt"/>
                          <a:ea typeface="+mj-ea"/>
                          <a:cs typeface="+mj-cs"/>
                        </a:rPr>
                        <a:t>економічності, ефективності та результативності уряду або державних установ. &lt;…&gt;</a:t>
                      </a:r>
                      <a:endParaRPr lang="en-US" sz="1400" b="0" i="0" kern="120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357938">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INTOSAI-P</a:t>
                      </a:r>
                      <a:r>
                        <a:rPr lang="uk-UA" sz="1800" b="1" i="1" kern="1200" dirty="0" smtClean="0">
                          <a:solidFill>
                            <a:schemeClr val="bg1"/>
                          </a:solidFill>
                          <a:latin typeface="+mn-lt"/>
                          <a:ea typeface="+mj-ea"/>
                          <a:cs typeface="+mj-cs"/>
                        </a:rPr>
                        <a:t>-12 «Значення та переваги вищих органів аудиту – вплив на життя громадян»</a:t>
                      </a:r>
                      <a:endParaRPr lang="en-US" sz="1800" b="1" i="1" kern="1200" dirty="0">
                        <a:solidFill>
                          <a:schemeClr val="bg1"/>
                        </a:solidFill>
                        <a:latin typeface="+mn-lt"/>
                        <a:ea typeface="+mj-ea"/>
                        <a:cs typeface="+mj-cs"/>
                      </a:endParaRPr>
                    </a:p>
                  </a:txBody>
                  <a:tcPr marL="68580" marR="68580" marT="0" marB="0" anchor="ctr"/>
                </a:tc>
                <a:tc hMerge="1">
                  <a:txBody>
                    <a:bodyPr/>
                    <a:lstStyle/>
                    <a:p>
                      <a:pPr algn="just">
                        <a:lnSpc>
                          <a:spcPct val="115000"/>
                        </a:lnSpc>
                        <a:spcBef>
                          <a:spcPts val="200"/>
                        </a:spcBef>
                        <a:spcAft>
                          <a:spcPts val="200"/>
                        </a:spcAft>
                      </a:pPr>
                      <a:endParaRPr lang="en-US" sz="1600" b="1" dirty="0">
                        <a:solidFill>
                          <a:srgbClr val="082A75"/>
                        </a:solidFill>
                        <a:effectLst/>
                        <a:latin typeface="Raleway" panose="020B0503030101060003"/>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4095713887"/>
                  </a:ext>
                </a:extLst>
              </a:tr>
              <a:tr h="1450122">
                <a:tc>
                  <a:txBody>
                    <a:bodyPr/>
                    <a:lstStyle/>
                    <a:p>
                      <a:pPr marL="0" algn="ctr" defTabSz="914400" rtl="0" eaLnBrk="1" latinLnBrk="0" hangingPunct="1">
                        <a:lnSpc>
                          <a:spcPct val="115000"/>
                        </a:lnSpc>
                        <a:spcBef>
                          <a:spcPts val="200"/>
                        </a:spcBef>
                        <a:spcAft>
                          <a:spcPts val="200"/>
                        </a:spcAft>
                      </a:pPr>
                      <a:r>
                        <a:rPr lang="uk-UA" sz="1400" b="1" i="0" kern="1200" dirty="0" smtClean="0">
                          <a:solidFill>
                            <a:schemeClr val="bg1"/>
                          </a:solidFill>
                          <a:latin typeface="+mn-lt"/>
                          <a:ea typeface="+mj-ea"/>
                          <a:cs typeface="+mj-cs"/>
                        </a:rPr>
                        <a:t>Принцип 2</a:t>
                      </a:r>
                      <a:endParaRPr lang="en-US" sz="14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r>
                        <a:rPr lang="uk-UA" sz="1400" b="1" i="0" kern="1200" dirty="0" smtClean="0">
                          <a:solidFill>
                            <a:schemeClr val="tx1"/>
                          </a:solidFill>
                          <a:latin typeface="+mn-lt"/>
                          <a:ea typeface="+mj-ea"/>
                          <a:cs typeface="+mj-cs"/>
                        </a:rPr>
                        <a:t>Проведення аудитів для отримання впевненості, що уряд і органи державного сектору несуть відповідальність за управління державними ресурсами та їх використання.</a:t>
                      </a:r>
                      <a:endParaRPr lang="en-US" sz="1400" b="1" i="0" kern="1200" dirty="0" smtClean="0">
                        <a:solidFill>
                          <a:schemeClr val="tx1"/>
                        </a:solidFill>
                        <a:latin typeface="+mn-lt"/>
                        <a:ea typeface="+mj-ea"/>
                        <a:cs typeface="+mj-cs"/>
                      </a:endParaRPr>
                    </a:p>
                    <a:p>
                      <a:pPr marL="0" algn="l" defTabSz="914400" rtl="0" eaLnBrk="1" latinLnBrk="0" hangingPunct="1"/>
                      <a:r>
                        <a:rPr lang="uk-UA" sz="1400" b="0" i="0" kern="1200" dirty="0" smtClean="0">
                          <a:solidFill>
                            <a:schemeClr val="tx1"/>
                          </a:solidFill>
                          <a:latin typeface="+mn-lt"/>
                          <a:ea typeface="+mj-ea"/>
                          <a:cs typeface="+mj-cs"/>
                        </a:rPr>
                        <a:t>1) ВОА повинні відповідно до своїх повноважень та застосовних професійних стандартів проводити будь-які або всі з наступного:</a:t>
                      </a:r>
                      <a:endParaRPr lang="en-US" sz="1400" b="0" i="0" kern="1200" dirty="0" smtClean="0">
                        <a:solidFill>
                          <a:schemeClr val="tx1"/>
                        </a:solidFill>
                        <a:latin typeface="+mn-lt"/>
                        <a:ea typeface="+mj-ea"/>
                        <a:cs typeface="+mj-cs"/>
                      </a:endParaRPr>
                    </a:p>
                    <a:p>
                      <a:pPr marL="0" algn="l" defTabSz="914400" rtl="0" eaLnBrk="1" latinLnBrk="0" hangingPunct="1"/>
                      <a:r>
                        <a:rPr lang="uk-UA" sz="1400" b="0" i="0" kern="1200" dirty="0" smtClean="0">
                          <a:solidFill>
                            <a:schemeClr val="tx1"/>
                          </a:solidFill>
                          <a:latin typeface="+mn-lt"/>
                          <a:ea typeface="+mj-ea"/>
                          <a:cs typeface="+mj-cs"/>
                        </a:rPr>
                        <a:t>а) Аудити фінансової та, залежно від обставин, нефінансової інформації;</a:t>
                      </a:r>
                      <a:endParaRPr lang="en-US" sz="1400" b="0" i="0" kern="1200" dirty="0" smtClean="0">
                        <a:solidFill>
                          <a:schemeClr val="tx1"/>
                        </a:solidFill>
                        <a:latin typeface="+mn-lt"/>
                        <a:ea typeface="+mj-ea"/>
                        <a:cs typeface="+mj-cs"/>
                      </a:endParaRPr>
                    </a:p>
                    <a:p>
                      <a:pPr marL="0" algn="l" defTabSz="914400" rtl="0" eaLnBrk="1" latinLnBrk="0" hangingPunct="1"/>
                      <a:r>
                        <a:rPr lang="uk-UA" sz="1400" b="0" i="0" kern="1200" dirty="0" smtClean="0">
                          <a:solidFill>
                            <a:schemeClr val="tx1"/>
                          </a:solidFill>
                          <a:latin typeface="+mn-lt"/>
                          <a:ea typeface="+mj-ea"/>
                          <a:cs typeface="+mj-cs"/>
                        </a:rPr>
                        <a:t>б) Аудити діяльності;</a:t>
                      </a:r>
                      <a:endParaRPr lang="en-US" sz="1400" b="0" i="0" kern="1200" dirty="0" smtClean="0">
                        <a:solidFill>
                          <a:schemeClr val="tx1"/>
                        </a:solidFill>
                        <a:latin typeface="+mn-lt"/>
                        <a:ea typeface="+mj-ea"/>
                        <a:cs typeface="+mj-cs"/>
                      </a:endParaRPr>
                    </a:p>
                    <a:p>
                      <a:pPr marL="0" algn="l" defTabSz="914400" rtl="0" eaLnBrk="1" latinLnBrk="0" hangingPunct="1"/>
                      <a:r>
                        <a:rPr lang="uk-UA" sz="1400" b="0" i="0" kern="1200" dirty="0" smtClean="0">
                          <a:solidFill>
                            <a:schemeClr val="tx1"/>
                          </a:solidFill>
                          <a:latin typeface="+mn-lt"/>
                          <a:ea typeface="+mj-ea"/>
                          <a:cs typeface="+mj-cs"/>
                        </a:rPr>
                        <a:t>в) Аудити відповідності застосовним керівним вимогам.</a:t>
                      </a:r>
                      <a:endParaRPr lang="en-US" sz="1400" b="0" i="0" kern="120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41967717"/>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11</a:t>
            </a:fld>
            <a:endParaRPr lang="uk-UA"/>
          </a:p>
        </p:txBody>
      </p:sp>
    </p:spTree>
    <p:extLst>
      <p:ext uri="{BB962C8B-B14F-4D97-AF65-F5344CB8AC3E}">
        <p14:creationId xmlns:p14="http://schemas.microsoft.com/office/powerpoint/2010/main" val="4169340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835501547"/>
              </p:ext>
            </p:extLst>
          </p:nvPr>
        </p:nvGraphicFramePr>
        <p:xfrm>
          <a:off x="415637" y="1282918"/>
          <a:ext cx="10957758" cy="4770841"/>
        </p:xfrm>
        <a:graphic>
          <a:graphicData uri="http://schemas.openxmlformats.org/drawingml/2006/table">
            <a:tbl>
              <a:tblPr firstRow="1" firstCol="1" bandRow="1">
                <a:tableStyleId>{5C22544A-7EE6-4342-B048-85BDC9FD1C3A}</a:tableStyleId>
              </a:tblPr>
              <a:tblGrid>
                <a:gridCol w="1126518">
                  <a:extLst>
                    <a:ext uri="{9D8B030D-6E8A-4147-A177-3AD203B41FA5}">
                      <a16:colId xmlns:a16="http://schemas.microsoft.com/office/drawing/2014/main" val="1213619242"/>
                    </a:ext>
                  </a:extLst>
                </a:gridCol>
                <a:gridCol w="9831240">
                  <a:extLst>
                    <a:ext uri="{9D8B030D-6E8A-4147-A177-3AD203B41FA5}">
                      <a16:colId xmlns:a16="http://schemas.microsoft.com/office/drawing/2014/main" val="2416256669"/>
                    </a:ext>
                  </a:extLst>
                </a:gridCol>
              </a:tblGrid>
              <a:tr h="283791">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252279">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INTOSAI-P</a:t>
                      </a:r>
                      <a:r>
                        <a:rPr lang="uk-UA" sz="1800" b="1" i="1" kern="1200" dirty="0" smtClean="0">
                          <a:solidFill>
                            <a:schemeClr val="bg1"/>
                          </a:solidFill>
                          <a:latin typeface="+mn-lt"/>
                          <a:ea typeface="+mj-ea"/>
                          <a:cs typeface="+mj-cs"/>
                        </a:rPr>
                        <a:t>-20 «Принципи прозорості та підзвітності»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1221392">
                <a:tc>
                  <a:txBody>
                    <a:bodyPr/>
                    <a:lstStyle/>
                    <a:p>
                      <a:pPr marL="0" algn="ctr" defTabSz="914400" rtl="0" eaLnBrk="1" latinLnBrk="0" hangingPunct="1">
                        <a:lnSpc>
                          <a:spcPct val="115000"/>
                        </a:lnSpc>
                        <a:spcBef>
                          <a:spcPts val="200"/>
                        </a:spcBef>
                        <a:spcAft>
                          <a:spcPts val="200"/>
                        </a:spcAft>
                      </a:pPr>
                      <a:r>
                        <a:rPr lang="ru-RU" sz="1500" b="1" i="1" kern="1200" dirty="0">
                          <a:solidFill>
                            <a:schemeClr val="bg1"/>
                          </a:solidFill>
                          <a:latin typeface="+mn-lt"/>
                          <a:ea typeface="+mj-ea"/>
                          <a:cs typeface="+mj-cs"/>
                        </a:rPr>
                        <a:t> </a:t>
                      </a:r>
                      <a:r>
                        <a:rPr lang="ru-RU" sz="1500" b="1" i="0" kern="1200" dirty="0" smtClean="0">
                          <a:solidFill>
                            <a:schemeClr val="bg1"/>
                          </a:solidFill>
                          <a:latin typeface="+mn-lt"/>
                          <a:ea typeface="+mj-ea"/>
                          <a:cs typeface="+mj-cs"/>
                        </a:rPr>
                        <a:t>Принцип 6</a:t>
                      </a:r>
                      <a:endParaRPr lang="en-US" sz="15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500" b="1" i="0" kern="1200" dirty="0" smtClean="0">
                          <a:solidFill>
                            <a:schemeClr val="tx1"/>
                          </a:solidFill>
                          <a:latin typeface="+mn-lt"/>
                          <a:ea typeface="+mj-ea"/>
                          <a:cs typeface="+mj-cs"/>
                        </a:rPr>
                        <a:t>ВОА управляють своєю діяльністю економічно, ефективно, результативно, відповідно до законів та підзаконних актів і публічно звітують з цих питань. </a:t>
                      </a:r>
                      <a:r>
                        <a:rPr lang="uk-UA" sz="1500" b="0" i="0" kern="1200" dirty="0" smtClean="0">
                          <a:solidFill>
                            <a:schemeClr val="tx1"/>
                          </a:solidFill>
                          <a:latin typeface="+mn-lt"/>
                          <a:ea typeface="+mj-ea"/>
                          <a:cs typeface="+mj-cs"/>
                        </a:rPr>
                        <a:t>&lt;…&gt; </a:t>
                      </a:r>
                      <a:endParaRPr lang="en-US" sz="1500" b="0" i="0" kern="1200" dirty="0" smtClean="0">
                        <a:solidFill>
                          <a:schemeClr val="tx1"/>
                        </a:solidFill>
                        <a:latin typeface="+mn-lt"/>
                        <a:ea typeface="+mj-ea"/>
                        <a:cs typeface="+mj-cs"/>
                      </a:endParaRPr>
                    </a:p>
                    <a:p>
                      <a:pPr marL="0" algn="l" defTabSz="914400" rtl="0" eaLnBrk="1" latinLnBrk="0" hangingPunct="1">
                        <a:lnSpc>
                          <a:spcPct val="100000"/>
                        </a:lnSpc>
                        <a:spcBef>
                          <a:spcPts val="200"/>
                        </a:spcBef>
                        <a:spcAft>
                          <a:spcPts val="200"/>
                        </a:spcAft>
                      </a:pPr>
                      <a:r>
                        <a:rPr lang="uk-UA" sz="1500" b="0" i="0" kern="1200" dirty="0" smtClean="0">
                          <a:solidFill>
                            <a:schemeClr val="tx1"/>
                          </a:solidFill>
                          <a:latin typeface="+mn-lt"/>
                          <a:ea typeface="+mj-ea"/>
                          <a:cs typeface="+mj-cs"/>
                        </a:rPr>
                        <a:t>ВОА оцінюють і звітують щодо своїх операцій та діяльності в усіх сферах, включаючи фінансовий аудит, аудит відповідності, юрисдикційну діяльність (ВОА, створені у формі суду), аудит діяльності, оцінювання програм і висновки стосовно діяльності уряду. &lt;…&gt;</a:t>
                      </a:r>
                      <a:endParaRPr lang="uk-UA" sz="15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07853813"/>
                  </a:ext>
                </a:extLst>
              </a:tr>
              <a:tr h="252279">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INTOSAI-P-130 «Кодекс етики»</a:t>
                      </a:r>
                      <a:endParaRPr lang="en-US" sz="1800" b="1" i="1" kern="120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2603045">
                <a:tc>
                  <a:txBody>
                    <a:bodyPr/>
                    <a:lstStyle/>
                    <a:p>
                      <a:pPr marL="0" algn="ctr" defTabSz="914400" rtl="0" eaLnBrk="1" latinLnBrk="0" hangingPunct="1">
                        <a:lnSpc>
                          <a:spcPct val="115000"/>
                        </a:lnSpc>
                        <a:spcBef>
                          <a:spcPts val="200"/>
                        </a:spcBef>
                        <a:spcAft>
                          <a:spcPts val="200"/>
                        </a:spcAft>
                      </a:pPr>
                      <a:r>
                        <a:rPr lang="uk-UA" sz="1500" b="1" i="0" kern="1200" dirty="0" smtClean="0">
                          <a:solidFill>
                            <a:schemeClr val="bg1"/>
                          </a:solidFill>
                          <a:latin typeface="+mn-lt"/>
                          <a:ea typeface="+mj-ea"/>
                          <a:cs typeface="+mj-cs"/>
                        </a:rPr>
                        <a:t>9</a:t>
                      </a:r>
                      <a:endParaRPr lang="en-US" sz="15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500" b="0" i="0" kern="1200" dirty="0" smtClean="0">
                          <a:solidFill>
                            <a:schemeClr val="tx1"/>
                          </a:solidFill>
                          <a:latin typeface="+mn-lt"/>
                          <a:ea typeface="+mj-ea"/>
                          <a:cs typeface="+mj-cs"/>
                        </a:rPr>
                        <a:t>Цей Кодекс базується на п’яти фундаментальних цінностях. Ці цінності та відповідні узагальнені керівні принципи такі:</a:t>
                      </a:r>
                      <a:endParaRPr lang="en-US" sz="1500" b="0" i="0" kern="1200" dirty="0" smtClean="0">
                        <a:solidFill>
                          <a:schemeClr val="tx1"/>
                        </a:solidFill>
                        <a:latin typeface="+mn-lt"/>
                        <a:ea typeface="+mj-ea"/>
                        <a:cs typeface="+mj-cs"/>
                      </a:endParaRPr>
                    </a:p>
                    <a:p>
                      <a:pPr marL="0" algn="l" defTabSz="914400" rtl="0" eaLnBrk="1" latinLnBrk="0" hangingPunct="1">
                        <a:lnSpc>
                          <a:spcPct val="100000"/>
                        </a:lnSpc>
                        <a:spcBef>
                          <a:spcPts val="200"/>
                        </a:spcBef>
                        <a:spcAft>
                          <a:spcPts val="200"/>
                        </a:spcAft>
                      </a:pPr>
                      <a:r>
                        <a:rPr lang="en-US" sz="1500" b="0" i="0" kern="1200" dirty="0" smtClean="0">
                          <a:solidFill>
                            <a:schemeClr val="tx1"/>
                          </a:solidFill>
                          <a:latin typeface="+mn-lt"/>
                          <a:ea typeface="+mj-ea"/>
                          <a:cs typeface="+mj-cs"/>
                        </a:rPr>
                        <a:t>a</a:t>
                      </a:r>
                      <a:r>
                        <a:rPr lang="uk-UA" sz="1500" b="0" i="0" kern="1200" dirty="0" smtClean="0">
                          <a:solidFill>
                            <a:schemeClr val="tx1"/>
                          </a:solidFill>
                          <a:latin typeface="+mn-lt"/>
                          <a:ea typeface="+mj-ea"/>
                          <a:cs typeface="+mj-cs"/>
                        </a:rPr>
                        <a:t>) чесність – діяти чесно, надійно, сумлінно та в інтересах суспільства; </a:t>
                      </a:r>
                      <a:endParaRPr lang="en-US" sz="1500" b="0" i="0" kern="1200" dirty="0" smtClean="0">
                        <a:solidFill>
                          <a:schemeClr val="tx1"/>
                        </a:solidFill>
                        <a:latin typeface="+mn-lt"/>
                        <a:ea typeface="+mj-ea"/>
                        <a:cs typeface="+mj-cs"/>
                      </a:endParaRPr>
                    </a:p>
                    <a:p>
                      <a:pPr marL="0" algn="l" defTabSz="914400" rtl="0" eaLnBrk="1" latinLnBrk="0" hangingPunct="1">
                        <a:lnSpc>
                          <a:spcPct val="100000"/>
                        </a:lnSpc>
                        <a:spcBef>
                          <a:spcPts val="200"/>
                        </a:spcBef>
                        <a:spcAft>
                          <a:spcPts val="200"/>
                        </a:spcAft>
                      </a:pPr>
                      <a:r>
                        <a:rPr lang="en-US" sz="1500" b="0" i="0" kern="1200" dirty="0" smtClean="0">
                          <a:solidFill>
                            <a:schemeClr val="tx1"/>
                          </a:solidFill>
                          <a:latin typeface="+mn-lt"/>
                          <a:ea typeface="+mj-ea"/>
                          <a:cs typeface="+mj-cs"/>
                        </a:rPr>
                        <a:t>b</a:t>
                      </a:r>
                      <a:r>
                        <a:rPr lang="uk-UA" sz="1500" b="0" i="0" kern="1200" dirty="0" smtClean="0">
                          <a:solidFill>
                            <a:schemeClr val="tx1"/>
                          </a:solidFill>
                          <a:latin typeface="+mn-lt"/>
                          <a:ea typeface="+mj-ea"/>
                          <a:cs typeface="+mj-cs"/>
                        </a:rPr>
                        <a:t>) незалежність та об’єктивність – бути вільними від обставин чи впливів, які компрометують професійні судження (або можуть розглядатись як компрометуючі), та діяти безсторонньо та неупереджено; </a:t>
                      </a:r>
                      <a:endParaRPr lang="en-US" sz="1500" b="0" i="0" kern="1200" dirty="0" smtClean="0">
                        <a:solidFill>
                          <a:schemeClr val="tx1"/>
                        </a:solidFill>
                        <a:latin typeface="+mn-lt"/>
                        <a:ea typeface="+mj-ea"/>
                        <a:cs typeface="+mj-cs"/>
                      </a:endParaRPr>
                    </a:p>
                    <a:p>
                      <a:pPr marL="0" algn="l" defTabSz="914400" rtl="0" eaLnBrk="1" latinLnBrk="0" hangingPunct="1">
                        <a:lnSpc>
                          <a:spcPct val="100000"/>
                        </a:lnSpc>
                        <a:spcBef>
                          <a:spcPts val="200"/>
                        </a:spcBef>
                        <a:spcAft>
                          <a:spcPts val="200"/>
                        </a:spcAft>
                      </a:pPr>
                      <a:r>
                        <a:rPr lang="en-US" sz="1500" b="0" i="0" kern="1200" dirty="0" smtClean="0">
                          <a:solidFill>
                            <a:schemeClr val="tx1"/>
                          </a:solidFill>
                          <a:latin typeface="+mn-lt"/>
                          <a:ea typeface="+mj-ea"/>
                          <a:cs typeface="+mj-cs"/>
                        </a:rPr>
                        <a:t>c</a:t>
                      </a:r>
                      <a:r>
                        <a:rPr lang="uk-UA" sz="1500" b="0" i="0" kern="1200" dirty="0" smtClean="0">
                          <a:solidFill>
                            <a:schemeClr val="tx1"/>
                          </a:solidFill>
                          <a:latin typeface="+mn-lt"/>
                          <a:ea typeface="+mj-ea"/>
                          <a:cs typeface="+mj-cs"/>
                        </a:rPr>
                        <a:t>) компетентність – набувати та підтримувати знання та навички, що відповідають цій ролі, і діяти відповідно до застосовних стандартів та з належною ретельністю; </a:t>
                      </a:r>
                      <a:endParaRPr lang="en-US" sz="1500" b="0" i="0" kern="1200" dirty="0" smtClean="0">
                        <a:solidFill>
                          <a:schemeClr val="tx1"/>
                        </a:solidFill>
                        <a:latin typeface="+mn-lt"/>
                        <a:ea typeface="+mj-ea"/>
                        <a:cs typeface="+mj-cs"/>
                      </a:endParaRPr>
                    </a:p>
                    <a:p>
                      <a:pPr marL="0" algn="l" defTabSz="914400" rtl="0" eaLnBrk="1" latinLnBrk="0" hangingPunct="1">
                        <a:lnSpc>
                          <a:spcPct val="100000"/>
                        </a:lnSpc>
                        <a:spcBef>
                          <a:spcPts val="200"/>
                        </a:spcBef>
                        <a:spcAft>
                          <a:spcPts val="200"/>
                        </a:spcAft>
                      </a:pPr>
                      <a:r>
                        <a:rPr lang="en-US" sz="1500" b="0" i="0" kern="1200" dirty="0" smtClean="0">
                          <a:solidFill>
                            <a:schemeClr val="tx1"/>
                          </a:solidFill>
                          <a:latin typeface="+mn-lt"/>
                          <a:ea typeface="+mj-ea"/>
                          <a:cs typeface="+mj-cs"/>
                        </a:rPr>
                        <a:t>d</a:t>
                      </a:r>
                      <a:r>
                        <a:rPr lang="uk-UA" sz="1500" b="0" i="0" kern="1200" dirty="0" smtClean="0">
                          <a:solidFill>
                            <a:schemeClr val="tx1"/>
                          </a:solidFill>
                          <a:latin typeface="+mn-lt"/>
                          <a:ea typeface="+mj-ea"/>
                          <a:cs typeface="+mj-cs"/>
                        </a:rPr>
                        <a:t>) професійна поведінка – дотримуватися чинних законів, підзаконних актів та угод і уникати будь-якої поведінки, яка може дискредитувати ВОА; </a:t>
                      </a:r>
                      <a:endParaRPr lang="en-US" sz="1500" b="0" i="0" kern="1200" dirty="0" smtClean="0">
                        <a:solidFill>
                          <a:schemeClr val="tx1"/>
                        </a:solidFill>
                        <a:latin typeface="+mn-lt"/>
                        <a:ea typeface="+mj-ea"/>
                        <a:cs typeface="+mj-cs"/>
                      </a:endParaRPr>
                    </a:p>
                    <a:p>
                      <a:pPr marL="0" algn="l" defTabSz="914400" rtl="0" eaLnBrk="1" latinLnBrk="0" hangingPunct="1">
                        <a:lnSpc>
                          <a:spcPct val="100000"/>
                        </a:lnSpc>
                        <a:spcBef>
                          <a:spcPts val="200"/>
                        </a:spcBef>
                        <a:spcAft>
                          <a:spcPts val="200"/>
                        </a:spcAft>
                      </a:pPr>
                      <a:r>
                        <a:rPr lang="en-US" sz="1500" b="0" i="0" kern="1200" dirty="0" smtClean="0">
                          <a:solidFill>
                            <a:schemeClr val="tx1"/>
                          </a:solidFill>
                          <a:latin typeface="+mn-lt"/>
                          <a:ea typeface="+mj-ea"/>
                          <a:cs typeface="+mj-cs"/>
                        </a:rPr>
                        <a:t>e</a:t>
                      </a:r>
                      <a:r>
                        <a:rPr lang="uk-UA" sz="1500" b="0" i="0" kern="1200" dirty="0" smtClean="0">
                          <a:solidFill>
                            <a:schemeClr val="tx1"/>
                          </a:solidFill>
                          <a:latin typeface="+mn-lt"/>
                          <a:ea typeface="+mj-ea"/>
                          <a:cs typeface="+mj-cs"/>
                        </a:rPr>
                        <a:t>) конфіденційність та прозорість – належним чином захищати інформацію, урівноважуючи це з необхідністю прозорості та підзвітності.</a:t>
                      </a:r>
                      <a:endParaRPr lang="en-US" sz="1500" b="0" i="0" kern="120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12</a:t>
            </a:fld>
            <a:endParaRPr lang="uk-UA"/>
          </a:p>
        </p:txBody>
      </p:sp>
    </p:spTree>
    <p:extLst>
      <p:ext uri="{BB962C8B-B14F-4D97-AF65-F5344CB8AC3E}">
        <p14:creationId xmlns:p14="http://schemas.microsoft.com/office/powerpoint/2010/main" val="76729111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604917" cy="1197516"/>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176629275"/>
              </p:ext>
            </p:extLst>
          </p:nvPr>
        </p:nvGraphicFramePr>
        <p:xfrm>
          <a:off x="414183" y="1197516"/>
          <a:ext cx="11140637" cy="4707547"/>
        </p:xfrm>
        <a:graphic>
          <a:graphicData uri="http://schemas.openxmlformats.org/drawingml/2006/table">
            <a:tbl>
              <a:tblPr firstRow="1" firstCol="1" bandRow="1">
                <a:tableStyleId>{5C22544A-7EE6-4342-B048-85BDC9FD1C3A}</a:tableStyleId>
              </a:tblPr>
              <a:tblGrid>
                <a:gridCol w="1145319">
                  <a:extLst>
                    <a:ext uri="{9D8B030D-6E8A-4147-A177-3AD203B41FA5}">
                      <a16:colId xmlns:a16="http://schemas.microsoft.com/office/drawing/2014/main" val="1213619242"/>
                    </a:ext>
                  </a:extLst>
                </a:gridCol>
                <a:gridCol w="9995318">
                  <a:extLst>
                    <a:ext uri="{9D8B030D-6E8A-4147-A177-3AD203B41FA5}">
                      <a16:colId xmlns:a16="http://schemas.microsoft.com/office/drawing/2014/main" val="2416256669"/>
                    </a:ext>
                  </a:extLst>
                </a:gridCol>
              </a:tblGrid>
              <a:tr h="285880">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254136">
                <a:tc gridSpan="2">
                  <a:txBody>
                    <a:bodyPr/>
                    <a:lstStyle/>
                    <a:p>
                      <a:pPr marL="0" algn="ctr" defTabSz="914400" rtl="0" eaLnBrk="1" latinLnBrk="0" hangingPunct="1">
                        <a:lnSpc>
                          <a:spcPct val="115000"/>
                        </a:lnSpc>
                        <a:spcBef>
                          <a:spcPts val="200"/>
                        </a:spcBef>
                        <a:spcAft>
                          <a:spcPts val="200"/>
                        </a:spcAft>
                      </a:pPr>
                      <a:r>
                        <a:rPr lang="ru-RU" sz="1800" b="1" i="1" kern="1200" dirty="0" smtClean="0">
                          <a:solidFill>
                            <a:schemeClr val="bg1"/>
                          </a:solidFill>
                          <a:latin typeface="+mn-lt"/>
                          <a:ea typeface="+mj-ea"/>
                          <a:cs typeface="+mj-cs"/>
                        </a:rPr>
                        <a:t>INTOSAI-P-140 «</a:t>
                      </a:r>
                      <a:r>
                        <a:rPr lang="uk-UA" sz="1800" b="1" i="1" kern="1200" noProof="0" dirty="0" smtClean="0">
                          <a:solidFill>
                            <a:schemeClr val="bg1"/>
                          </a:solidFill>
                          <a:latin typeface="+mn-lt"/>
                          <a:ea typeface="+mj-ea"/>
                          <a:cs typeface="+mj-cs"/>
                        </a:rPr>
                        <a:t>Контроль якості для ВОА</a:t>
                      </a:r>
                      <a:r>
                        <a:rPr lang="ru-RU" sz="1800" b="1" i="1" kern="1200" dirty="0" smtClean="0">
                          <a:solidFill>
                            <a:schemeClr val="bg1"/>
                          </a:solidFill>
                          <a:latin typeface="+mn-lt"/>
                          <a:ea typeface="+mj-ea"/>
                          <a:cs typeface="+mj-cs"/>
                        </a:rPr>
                        <a:t>»</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1033522">
                <a:tc>
                  <a:txBody>
                    <a:bodyPr/>
                    <a:lstStyle/>
                    <a:p>
                      <a:pPr marL="0" algn="ctr" defTabSz="914400" rtl="0" eaLnBrk="1" latinLnBrk="0" hangingPunct="1">
                        <a:lnSpc>
                          <a:spcPct val="115000"/>
                        </a:lnSpc>
                        <a:spcBef>
                          <a:spcPts val="200"/>
                        </a:spcBef>
                        <a:spcAft>
                          <a:spcPts val="200"/>
                        </a:spcAft>
                      </a:pPr>
                      <a:r>
                        <a:rPr lang="ru-RU" sz="1400" b="1" i="1" kern="1200" dirty="0">
                          <a:solidFill>
                            <a:schemeClr val="bg1"/>
                          </a:solidFill>
                          <a:latin typeface="+mn-lt"/>
                          <a:ea typeface="+mj-ea"/>
                          <a:cs typeface="+mj-cs"/>
                        </a:rPr>
                        <a:t> </a:t>
                      </a:r>
                      <a:r>
                        <a:rPr lang="ru-RU" sz="1400" b="1" i="0" kern="1200" dirty="0" smtClean="0">
                          <a:solidFill>
                            <a:schemeClr val="bg1"/>
                          </a:solidFill>
                          <a:latin typeface="+mn-lt"/>
                          <a:ea typeface="+mj-ea"/>
                          <a:cs typeface="+mj-cs"/>
                        </a:rPr>
                        <a:t>4</a:t>
                      </a:r>
                      <a:endParaRPr lang="en-US" sz="14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en-US" sz="1400" b="0" i="0" kern="1200" dirty="0" smtClean="0">
                          <a:solidFill>
                            <a:schemeClr val="tx1"/>
                          </a:solidFill>
                          <a:latin typeface="+mn-lt"/>
                          <a:ea typeface="+mj-ea"/>
                          <a:cs typeface="+mj-cs"/>
                        </a:rPr>
                        <a:t>ISSAI 140 </a:t>
                      </a:r>
                      <a:r>
                        <a:rPr lang="uk-UA" sz="1400" b="0" i="0" kern="1200" dirty="0" smtClean="0">
                          <a:solidFill>
                            <a:schemeClr val="tx1"/>
                          </a:solidFill>
                          <a:latin typeface="+mn-lt"/>
                          <a:ea typeface="+mj-ea"/>
                          <a:cs typeface="+mj-cs"/>
                        </a:rPr>
                        <a:t>використовує елементи концептуальної основи контролю якості, окреслені у МСКЯ 1. </a:t>
                      </a:r>
                      <a:r>
                        <a:rPr lang="en-US" sz="1400" b="0" i="0" kern="1200" dirty="0" smtClean="0">
                          <a:solidFill>
                            <a:schemeClr val="tx1"/>
                          </a:solidFill>
                          <a:latin typeface="+mn-lt"/>
                          <a:ea typeface="+mj-ea"/>
                          <a:cs typeface="+mj-cs"/>
                        </a:rPr>
                        <a:t>ISSAI 140 </a:t>
                      </a:r>
                      <a:r>
                        <a:rPr lang="uk-UA" sz="1400" b="0" i="0" kern="1200" dirty="0" smtClean="0">
                          <a:solidFill>
                            <a:schemeClr val="tx1"/>
                          </a:solidFill>
                          <a:latin typeface="+mn-lt"/>
                          <a:ea typeface="+mj-ea"/>
                          <a:cs typeface="+mj-cs"/>
                        </a:rPr>
                        <a:t>ураховує також питання, що є особливо доречними в середовищі аудиту державного сектору, які впливають на систему контролю якості ВОА. МСКЯ 1 окреслює такі елементи системи контролю якості:</a:t>
                      </a:r>
                      <a:r>
                        <a:rPr lang="en-US" sz="1400" b="0" i="0" kern="1200" dirty="0" smtClean="0">
                          <a:solidFill>
                            <a:schemeClr val="tx1"/>
                          </a:solidFill>
                          <a:latin typeface="+mn-lt"/>
                          <a:ea typeface="+mj-ea"/>
                          <a:cs typeface="+mj-cs"/>
                        </a:rPr>
                        <a:t> a) </a:t>
                      </a:r>
                      <a:r>
                        <a:rPr lang="uk-UA" sz="1400" b="0" i="0" kern="1200" dirty="0" smtClean="0">
                          <a:solidFill>
                            <a:schemeClr val="tx1"/>
                          </a:solidFill>
                          <a:latin typeface="+mn-lt"/>
                          <a:ea typeface="+mj-ea"/>
                          <a:cs typeface="+mj-cs"/>
                        </a:rPr>
                        <a:t>відповідальність керівництва за якість на фірмі;</a:t>
                      </a:r>
                      <a:r>
                        <a:rPr lang="en-US" sz="1400" b="0" i="0" kern="1200" dirty="0" smtClean="0">
                          <a:solidFill>
                            <a:schemeClr val="tx1"/>
                          </a:solidFill>
                          <a:latin typeface="+mn-lt"/>
                          <a:ea typeface="+mj-ea"/>
                          <a:cs typeface="+mj-cs"/>
                        </a:rPr>
                        <a:t> b)</a:t>
                      </a:r>
                      <a:r>
                        <a:rPr lang="uk-UA" sz="1400" b="0" i="0" kern="1200" dirty="0" smtClean="0">
                          <a:solidFill>
                            <a:schemeClr val="tx1"/>
                          </a:solidFill>
                          <a:latin typeface="+mn-lt"/>
                          <a:ea typeface="+mj-ea"/>
                          <a:cs typeface="+mj-cs"/>
                        </a:rPr>
                        <a:t> відповідні етичні вимоги; </a:t>
                      </a:r>
                      <a:r>
                        <a:rPr lang="en-US" sz="1400" b="0" i="0" kern="1200" dirty="0" smtClean="0">
                          <a:solidFill>
                            <a:schemeClr val="tx1"/>
                          </a:solidFill>
                          <a:latin typeface="+mn-lt"/>
                          <a:ea typeface="+mj-ea"/>
                          <a:cs typeface="+mj-cs"/>
                        </a:rPr>
                        <a:t>c)</a:t>
                      </a:r>
                      <a:r>
                        <a:rPr lang="uk-UA" sz="1400" b="0" i="0" kern="1200" dirty="0" smtClean="0">
                          <a:solidFill>
                            <a:schemeClr val="tx1"/>
                          </a:solidFill>
                          <a:latin typeface="+mn-lt"/>
                          <a:ea typeface="+mj-ea"/>
                          <a:cs typeface="+mj-cs"/>
                        </a:rPr>
                        <a:t> прийняття та продовження відносин з клієнтами й конкретних завдань; </a:t>
                      </a:r>
                      <a:r>
                        <a:rPr lang="en-US" sz="1400" b="0" i="0" kern="1200" dirty="0" smtClean="0">
                          <a:solidFill>
                            <a:schemeClr val="tx1"/>
                          </a:solidFill>
                          <a:latin typeface="+mn-lt"/>
                          <a:ea typeface="+mj-ea"/>
                          <a:cs typeface="+mj-cs"/>
                        </a:rPr>
                        <a:t>d)</a:t>
                      </a:r>
                      <a:r>
                        <a:rPr lang="uk-UA" sz="1400" b="0" i="0" kern="1200" dirty="0" smtClean="0">
                          <a:solidFill>
                            <a:schemeClr val="tx1"/>
                          </a:solidFill>
                          <a:latin typeface="+mn-lt"/>
                          <a:ea typeface="+mj-ea"/>
                          <a:cs typeface="+mj-cs"/>
                        </a:rPr>
                        <a:t> людські ресурси; </a:t>
                      </a:r>
                      <a:r>
                        <a:rPr lang="en-US" sz="1400" b="0" i="0" kern="1200" dirty="0" smtClean="0">
                          <a:solidFill>
                            <a:schemeClr val="tx1"/>
                          </a:solidFill>
                          <a:latin typeface="+mn-lt"/>
                          <a:ea typeface="+mj-ea"/>
                          <a:cs typeface="+mj-cs"/>
                        </a:rPr>
                        <a:t>e)</a:t>
                      </a:r>
                      <a:r>
                        <a:rPr lang="uk-UA" sz="1400" b="0" i="0" kern="1200" dirty="0" smtClean="0">
                          <a:solidFill>
                            <a:schemeClr val="tx1"/>
                          </a:solidFill>
                          <a:latin typeface="+mn-lt"/>
                          <a:ea typeface="+mj-ea"/>
                          <a:cs typeface="+mj-cs"/>
                        </a:rPr>
                        <a:t> виконання завдання; та </a:t>
                      </a:r>
                      <a:r>
                        <a:rPr lang="en-US" sz="1400" b="0" i="0" kern="1200" dirty="0" smtClean="0">
                          <a:solidFill>
                            <a:schemeClr val="tx1"/>
                          </a:solidFill>
                          <a:latin typeface="+mn-lt"/>
                          <a:ea typeface="+mj-ea"/>
                          <a:cs typeface="+mj-cs"/>
                        </a:rPr>
                        <a:t>f)</a:t>
                      </a:r>
                      <a:r>
                        <a:rPr lang="uk-UA" sz="1400" b="0" i="0" kern="1200" dirty="0" smtClean="0">
                          <a:solidFill>
                            <a:schemeClr val="tx1"/>
                          </a:solidFill>
                          <a:latin typeface="+mn-lt"/>
                          <a:ea typeface="+mj-ea"/>
                          <a:cs typeface="+mj-cs"/>
                        </a:rPr>
                        <a:t> моніторинг.</a:t>
                      </a:r>
                    </a:p>
                  </a:txBody>
                  <a:tcPr marL="68580" marR="68580" marT="0" marB="0" anchor="ctr"/>
                </a:tc>
                <a:extLst>
                  <a:ext uri="{0D108BD9-81ED-4DB2-BD59-A6C34878D82A}">
                    <a16:rowId xmlns:a16="http://schemas.microsoft.com/office/drawing/2014/main" val="307853813"/>
                  </a:ext>
                </a:extLst>
              </a:tr>
              <a:tr h="254136">
                <a:tc gridSpan="2">
                  <a:txBody>
                    <a:bodyPr/>
                    <a:lstStyle/>
                    <a:p>
                      <a:pPr marL="0" algn="ctr" defTabSz="914400" rtl="0" eaLnBrk="1" latinLnBrk="0" hangingPunct="1">
                        <a:lnSpc>
                          <a:spcPct val="115000"/>
                        </a:lnSpc>
                        <a:spcBef>
                          <a:spcPts val="200"/>
                        </a:spcBef>
                        <a:spcAft>
                          <a:spcPts val="200"/>
                        </a:spcAft>
                      </a:pPr>
                      <a:r>
                        <a:rPr lang="uk-UA" sz="1800" b="1" i="1" kern="1200" noProof="0" dirty="0" smtClean="0">
                          <a:solidFill>
                            <a:schemeClr val="bg1"/>
                          </a:solidFill>
                          <a:latin typeface="+mn-lt"/>
                          <a:ea typeface="+mj-ea"/>
                          <a:cs typeface="+mj-cs"/>
                        </a:rPr>
                        <a:t>ISSAI 100 «Фундаментальні принципи аудиту державного сектору»</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1033522">
                <a:tc>
                  <a:txBody>
                    <a:bodyPr/>
                    <a:lstStyle/>
                    <a:p>
                      <a:pPr marL="0" algn="ctr" defTabSz="914400" rtl="0" eaLnBrk="1" latinLnBrk="0" hangingPunct="1">
                        <a:lnSpc>
                          <a:spcPct val="115000"/>
                        </a:lnSpc>
                        <a:spcBef>
                          <a:spcPts val="200"/>
                        </a:spcBef>
                        <a:spcAft>
                          <a:spcPts val="200"/>
                        </a:spcAft>
                      </a:pPr>
                      <a:r>
                        <a:rPr lang="uk-UA" sz="1500" b="1" i="0" kern="1200" dirty="0" smtClean="0">
                          <a:solidFill>
                            <a:schemeClr val="bg1"/>
                          </a:solidFill>
                          <a:latin typeface="+mn-lt"/>
                          <a:ea typeface="+mj-ea"/>
                          <a:cs typeface="+mj-cs"/>
                        </a:rPr>
                        <a:t>22</a:t>
                      </a:r>
                      <a:endParaRPr lang="en-US" sz="15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400" b="0" i="0" kern="1200" dirty="0" smtClean="0">
                          <a:solidFill>
                            <a:schemeClr val="tx1"/>
                          </a:solidFill>
                          <a:latin typeface="+mn-lt"/>
                          <a:ea typeface="+mj-ea"/>
                          <a:cs typeface="+mj-cs"/>
                        </a:rPr>
                        <a:t>&lt;…&gt; Аудит відповідності спрямований на з’ясування того, чи відповідає певний предмет аудиту керівним вимогам, які визначено як критерії. Аудит відповідності проводиться шляхом оцінювання того, чи відповідають діяльність, фінансові операції та інформація керівним вимогам, що регулюють об’єкт аудиту, в усіх суттєвих аспектах. До цих керівних вимог можуть належати правила, закони і підзаконні акти, бюджетні резолюції, положення державної політики, усталені норми, узгоджені умови чи загальні засади, що регулюють належне фінансове управління в державному секторі й поведінку державних службовців.</a:t>
                      </a:r>
                      <a:endParaRPr lang="en-US" sz="1400" b="0" i="0" kern="120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1683169">
                <a:tc>
                  <a:txBody>
                    <a:bodyPr/>
                    <a:lstStyle/>
                    <a:p>
                      <a:pPr marL="0" algn="ctr" defTabSz="914400" rtl="0" eaLnBrk="1" latinLnBrk="0" hangingPunct="1">
                        <a:lnSpc>
                          <a:spcPct val="115000"/>
                        </a:lnSpc>
                        <a:spcBef>
                          <a:spcPts val="200"/>
                        </a:spcBef>
                        <a:spcAft>
                          <a:spcPts val="200"/>
                        </a:spcAft>
                      </a:pPr>
                      <a:r>
                        <a:rPr lang="uk-UA" sz="1500" b="1" i="0" kern="1200" dirty="0" smtClean="0">
                          <a:solidFill>
                            <a:schemeClr val="bg1"/>
                          </a:solidFill>
                          <a:latin typeface="+mn-lt"/>
                          <a:ea typeface="+mj-ea"/>
                          <a:cs typeface="+mj-cs"/>
                        </a:rPr>
                        <a:t>30</a:t>
                      </a:r>
                      <a:endParaRPr lang="en-US" sz="15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400" b="0" i="0" kern="1200" noProof="0" dirty="0" smtClean="0">
                          <a:solidFill>
                            <a:schemeClr val="tx1"/>
                          </a:solidFill>
                          <a:latin typeface="+mn-lt"/>
                          <a:ea typeface="+mj-ea"/>
                          <a:cs typeface="+mj-cs"/>
                        </a:rPr>
                        <a:t>&lt;…&gt; Аудити відповідності можуть являти собою завдання з атестації або прямого звітування, або одночасно обидва такі завдання.</a:t>
                      </a:r>
                    </a:p>
                    <a:p>
                      <a:pPr marL="0" algn="l" defTabSz="914400" rtl="0" eaLnBrk="1" latinLnBrk="0" hangingPunct="1">
                        <a:lnSpc>
                          <a:spcPct val="100000"/>
                        </a:lnSpc>
                        <a:spcBef>
                          <a:spcPts val="200"/>
                        </a:spcBef>
                        <a:spcAft>
                          <a:spcPts val="200"/>
                        </a:spcAft>
                      </a:pPr>
                      <a:r>
                        <a:rPr lang="uk-UA" sz="1400" b="0" i="0" kern="1200" noProof="0" dirty="0" smtClean="0">
                          <a:solidFill>
                            <a:schemeClr val="tx1"/>
                          </a:solidFill>
                          <a:latin typeface="+mn-lt"/>
                          <a:ea typeface="+mj-ea"/>
                          <a:cs typeface="+mj-cs"/>
                        </a:rPr>
                        <a:t>&lt;…&gt;</a:t>
                      </a:r>
                    </a:p>
                    <a:p>
                      <a:pPr marL="0" algn="l" defTabSz="914400" rtl="0" eaLnBrk="1" latinLnBrk="0" hangingPunct="1">
                        <a:lnSpc>
                          <a:spcPct val="100000"/>
                        </a:lnSpc>
                        <a:spcBef>
                          <a:spcPts val="200"/>
                        </a:spcBef>
                        <a:spcAft>
                          <a:spcPts val="200"/>
                        </a:spcAft>
                      </a:pPr>
                      <a:r>
                        <a:rPr lang="uk-UA" sz="1400" b="0" i="0" kern="1200" noProof="0" dirty="0" smtClean="0">
                          <a:solidFill>
                            <a:schemeClr val="tx1"/>
                          </a:solidFill>
                          <a:latin typeface="+mn-lt"/>
                          <a:ea typeface="+mj-ea"/>
                          <a:cs typeface="+mj-cs"/>
                        </a:rPr>
                        <a:t>с) Аудит відповідності: Предмет аудиту відповідності визначається обсягом аудиту. Ним можуть бути види діяльності, фінансові операції чи інформація. Для завдань з атестації відповідності доречніше зосереджуватися на інформації про предмет аудиту, якою може бути звіт про відповідність, складений згідно з усталеною та стандартизованою концептуальною основою звітування.</a:t>
                      </a:r>
                    </a:p>
                  </a:txBody>
                  <a:tcPr marL="68580" marR="68580" marT="0" marB="0" anchor="ctr"/>
                </a:tc>
                <a:extLst>
                  <a:ext uri="{0D108BD9-81ED-4DB2-BD59-A6C34878D82A}">
                    <a16:rowId xmlns:a16="http://schemas.microsoft.com/office/drawing/2014/main" val="1325741790"/>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13</a:t>
            </a:fld>
            <a:endParaRPr lang="uk-UA"/>
          </a:p>
        </p:txBody>
      </p:sp>
    </p:spTree>
    <p:extLst>
      <p:ext uri="{BB962C8B-B14F-4D97-AF65-F5344CB8AC3E}">
        <p14:creationId xmlns:p14="http://schemas.microsoft.com/office/powerpoint/2010/main" val="185133136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163"/>
            <a:ext cx="3005517" cy="3005517"/>
          </a:xfrm>
          <a:prstGeom prst="rect">
            <a:avLst/>
          </a:prstGeom>
        </p:spPr>
      </p:pic>
      <p:sp>
        <p:nvSpPr>
          <p:cNvPr id="2" name="Заголовок 1"/>
          <p:cNvSpPr>
            <a:spLocks noGrp="1"/>
          </p:cNvSpPr>
          <p:nvPr>
            <p:ph type="title"/>
          </p:nvPr>
        </p:nvSpPr>
        <p:spPr>
          <a:xfrm>
            <a:off x="2678999" y="391026"/>
            <a:ext cx="6731377" cy="875846"/>
          </a:xfrm>
        </p:spPr>
        <p:txBody>
          <a:bodyPr/>
          <a:lstStyle/>
          <a:p>
            <a:r>
              <a:rPr lang="uk-UA" dirty="0" smtClean="0">
                <a:latin typeface="+mn-lt"/>
              </a:rPr>
              <a:t>Аудит відповідності сприяє:</a:t>
            </a:r>
            <a:endParaRPr lang="en-US" dirty="0">
              <a:latin typeface="+mn-lt"/>
            </a:endParaRPr>
          </a:p>
        </p:txBody>
      </p:sp>
      <p:sp>
        <p:nvSpPr>
          <p:cNvPr id="3" name="Объект 2"/>
          <p:cNvSpPr>
            <a:spLocks noGrp="1"/>
          </p:cNvSpPr>
          <p:nvPr>
            <p:ph idx="1"/>
          </p:nvPr>
        </p:nvSpPr>
        <p:spPr>
          <a:xfrm>
            <a:off x="2550571" y="1480457"/>
            <a:ext cx="9223417" cy="4110446"/>
          </a:xfrm>
        </p:spPr>
        <p:txBody>
          <a:bodyPr anchor="ctr">
            <a:normAutofit lnSpcReduction="10000"/>
          </a:bodyPr>
          <a:lstStyle/>
          <a:p>
            <a:r>
              <a:rPr lang="uk-UA" b="1" dirty="0" smtClean="0">
                <a:latin typeface="+mn-lt"/>
              </a:rPr>
              <a:t>прозорості</a:t>
            </a:r>
            <a:r>
              <a:rPr lang="uk-UA" dirty="0" smtClean="0">
                <a:latin typeface="+mn-lt"/>
              </a:rPr>
              <a:t> </a:t>
            </a:r>
            <a:r>
              <a:rPr lang="uk-UA" dirty="0">
                <a:latin typeface="+mn-lt"/>
              </a:rPr>
              <a:t>завдяки наданню надійних звітів щодо того, чи здійснювались адміністрування коштів, управління та забезпечення прав громадян на належну правову процедуру згідно з застосовними керівними </a:t>
            </a:r>
            <a:r>
              <a:rPr lang="uk-UA" dirty="0" smtClean="0">
                <a:latin typeface="+mn-lt"/>
              </a:rPr>
              <a:t>вимогами;</a:t>
            </a:r>
          </a:p>
          <a:p>
            <a:r>
              <a:rPr lang="uk-UA" b="1" dirty="0" smtClean="0">
                <a:latin typeface="+mn-lt"/>
              </a:rPr>
              <a:t>підзвітності</a:t>
            </a:r>
            <a:r>
              <a:rPr lang="uk-UA" dirty="0" smtClean="0">
                <a:latin typeface="+mn-lt"/>
              </a:rPr>
              <a:t> </a:t>
            </a:r>
            <a:r>
              <a:rPr lang="uk-UA" dirty="0">
                <a:latin typeface="+mn-lt"/>
              </a:rPr>
              <a:t>завдяки звітуванню про відхилення від керівних вимог та про їх порушення, що уможливлює вжиття коригувальних заходів і притягнення підзвітних осіб до відповідальності за їхні </a:t>
            </a:r>
            <a:r>
              <a:rPr lang="uk-UA" dirty="0" smtClean="0">
                <a:latin typeface="+mn-lt"/>
              </a:rPr>
              <a:t>дії; </a:t>
            </a:r>
          </a:p>
          <a:p>
            <a:r>
              <a:rPr lang="uk-UA" b="1" dirty="0" smtClean="0">
                <a:latin typeface="+mn-lt"/>
              </a:rPr>
              <a:t>доброчесному </a:t>
            </a:r>
            <a:r>
              <a:rPr lang="uk-UA" b="1" dirty="0">
                <a:latin typeface="+mn-lt"/>
              </a:rPr>
              <a:t>управлінню </a:t>
            </a:r>
            <a:r>
              <a:rPr lang="uk-UA" dirty="0">
                <a:latin typeface="+mn-lt"/>
              </a:rPr>
              <a:t>як шляхом виявлення слабких місць і відхилень від вимог законів і підзаконних актів, так і шляхом оцінки правильності в разі недостатності чи невідповідності вимог законів і підзаконних </a:t>
            </a:r>
            <a:r>
              <a:rPr lang="uk-UA" dirty="0" smtClean="0">
                <a:latin typeface="+mn-lt"/>
              </a:rPr>
              <a:t>актів</a:t>
            </a:r>
            <a:endParaRPr lang="uk-UA" sz="2800" dirty="0">
              <a:latin typeface="+mn-l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9" name="Номер слайда 8"/>
          <p:cNvSpPr>
            <a:spLocks noGrp="1"/>
          </p:cNvSpPr>
          <p:nvPr>
            <p:ph type="sldNum" sz="quarter" idx="12"/>
          </p:nvPr>
        </p:nvSpPr>
        <p:spPr/>
        <p:txBody>
          <a:bodyPr/>
          <a:lstStyle/>
          <a:p>
            <a:fld id="{9681E3D1-0EE9-7E4A-80CF-448C84F25691}" type="slidenum">
              <a:rPr lang="uk-UA" smtClean="0"/>
              <a:t>14</a:t>
            </a:fld>
            <a:endParaRPr lang="uk-UA"/>
          </a:p>
        </p:txBody>
      </p:sp>
    </p:spTree>
    <p:extLst>
      <p:ext uri="{BB962C8B-B14F-4D97-AF65-F5344CB8AC3E}">
        <p14:creationId xmlns:p14="http://schemas.microsoft.com/office/powerpoint/2010/main" val="35300415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11"/>
          <p:cNvPicPr>
            <a:picLocks noChangeAspect="1"/>
          </p:cNvPicPr>
          <p:nvPr/>
        </p:nvPicPr>
        <p:blipFill>
          <a:blip r:embed="rId2"/>
          <a:stretch>
            <a:fillRect/>
          </a:stretch>
        </p:blipFill>
        <p:spPr>
          <a:xfrm>
            <a:off x="193964" y="73879"/>
            <a:ext cx="1757614" cy="1757614"/>
          </a:xfrm>
          <a:prstGeom prst="rect">
            <a:avLst/>
          </a:prstGeom>
        </p:spPr>
      </p:pic>
      <p:sp>
        <p:nvSpPr>
          <p:cNvPr id="2" name="Заголовок 1"/>
          <p:cNvSpPr>
            <a:spLocks noGrp="1"/>
          </p:cNvSpPr>
          <p:nvPr>
            <p:ph type="title"/>
          </p:nvPr>
        </p:nvSpPr>
        <p:spPr>
          <a:xfrm>
            <a:off x="2228355" y="604904"/>
            <a:ext cx="6731377" cy="875846"/>
          </a:xfrm>
        </p:spPr>
        <p:txBody>
          <a:bodyPr/>
          <a:lstStyle/>
          <a:p>
            <a:r>
              <a:rPr lang="uk-UA" dirty="0">
                <a:latin typeface="+mn-lt"/>
              </a:rPr>
              <a:t>Мета </a:t>
            </a:r>
            <a:r>
              <a:rPr lang="uk-UA" dirty="0" smtClean="0">
                <a:latin typeface="+mn-lt"/>
              </a:rPr>
              <a:t>аудиту відповідності</a:t>
            </a:r>
            <a:endParaRPr lang="en-US" dirty="0">
              <a:latin typeface="+mn-lt"/>
            </a:endParaRPr>
          </a:p>
        </p:txBody>
      </p:sp>
      <p:sp>
        <p:nvSpPr>
          <p:cNvPr id="3" name="Объект 2"/>
          <p:cNvSpPr>
            <a:spLocks noGrp="1"/>
          </p:cNvSpPr>
          <p:nvPr>
            <p:ph idx="1"/>
          </p:nvPr>
        </p:nvSpPr>
        <p:spPr>
          <a:xfrm>
            <a:off x="879566" y="1924595"/>
            <a:ext cx="10589623" cy="3286531"/>
          </a:xfrm>
        </p:spPr>
        <p:txBody>
          <a:bodyPr anchor="ctr">
            <a:normAutofit/>
          </a:bodyPr>
          <a:lstStyle/>
          <a:p>
            <a:r>
              <a:rPr lang="uk-UA" sz="2800" dirty="0">
                <a:latin typeface="+mn-lt"/>
              </a:rPr>
              <a:t>Відповідно до </a:t>
            </a:r>
            <a:r>
              <a:rPr lang="en-US" sz="2800" dirty="0" smtClean="0">
                <a:latin typeface="+mn-lt"/>
              </a:rPr>
              <a:t>ISSAI</a:t>
            </a:r>
            <a:r>
              <a:rPr lang="uk-UA" sz="2800" dirty="0" smtClean="0">
                <a:latin typeface="+mn-lt"/>
              </a:rPr>
              <a:t> </a:t>
            </a:r>
            <a:r>
              <a:rPr lang="uk-UA" sz="2800" b="1" dirty="0">
                <a:latin typeface="+mn-lt"/>
              </a:rPr>
              <a:t>метою </a:t>
            </a:r>
            <a:r>
              <a:rPr lang="uk-UA" sz="2800" b="1" dirty="0" smtClean="0">
                <a:latin typeface="+mn-lt"/>
              </a:rPr>
              <a:t>аудиту</a:t>
            </a:r>
            <a:r>
              <a:rPr lang="uk-UA" sz="2800" dirty="0" smtClean="0">
                <a:latin typeface="+mn-lt"/>
              </a:rPr>
              <a:t> відповідності </a:t>
            </a:r>
            <a:r>
              <a:rPr lang="uk-UA" sz="2800" dirty="0">
                <a:latin typeface="+mn-lt"/>
              </a:rPr>
              <a:t>є </a:t>
            </a:r>
            <a:r>
              <a:rPr lang="uk-UA" sz="2800" dirty="0" smtClean="0">
                <a:latin typeface="+mn-lt"/>
              </a:rPr>
              <a:t>надання </a:t>
            </a:r>
            <a:r>
              <a:rPr lang="uk-UA" sz="2800" dirty="0">
                <a:latin typeface="+mn-lt"/>
              </a:rPr>
              <a:t>передбачуваним користувачам інформації про те, чи виконують аудитовані суб’єкти державного сектору рішення парламенту, закони, законодавчі акти, положення державної політики, усталені кодекси та узгоджені </a:t>
            </a:r>
            <a:r>
              <a:rPr lang="uk-UA" sz="2800" dirty="0" smtClean="0">
                <a:latin typeface="+mn-lt"/>
              </a:rPr>
              <a:t>умови</a:t>
            </a:r>
            <a:endParaRPr lang="uk-UA" sz="2800" dirty="0">
              <a:latin typeface="+mn-l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4" name="Номер слайда 3"/>
          <p:cNvSpPr>
            <a:spLocks noGrp="1"/>
          </p:cNvSpPr>
          <p:nvPr>
            <p:ph type="sldNum" sz="quarter" idx="12"/>
          </p:nvPr>
        </p:nvSpPr>
        <p:spPr/>
        <p:txBody>
          <a:bodyPr/>
          <a:lstStyle/>
          <a:p>
            <a:fld id="{9681E3D1-0EE9-7E4A-80CF-448C84F25691}" type="slidenum">
              <a:rPr lang="uk-UA" smtClean="0"/>
              <a:t>15</a:t>
            </a:fld>
            <a:endParaRPr lang="uk-UA"/>
          </a:p>
        </p:txBody>
      </p:sp>
    </p:spTree>
    <p:extLst>
      <p:ext uri="{BB962C8B-B14F-4D97-AF65-F5344CB8AC3E}">
        <p14:creationId xmlns:p14="http://schemas.microsoft.com/office/powerpoint/2010/main" val="412120523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 y="1947237"/>
            <a:ext cx="3540885" cy="2659598"/>
          </a:xfrm>
          <a:prstGeom prst="rect">
            <a:avLst/>
          </a:prstGeom>
        </p:spPr>
      </p:pic>
      <p:sp>
        <p:nvSpPr>
          <p:cNvPr id="2" name="Заголовок 1"/>
          <p:cNvSpPr>
            <a:spLocks noGrp="1"/>
          </p:cNvSpPr>
          <p:nvPr>
            <p:ph type="title"/>
          </p:nvPr>
        </p:nvSpPr>
        <p:spPr>
          <a:xfrm>
            <a:off x="409303" y="514763"/>
            <a:ext cx="8027915" cy="875846"/>
          </a:xfrm>
        </p:spPr>
        <p:txBody>
          <a:bodyPr/>
          <a:lstStyle/>
          <a:p>
            <a:r>
              <a:rPr lang="uk-UA" dirty="0">
                <a:latin typeface="+mn-lt"/>
              </a:rPr>
              <a:t>Р</a:t>
            </a:r>
            <a:r>
              <a:rPr lang="uk-UA" dirty="0" smtClean="0">
                <a:latin typeface="+mn-lt"/>
              </a:rPr>
              <a:t>езультатом </a:t>
            </a:r>
            <a:r>
              <a:rPr lang="uk-UA" dirty="0">
                <a:latin typeface="+mn-lt"/>
              </a:rPr>
              <a:t>аудиту відповідності є надання:</a:t>
            </a:r>
            <a:endParaRPr lang="en-US" dirty="0">
              <a:latin typeface="+mn-lt"/>
            </a:endParaRPr>
          </a:p>
        </p:txBody>
      </p:sp>
      <p:sp>
        <p:nvSpPr>
          <p:cNvPr id="3" name="Объект 2"/>
          <p:cNvSpPr>
            <a:spLocks noGrp="1"/>
          </p:cNvSpPr>
          <p:nvPr>
            <p:ph idx="1"/>
          </p:nvPr>
        </p:nvSpPr>
        <p:spPr>
          <a:xfrm>
            <a:off x="3265713" y="1390609"/>
            <a:ext cx="8019051" cy="4252545"/>
          </a:xfrm>
        </p:spPr>
        <p:txBody>
          <a:bodyPr anchor="ctr">
            <a:normAutofit/>
          </a:bodyPr>
          <a:lstStyle/>
          <a:p>
            <a:pPr lvl="0"/>
            <a:r>
              <a:rPr lang="uk-UA" sz="2600" dirty="0">
                <a:latin typeface="+mn-lt"/>
              </a:rPr>
              <a:t>впевненості у тому, що певний предмет (діяльність, фінансові операції чи інформація) відповідає чинним нормативам на різних рівнях (рішенням уряду, законодавству, нормативним актам, політикам, правилам та узгодженим умовам);</a:t>
            </a:r>
            <a:endParaRPr lang="en-US" sz="2600" dirty="0">
              <a:latin typeface="+mn-lt"/>
            </a:endParaRPr>
          </a:p>
          <a:p>
            <a:r>
              <a:rPr lang="uk-UA" sz="2600" dirty="0">
                <a:latin typeface="+mn-lt"/>
              </a:rPr>
              <a:t>рекомендацій щодо виправлення суттєвих відхилень у відповідності та їх наслідків для процесу аудиту</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11" name="Номер слайда 10"/>
          <p:cNvSpPr>
            <a:spLocks noGrp="1"/>
          </p:cNvSpPr>
          <p:nvPr>
            <p:ph type="sldNum" sz="quarter" idx="12"/>
          </p:nvPr>
        </p:nvSpPr>
        <p:spPr/>
        <p:txBody>
          <a:bodyPr/>
          <a:lstStyle/>
          <a:p>
            <a:fld id="{9681E3D1-0EE9-7E4A-80CF-448C84F25691}" type="slidenum">
              <a:rPr lang="uk-UA" smtClean="0"/>
              <a:t>16</a:t>
            </a:fld>
            <a:endParaRPr lang="uk-UA"/>
          </a:p>
        </p:txBody>
      </p:sp>
    </p:spTree>
    <p:extLst>
      <p:ext uri="{BB962C8B-B14F-4D97-AF65-F5344CB8AC3E}">
        <p14:creationId xmlns:p14="http://schemas.microsoft.com/office/powerpoint/2010/main" val="421842318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3" y="3101962"/>
            <a:ext cx="2961834" cy="2813742"/>
          </a:xfrm>
          <a:prstGeom prst="rect">
            <a:avLst/>
          </a:prstGeom>
        </p:spPr>
      </p:pic>
      <p:sp>
        <p:nvSpPr>
          <p:cNvPr id="2" name="Заголовок 1"/>
          <p:cNvSpPr>
            <a:spLocks noGrp="1"/>
          </p:cNvSpPr>
          <p:nvPr>
            <p:ph type="title"/>
          </p:nvPr>
        </p:nvSpPr>
        <p:spPr>
          <a:xfrm>
            <a:off x="409303" y="514763"/>
            <a:ext cx="8027915" cy="875846"/>
          </a:xfrm>
        </p:spPr>
        <p:txBody>
          <a:bodyPr/>
          <a:lstStyle/>
          <a:p>
            <a:r>
              <a:rPr lang="uk-UA" dirty="0" smtClean="0">
                <a:latin typeface="+mn-lt"/>
              </a:rPr>
              <a:t>Аудит </a:t>
            </a:r>
            <a:r>
              <a:rPr lang="uk-UA" dirty="0">
                <a:latin typeface="+mn-lt"/>
              </a:rPr>
              <a:t>відповідності може </a:t>
            </a:r>
            <a:r>
              <a:rPr lang="uk-UA" dirty="0" smtClean="0">
                <a:latin typeface="+mn-lt"/>
              </a:rPr>
              <a:t>стосуватися:</a:t>
            </a:r>
            <a:endParaRPr lang="en-US" dirty="0">
              <a:latin typeface="+mn-lt"/>
            </a:endParaRPr>
          </a:p>
        </p:txBody>
      </p:sp>
      <p:sp>
        <p:nvSpPr>
          <p:cNvPr id="3" name="Объект 2"/>
          <p:cNvSpPr>
            <a:spLocks noGrp="1"/>
          </p:cNvSpPr>
          <p:nvPr>
            <p:ph idx="1"/>
          </p:nvPr>
        </p:nvSpPr>
        <p:spPr>
          <a:xfrm>
            <a:off x="365066" y="1338357"/>
            <a:ext cx="8900854" cy="2171069"/>
          </a:xfrm>
        </p:spPr>
        <p:txBody>
          <a:bodyPr anchor="ctr">
            <a:noAutofit/>
          </a:bodyPr>
          <a:lstStyle/>
          <a:p>
            <a:pPr lvl="0"/>
            <a:r>
              <a:rPr lang="uk-UA" b="1" dirty="0" smtClean="0">
                <a:solidFill>
                  <a:schemeClr val="accent1"/>
                </a:solidFill>
                <a:latin typeface="+mn-lt"/>
              </a:rPr>
              <a:t>законності</a:t>
            </a:r>
            <a:r>
              <a:rPr lang="uk-UA" dirty="0" smtClean="0">
                <a:latin typeface="+mn-lt"/>
              </a:rPr>
              <a:t> </a:t>
            </a:r>
            <a:r>
              <a:rPr lang="uk-UA" i="1" dirty="0">
                <a:latin typeface="+mn-lt"/>
              </a:rPr>
              <a:t>(</a:t>
            </a:r>
            <a:r>
              <a:rPr lang="en-US" i="1" dirty="0" smtClean="0">
                <a:latin typeface="+mn-lt"/>
              </a:rPr>
              <a:t>regularity)</a:t>
            </a:r>
            <a:r>
              <a:rPr lang="uk-UA" i="1" dirty="0" smtClean="0">
                <a:latin typeface="+mn-lt"/>
              </a:rPr>
              <a:t> – </a:t>
            </a:r>
            <a:r>
              <a:rPr lang="uk-UA" dirty="0" smtClean="0">
                <a:latin typeface="+mn-lt"/>
              </a:rPr>
              <a:t>дотримання </a:t>
            </a:r>
            <a:r>
              <a:rPr lang="uk-UA" dirty="0">
                <a:latin typeface="+mn-lt"/>
              </a:rPr>
              <a:t>формальних критеріїв, таких як відповідність законам, правилам та </a:t>
            </a:r>
            <a:r>
              <a:rPr lang="uk-UA" dirty="0" smtClean="0">
                <a:latin typeface="+mn-lt"/>
              </a:rPr>
              <a:t>угодам</a:t>
            </a:r>
          </a:p>
          <a:p>
            <a:pPr marL="0" lvl="0" indent="0" algn="ctr">
              <a:buNone/>
            </a:pPr>
            <a:r>
              <a:rPr lang="uk-UA" dirty="0" smtClean="0">
                <a:latin typeface="+mn-lt"/>
              </a:rPr>
              <a:t>або </a:t>
            </a:r>
          </a:p>
          <a:p>
            <a:pPr lvl="0"/>
            <a:r>
              <a:rPr lang="uk-UA" b="1" dirty="0" smtClean="0">
                <a:solidFill>
                  <a:schemeClr val="accent1"/>
                </a:solidFill>
                <a:latin typeface="+mn-lt"/>
              </a:rPr>
              <a:t>правильності</a:t>
            </a:r>
            <a:r>
              <a:rPr lang="uk-UA" dirty="0" smtClean="0">
                <a:latin typeface="+mn-lt"/>
              </a:rPr>
              <a:t> </a:t>
            </a:r>
            <a:r>
              <a:rPr lang="uk-UA" i="1" dirty="0">
                <a:latin typeface="+mn-lt"/>
              </a:rPr>
              <a:t>(</a:t>
            </a:r>
            <a:r>
              <a:rPr lang="en-US" i="1" dirty="0">
                <a:latin typeface="+mn-lt"/>
              </a:rPr>
              <a:t>propriety</a:t>
            </a:r>
            <a:r>
              <a:rPr lang="en-US" i="1" dirty="0" smtClean="0">
                <a:latin typeface="+mn-lt"/>
              </a:rPr>
              <a:t>)</a:t>
            </a:r>
            <a:r>
              <a:rPr lang="en-US" dirty="0" smtClean="0">
                <a:latin typeface="+mn-lt"/>
              </a:rPr>
              <a:t> </a:t>
            </a:r>
            <a:r>
              <a:rPr lang="uk-UA" dirty="0" smtClean="0">
                <a:latin typeface="+mn-lt"/>
              </a:rPr>
              <a:t>– дотримання </a:t>
            </a:r>
            <a:r>
              <a:rPr lang="uk-UA" dirty="0">
                <a:latin typeface="+mn-lt"/>
              </a:rPr>
              <a:t>загальних принципів, що регулюють управління </a:t>
            </a:r>
            <a:r>
              <a:rPr lang="uk-UA" dirty="0" smtClean="0">
                <a:latin typeface="+mn-lt"/>
              </a:rPr>
              <a:t>фінансами</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5" name="Прямоугольник 4"/>
          <p:cNvSpPr/>
          <p:nvPr/>
        </p:nvSpPr>
        <p:spPr>
          <a:xfrm>
            <a:off x="3230880" y="3976712"/>
            <a:ext cx="8438606" cy="1938992"/>
          </a:xfrm>
          <a:prstGeom prst="rect">
            <a:avLst/>
          </a:prstGeom>
        </p:spPr>
        <p:txBody>
          <a:bodyPr wrap="square">
            <a:spAutoFit/>
          </a:bodyPr>
          <a:lstStyle/>
          <a:p>
            <a:pPr lvl="0"/>
            <a:r>
              <a:rPr lang="uk-UA" sz="2400" dirty="0"/>
              <a:t>Хоча </a:t>
            </a:r>
            <a:r>
              <a:rPr lang="uk-UA" sz="2400" b="1" dirty="0"/>
              <a:t>законність</a:t>
            </a:r>
            <a:r>
              <a:rPr lang="uk-UA" sz="2400" dirty="0"/>
              <a:t> є основним акцентом аудиту відповідності, </a:t>
            </a:r>
            <a:r>
              <a:rPr lang="uk-UA" sz="2400" b="1" dirty="0"/>
              <a:t>правильність</a:t>
            </a:r>
            <a:r>
              <a:rPr lang="uk-UA" sz="2400" dirty="0"/>
              <a:t> також може бути доречною з огляду на особливості державного сектору, щодо якого є певні очікування у сфері управління фінансами та поведінки посадових осіб</a:t>
            </a:r>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0157" y="952686"/>
            <a:ext cx="2556740" cy="2556740"/>
          </a:xfrm>
          <a:prstGeom prst="rect">
            <a:avLst/>
          </a:prstGeom>
        </p:spPr>
      </p:pic>
      <p:sp>
        <p:nvSpPr>
          <p:cNvPr id="8" name="Номер слайда 7"/>
          <p:cNvSpPr>
            <a:spLocks noGrp="1"/>
          </p:cNvSpPr>
          <p:nvPr>
            <p:ph type="sldNum" sz="quarter" idx="12"/>
          </p:nvPr>
        </p:nvSpPr>
        <p:spPr/>
        <p:txBody>
          <a:bodyPr/>
          <a:lstStyle/>
          <a:p>
            <a:fld id="{9681E3D1-0EE9-7E4A-80CF-448C84F25691}" type="slidenum">
              <a:rPr lang="uk-UA" smtClean="0"/>
              <a:t>17</a:t>
            </a:fld>
            <a:endParaRPr lang="uk-UA"/>
          </a:p>
        </p:txBody>
      </p:sp>
    </p:spTree>
    <p:extLst>
      <p:ext uri="{BB962C8B-B14F-4D97-AF65-F5344CB8AC3E}">
        <p14:creationId xmlns:p14="http://schemas.microsoft.com/office/powerpoint/2010/main" val="283326908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303" y="175129"/>
            <a:ext cx="8027915" cy="875846"/>
          </a:xfrm>
        </p:spPr>
        <p:txBody>
          <a:bodyPr/>
          <a:lstStyle/>
          <a:p>
            <a:r>
              <a:rPr lang="uk-UA" dirty="0" smtClean="0">
                <a:latin typeface="+mn-lt"/>
              </a:rPr>
              <a:t>Основа для здійснення аудитів </a:t>
            </a:r>
            <a:r>
              <a:rPr lang="uk-UA" dirty="0">
                <a:latin typeface="+mn-lt"/>
              </a:rPr>
              <a:t>відповідності </a:t>
            </a:r>
            <a:r>
              <a:rPr lang="uk-UA" dirty="0" smtClean="0">
                <a:latin typeface="+mn-lt"/>
              </a:rPr>
              <a:t>Рахунковою палатою:</a:t>
            </a:r>
            <a:endParaRPr lang="en-US" dirty="0">
              <a:latin typeface="+mn-lt"/>
            </a:endParaRPr>
          </a:p>
        </p:txBody>
      </p:sp>
      <p:sp>
        <p:nvSpPr>
          <p:cNvPr id="3" name="Объект 2"/>
          <p:cNvSpPr>
            <a:spLocks noGrp="1"/>
          </p:cNvSpPr>
          <p:nvPr>
            <p:ph idx="1"/>
          </p:nvPr>
        </p:nvSpPr>
        <p:spPr>
          <a:xfrm>
            <a:off x="174171" y="940527"/>
            <a:ext cx="9091749" cy="2612570"/>
          </a:xfrm>
        </p:spPr>
        <p:txBody>
          <a:bodyPr anchor="ctr">
            <a:noAutofit/>
          </a:bodyPr>
          <a:lstStyle/>
          <a:p>
            <a:pPr lvl="0"/>
            <a:r>
              <a:rPr lang="uk-UA" sz="1800" dirty="0" smtClean="0">
                <a:latin typeface="+mn-lt"/>
              </a:rPr>
              <a:t>Відповідно </a:t>
            </a:r>
            <a:r>
              <a:rPr lang="uk-UA" sz="1800" dirty="0">
                <a:latin typeface="+mn-lt"/>
              </a:rPr>
              <a:t>до </a:t>
            </a:r>
            <a:r>
              <a:rPr lang="uk-UA" sz="1800" dirty="0" smtClean="0">
                <a:latin typeface="+mn-lt"/>
              </a:rPr>
              <a:t>ч. 7 </a:t>
            </a:r>
            <a:r>
              <a:rPr lang="uk-UA" sz="1800" dirty="0">
                <a:latin typeface="+mn-lt"/>
              </a:rPr>
              <a:t>статті 3 Закону України «Про Рахункову палату» Рахункова палата використовує у своїй роботі основні принципи Міжнародної організації вищих органів аудиту (</a:t>
            </a:r>
            <a:r>
              <a:rPr lang="en-US" sz="1800" dirty="0">
                <a:latin typeface="+mn-lt"/>
              </a:rPr>
              <a:t>INTOSAI) </a:t>
            </a:r>
            <a:r>
              <a:rPr lang="uk-UA" sz="1800" dirty="0">
                <a:latin typeface="+mn-lt"/>
              </a:rPr>
              <a:t>та Міжнародні стандарти вищих органів аудиту (</a:t>
            </a:r>
            <a:r>
              <a:rPr lang="en-US" sz="1800" dirty="0">
                <a:latin typeface="+mn-lt"/>
              </a:rPr>
              <a:t>ISSAI) </a:t>
            </a:r>
            <a:r>
              <a:rPr lang="uk-UA" sz="1800" dirty="0">
                <a:latin typeface="+mn-lt"/>
              </a:rPr>
              <a:t>в частині, що не суперечить Конституції та законам </a:t>
            </a:r>
            <a:r>
              <a:rPr lang="uk-UA" sz="1800" dirty="0" smtClean="0">
                <a:latin typeface="+mn-lt"/>
              </a:rPr>
              <a:t>України.</a:t>
            </a:r>
          </a:p>
          <a:p>
            <a:pPr lvl="0"/>
            <a:r>
              <a:rPr lang="uk-UA" sz="1800" dirty="0" smtClean="0">
                <a:latin typeface="+mn-lt"/>
              </a:rPr>
              <a:t>Відповідно </a:t>
            </a:r>
            <a:r>
              <a:rPr lang="uk-UA" sz="1800" dirty="0">
                <a:latin typeface="+mn-lt"/>
              </a:rPr>
              <a:t>до вимог </a:t>
            </a:r>
            <a:r>
              <a:rPr lang="uk-UA" sz="1800" dirty="0" smtClean="0">
                <a:latin typeface="+mn-lt"/>
              </a:rPr>
              <a:t>ч. 2 </a:t>
            </a:r>
            <a:r>
              <a:rPr lang="uk-UA" sz="1800" dirty="0">
                <a:latin typeface="+mn-lt"/>
              </a:rPr>
              <a:t>статті 4 Закону України «Про Рахункову палату» державний зовнішній фінансовий контроль (аудит) забезпечується Рахунковою палатою шляхом здійснення фінансового аудиту, аудиту ефективності, експертизи, аналізу та інших контрольних заходів. Отже, </a:t>
            </a:r>
            <a:r>
              <a:rPr lang="uk-UA" sz="1800" b="1" dirty="0">
                <a:latin typeface="+mn-lt"/>
              </a:rPr>
              <a:t>аудит відповідності, хоча і не згадується окремо в законі, може бути здійснений у рамках інших контрольних </a:t>
            </a:r>
            <a:r>
              <a:rPr lang="uk-UA" sz="1800" b="1" dirty="0" smtClean="0">
                <a:latin typeface="+mn-lt"/>
              </a:rPr>
              <a:t>заходів.</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5" name="Прямоугольник 4"/>
          <p:cNvSpPr/>
          <p:nvPr/>
        </p:nvSpPr>
        <p:spPr>
          <a:xfrm>
            <a:off x="2220686" y="3684566"/>
            <a:ext cx="9701348" cy="2240613"/>
          </a:xfrm>
          <a:prstGeom prst="rect">
            <a:avLst/>
          </a:prstGeom>
        </p:spPr>
        <p:txBody>
          <a:bodyPr wrap="square">
            <a:spAutoFit/>
          </a:bodyPr>
          <a:lstStyle/>
          <a:p>
            <a:pPr marL="228600" indent="-228600">
              <a:lnSpc>
                <a:spcPct val="80000"/>
              </a:lnSpc>
              <a:spcBef>
                <a:spcPts val="600"/>
              </a:spcBef>
              <a:spcAft>
                <a:spcPts val="600"/>
              </a:spcAft>
              <a:buClr>
                <a:srgbClr val="003999"/>
              </a:buClr>
              <a:buFont typeface="Helvetica" pitchFamily="2" charset="0"/>
              <a:buChar char="‣"/>
            </a:pPr>
            <a:r>
              <a:rPr lang="uk-UA" b="1" dirty="0" smtClean="0"/>
              <a:t>Методичний </a:t>
            </a:r>
            <a:r>
              <a:rPr lang="uk-UA" b="1" dirty="0"/>
              <a:t>посібник з питань аудиту відповідності </a:t>
            </a:r>
            <a:r>
              <a:rPr lang="uk-UA" dirty="0"/>
              <a:t>– містить опис методології проведення аудиту відповідності, яка базується на Міжнародних стандартах вищих органів аудиту </a:t>
            </a:r>
            <a:r>
              <a:rPr lang="en-US" dirty="0"/>
              <a:t>ISSAI. </a:t>
            </a:r>
            <a:r>
              <a:rPr lang="uk-UA" dirty="0"/>
              <a:t>Метою </a:t>
            </a:r>
            <a:r>
              <a:rPr lang="uk-UA" dirty="0" smtClean="0"/>
              <a:t>методичного </a:t>
            </a:r>
            <a:r>
              <a:rPr lang="uk-UA" dirty="0"/>
              <a:t>посібника є надання допомоги фахівцям Рахункової палати та користувачам у розумінні процесу аудиту відповідності на основі </a:t>
            </a:r>
            <a:r>
              <a:rPr lang="en-US" dirty="0"/>
              <a:t>ISSAI 100, ISSAI 400, ISSAI 4000 </a:t>
            </a:r>
            <a:r>
              <a:rPr lang="uk-UA" dirty="0"/>
              <a:t>та </a:t>
            </a:r>
            <a:r>
              <a:rPr lang="en-US" dirty="0"/>
              <a:t>GUID 4900 </a:t>
            </a:r>
            <a:r>
              <a:rPr lang="uk-UA" dirty="0"/>
              <a:t>з посиланням на пояснення та приклади, адаптовані до середовища </a:t>
            </a:r>
            <a:r>
              <a:rPr lang="uk-UA" dirty="0" smtClean="0"/>
              <a:t>України.</a:t>
            </a:r>
          </a:p>
          <a:p>
            <a:pPr marL="228600" indent="-228600">
              <a:lnSpc>
                <a:spcPct val="80000"/>
              </a:lnSpc>
              <a:spcBef>
                <a:spcPts val="600"/>
              </a:spcBef>
              <a:spcAft>
                <a:spcPts val="600"/>
              </a:spcAft>
              <a:buClr>
                <a:srgbClr val="003999"/>
              </a:buClr>
              <a:buFont typeface="Helvetica" pitchFamily="2" charset="0"/>
              <a:buChar char="‣"/>
            </a:pPr>
            <a:r>
              <a:rPr lang="uk-UA" b="1" dirty="0" smtClean="0"/>
              <a:t>Опис процесу «Здійснення аудиту відповідності»</a:t>
            </a:r>
            <a:r>
              <a:rPr lang="uk-UA" dirty="0" smtClean="0"/>
              <a:t> </a:t>
            </a:r>
            <a:r>
              <a:rPr lang="uk-UA" dirty="0"/>
              <a:t>–</a:t>
            </a:r>
            <a:r>
              <a:rPr lang="uk-UA" dirty="0" smtClean="0"/>
              <a:t> містить </a:t>
            </a:r>
            <a:r>
              <a:rPr lang="uk-UA" dirty="0"/>
              <a:t>покрокові вимоги до </a:t>
            </a:r>
            <a:r>
              <a:rPr lang="uk-UA" dirty="0" smtClean="0"/>
              <a:t>здійснення аудиту відповідності згідно з вимогами Регламенту та інших внутрішніх документів Рахункової палати.</a:t>
            </a:r>
            <a:endParaRPr lang="uk-UA"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96" y="3799393"/>
            <a:ext cx="1988490" cy="1988490"/>
          </a:xfrm>
          <a:prstGeom prst="rect">
            <a:avLst/>
          </a:prstGeom>
        </p:spPr>
      </p:pic>
      <p:pic>
        <p:nvPicPr>
          <p:cNvPr id="11" name="Рисунок 10"/>
          <p:cNvPicPr>
            <a:picLocks noChangeAspect="1"/>
          </p:cNvPicPr>
          <p:nvPr/>
        </p:nvPicPr>
        <p:blipFill>
          <a:blip r:embed="rId4"/>
          <a:stretch>
            <a:fillRect/>
          </a:stretch>
        </p:blipFill>
        <p:spPr>
          <a:xfrm>
            <a:off x="9337760" y="1077102"/>
            <a:ext cx="2854239" cy="2028012"/>
          </a:xfrm>
          <a:prstGeom prst="rect">
            <a:avLst/>
          </a:prstGeom>
        </p:spPr>
      </p:pic>
      <p:sp>
        <p:nvSpPr>
          <p:cNvPr id="8" name="Номер слайда 7"/>
          <p:cNvSpPr>
            <a:spLocks noGrp="1"/>
          </p:cNvSpPr>
          <p:nvPr>
            <p:ph type="sldNum" sz="quarter" idx="12"/>
          </p:nvPr>
        </p:nvSpPr>
        <p:spPr/>
        <p:txBody>
          <a:bodyPr/>
          <a:lstStyle/>
          <a:p>
            <a:fld id="{9681E3D1-0EE9-7E4A-80CF-448C84F25691}" type="slidenum">
              <a:rPr lang="uk-UA" smtClean="0"/>
              <a:t>18</a:t>
            </a:fld>
            <a:endParaRPr lang="uk-UA"/>
          </a:p>
        </p:txBody>
      </p:sp>
    </p:spTree>
    <p:extLst>
      <p:ext uri="{BB962C8B-B14F-4D97-AF65-F5344CB8AC3E}">
        <p14:creationId xmlns:p14="http://schemas.microsoft.com/office/powerpoint/2010/main" val="254684327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4345" y="1523898"/>
            <a:ext cx="8388706" cy="3168073"/>
          </a:xfrm>
        </p:spPr>
        <p:txBody>
          <a:bodyPr anchor="ctr">
            <a:normAutofit/>
          </a:bodyPr>
          <a:lstStyle/>
          <a:p>
            <a:pPr marL="0" indent="0" algn="ctr">
              <a:buNone/>
            </a:pPr>
            <a:r>
              <a:rPr lang="uk-UA" sz="3600" b="1" u="sng" dirty="0">
                <a:solidFill>
                  <a:schemeClr val="accent1">
                    <a:lumMod val="75000"/>
                  </a:schemeClr>
                </a:solidFill>
                <a:effectLst>
                  <a:outerShdw blurRad="38100" dist="38100" dir="2700000" algn="tl">
                    <a:srgbClr val="000000">
                      <a:alpha val="43137"/>
                    </a:srgbClr>
                  </a:outerShdw>
                </a:effectLst>
                <a:latin typeface="+mn-lt"/>
              </a:rPr>
              <a:t>Практичне завдання № 1</a:t>
            </a:r>
          </a:p>
          <a:p>
            <a:pPr marL="0" indent="0" algn="ctr">
              <a:buNone/>
            </a:pPr>
            <a:r>
              <a:rPr lang="uk-UA" sz="3600" b="1" u="sng" dirty="0" smtClean="0">
                <a:solidFill>
                  <a:schemeClr val="accent1">
                    <a:lumMod val="75000"/>
                  </a:schemeClr>
                </a:solidFill>
                <a:effectLst>
                  <a:outerShdw blurRad="38100" dist="38100" dir="2700000" algn="tl">
                    <a:srgbClr val="000000">
                      <a:alpha val="43137"/>
                    </a:srgbClr>
                  </a:outerShdw>
                </a:effectLst>
                <a:latin typeface="+mn-lt"/>
              </a:rPr>
              <a:t>Визначення виду аудиту</a:t>
            </a:r>
            <a:endParaRPr lang="en-US" sz="3600" b="1" dirty="0">
              <a:solidFill>
                <a:schemeClr val="accent1">
                  <a:lumMod val="75000"/>
                </a:schemeClr>
              </a:solidFill>
              <a:effectLst>
                <a:outerShdw blurRad="38100" dist="38100" dir="2700000" algn="tl">
                  <a:srgbClr val="000000">
                    <a:alpha val="43137"/>
                  </a:srgbClr>
                </a:outerShdw>
              </a:effectLst>
              <a:latin typeface="+mn-l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72647"/>
            <a:ext cx="3803469" cy="319491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4" name="Номер слайда 3"/>
          <p:cNvSpPr>
            <a:spLocks noGrp="1"/>
          </p:cNvSpPr>
          <p:nvPr>
            <p:ph type="sldNum" sz="quarter" idx="12"/>
          </p:nvPr>
        </p:nvSpPr>
        <p:spPr/>
        <p:txBody>
          <a:bodyPr/>
          <a:lstStyle/>
          <a:p>
            <a:fld id="{9681E3D1-0EE9-7E4A-80CF-448C84F25691}" type="slidenum">
              <a:rPr lang="uk-UA" smtClean="0"/>
              <a:t>19</a:t>
            </a:fld>
            <a:endParaRPr lang="uk-UA"/>
          </a:p>
        </p:txBody>
      </p:sp>
    </p:spTree>
    <p:extLst>
      <p:ext uri="{BB962C8B-B14F-4D97-AF65-F5344CB8AC3E}">
        <p14:creationId xmlns:p14="http://schemas.microsoft.com/office/powerpoint/2010/main" val="29123416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3054"/>
            <a:ext cx="7903818" cy="485030"/>
          </a:xfrm>
        </p:spPr>
        <p:txBody>
          <a:bodyPr>
            <a:normAutofit/>
          </a:bodyPr>
          <a:lstStyle/>
          <a:p>
            <a:pPr algn="l" rtl="0"/>
            <a:r>
              <a:rPr lang="lv-LV" dirty="0">
                <a:latin typeface="+mn-lt"/>
              </a:rPr>
              <a:t>Що ми будемо робити:</a:t>
            </a:r>
            <a:endParaRPr lang="uk-UA"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1150442"/>
              </p:ext>
            </p:extLst>
          </p:nvPr>
        </p:nvGraphicFramePr>
        <p:xfrm>
          <a:off x="533400" y="1252600"/>
          <a:ext cx="11342688" cy="4740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5"/>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2</a:t>
            </a:fld>
            <a:endParaRPr lang="uk-UA"/>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F7BC6E0-F569-784A-8E2F-2F434918442D}"/>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spcAft>
                <a:spcPts val="600"/>
              </a:spcAft>
            </a:pPr>
            <a:r>
              <a:rPr lang="en-US" sz="3600" i="1" kern="1200" cap="all" dirty="0">
                <a:solidFill>
                  <a:srgbClr val="FFFFFF"/>
                </a:solidFill>
                <a:latin typeface="+mj-lt"/>
                <a:ea typeface="+mj-ea"/>
                <a:cs typeface="+mj-cs"/>
              </a:rPr>
              <a:t>ДЯКУЄМО ЗА УВАГУ!</a:t>
            </a:r>
            <a:endParaRPr lang="en-US" sz="3600" i="1" kern="1200" dirty="0">
              <a:solidFill>
                <a:srgbClr val="FFFFFF"/>
              </a:solidFill>
              <a:latin typeface="+mj-lt"/>
              <a:ea typeface="+mj-ea"/>
              <a:cs typeface="+mj-cs"/>
            </a:endParaRPr>
          </a:p>
        </p:txBody>
      </p:sp>
      <p:pic>
        <p:nvPicPr>
          <p:cNvPr id="3" name="Graphic 2" descr="Coffee with solid fill">
            <a:extLst>
              <a:ext uri="{FF2B5EF4-FFF2-40B4-BE49-F238E27FC236}">
                <a16:creationId xmlns:a16="http://schemas.microsoft.com/office/drawing/2014/main" id="{A95BFA25-E02A-41C2-9D95-00AA558E38A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83296" y="643466"/>
            <a:ext cx="5568739" cy="5568739"/>
          </a:xfrm>
          <a:prstGeom prst="rect">
            <a:avLst/>
          </a:prstGeom>
        </p:spPr>
      </p:pic>
      <p:sp>
        <p:nvSpPr>
          <p:cNvPr id="2" name="Номер слайда 1"/>
          <p:cNvSpPr>
            <a:spLocks noGrp="1"/>
          </p:cNvSpPr>
          <p:nvPr>
            <p:ph type="sldNum" sz="quarter" idx="12"/>
          </p:nvPr>
        </p:nvSpPr>
        <p:spPr/>
        <p:txBody>
          <a:bodyPr/>
          <a:lstStyle/>
          <a:p>
            <a:fld id="{9681E3D1-0EE9-7E4A-80CF-448C84F25691}" type="slidenum">
              <a:rPr lang="uk-UA" smtClean="0"/>
              <a:t>20</a:t>
            </a:fld>
            <a:endParaRPr lang="uk-UA"/>
          </a:p>
        </p:txBody>
      </p:sp>
    </p:spTree>
    <p:extLst>
      <p:ext uri="{BB962C8B-B14F-4D97-AF65-F5344CB8AC3E}">
        <p14:creationId xmlns:p14="http://schemas.microsoft.com/office/powerpoint/2010/main" val="224003095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Date Placeholder 3">
            <a:extLst>
              <a:ext uri="{FF2B5EF4-FFF2-40B4-BE49-F238E27FC236}">
                <a16:creationId xmlns:a16="http://schemas.microsoft.com/office/drawing/2014/main" id="{9B1FFBF2-F96D-4048-B071-462BC5CEAA0F}"/>
              </a:ext>
            </a:extLst>
          </p:cNvPr>
          <p:cNvSpPr txBox="1">
            <a:spLocks/>
          </p:cNvSpPr>
          <p:nvPr/>
        </p:nvSpPr>
        <p:spPr>
          <a:xfrm>
            <a:off x="6614556" y="3071036"/>
            <a:ext cx="5092664" cy="784804"/>
          </a:xfrm>
          <a:prstGeom prst="rect">
            <a:avLst/>
          </a:prstGeom>
        </p:spPr>
        <p:txBody>
          <a:bodyPr/>
          <a:lstStyle>
            <a:defPPr>
              <a:defRPr lang="uk-UA"/>
            </a:defPPr>
            <a:lvl1pPr marL="0" algn="r" defTabSz="914400" rtl="0" eaLnBrk="1" latinLnBrk="0" hangingPunct="1">
              <a:defRPr sz="1600" kern="1200">
                <a:solidFill>
                  <a:schemeClr val="bg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511553"/>
            <a:ext cx="10538691" cy="21956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dirty="0">
                <a:latin typeface="+mn-lt"/>
              </a:rPr>
              <a:t>Стратегічне планування аудиту відповідності у ВОА</a:t>
            </a:r>
            <a:endParaRPr lang="uk-UA" sz="4400" i="1" dirty="0">
              <a:latin typeface="+mn-lt"/>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21</a:t>
            </a:fld>
            <a:endParaRPr lang="uk-UA"/>
          </a:p>
        </p:txBody>
      </p:sp>
    </p:spTree>
    <p:extLst>
      <p:ext uri="{BB962C8B-B14F-4D97-AF65-F5344CB8AC3E}">
        <p14:creationId xmlns:p14="http://schemas.microsoft.com/office/powerpoint/2010/main" val="385057892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3" y="3076571"/>
            <a:ext cx="2610195" cy="261019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208172646"/>
              </p:ext>
            </p:extLst>
          </p:nvPr>
        </p:nvGraphicFramePr>
        <p:xfrm>
          <a:off x="337259" y="1388226"/>
          <a:ext cx="11407395" cy="1415933"/>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390277">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346913">
                <a:tc gridSpan="2">
                  <a:txBody>
                    <a:bodyPr/>
                    <a:lstStyle/>
                    <a:p>
                      <a:pPr algn="ctr">
                        <a:lnSpc>
                          <a:spcPct val="115000"/>
                        </a:lnSpc>
                        <a:spcBef>
                          <a:spcPts val="200"/>
                        </a:spcBef>
                        <a:spcAft>
                          <a:spcPts val="200"/>
                        </a:spcAft>
                      </a:pPr>
                      <a:r>
                        <a:rPr lang="uk-UA" sz="1800" b="1" i="1" kern="1200" noProof="0" dirty="0" smtClean="0">
                          <a:solidFill>
                            <a:schemeClr val="bg1"/>
                          </a:solidFill>
                          <a:latin typeface="+mn-lt"/>
                          <a:ea typeface="+mj-ea"/>
                          <a:cs typeface="+mj-cs"/>
                        </a:rPr>
                        <a:t>ISSAI 4000 «Стандарт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678743">
                <a:tc>
                  <a:txBody>
                    <a:bodyPr/>
                    <a:lstStyle/>
                    <a:p>
                      <a:pPr marL="0" algn="ctr" defTabSz="914400" rtl="0" eaLnBrk="1" latinLnBrk="0" hangingPunct="1">
                        <a:lnSpc>
                          <a:spcPct val="115000"/>
                        </a:lnSpc>
                        <a:spcBef>
                          <a:spcPts val="200"/>
                        </a:spcBef>
                        <a:spcAft>
                          <a:spcPts val="200"/>
                        </a:spcAft>
                      </a:pPr>
                      <a:r>
                        <a:rPr lang="ru-RU" sz="1800" b="1" i="0" kern="1200" dirty="0">
                          <a:solidFill>
                            <a:schemeClr val="bg1"/>
                          </a:solidFill>
                          <a:latin typeface="+mn-lt"/>
                          <a:ea typeface="+mj-ea"/>
                          <a:cs typeface="+mj-cs"/>
                        </a:rPr>
                        <a:t> </a:t>
                      </a:r>
                      <a:r>
                        <a:rPr lang="ru-RU" sz="1800" b="1" i="0" kern="1200" dirty="0" smtClean="0">
                          <a:solidFill>
                            <a:schemeClr val="bg1"/>
                          </a:solidFill>
                          <a:latin typeface="+mn-lt"/>
                          <a:ea typeface="+mj-ea"/>
                          <a:cs typeface="+mj-cs"/>
                        </a:rPr>
                        <a:t>64</a:t>
                      </a:r>
                      <a:endParaRPr lang="en-US" sz="18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800" b="0" i="0" kern="1200" noProof="0" dirty="0" smtClean="0">
                          <a:solidFill>
                            <a:schemeClr val="tx1"/>
                          </a:solidFill>
                          <a:latin typeface="+mn-lt"/>
                          <a:ea typeface="+mj-ea"/>
                          <a:cs typeface="+mj-cs"/>
                        </a:rPr>
                        <a:t>Якщо ВОА має право обирати межі охоплення аудитом відповідності на власний розсуд, він визначає сфери, що є значущими для передбачуваних користувачів.</a:t>
                      </a:r>
                      <a:endParaRPr lang="uk-UA" sz="18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07853813"/>
                  </a:ext>
                </a:extLst>
              </a:tr>
            </a:tbl>
          </a:graphicData>
        </a:graphic>
      </p:graphicFrame>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Прямоугольник 2"/>
          <p:cNvSpPr/>
          <p:nvPr/>
        </p:nvSpPr>
        <p:spPr>
          <a:xfrm>
            <a:off x="2412276" y="3260753"/>
            <a:ext cx="8577942" cy="2400657"/>
          </a:xfrm>
          <a:prstGeom prst="rect">
            <a:avLst/>
          </a:prstGeom>
        </p:spPr>
        <p:txBody>
          <a:bodyPr wrap="square">
            <a:spAutoFit/>
          </a:bodyPr>
          <a:lstStyle/>
          <a:p>
            <a:pPr marL="228600" indent="-228600">
              <a:spcBef>
                <a:spcPts val="600"/>
              </a:spcBef>
              <a:spcAft>
                <a:spcPts val="600"/>
              </a:spcAft>
              <a:buClr>
                <a:srgbClr val="003999"/>
              </a:buClr>
              <a:buFont typeface="Helvetica" pitchFamily="2" charset="0"/>
              <a:buChar char="‣"/>
            </a:pPr>
            <a:r>
              <a:rPr lang="uk-UA" sz="2000" dirty="0"/>
              <a:t>ВОА повинен мати системний підхід до збору даних про управління, що здійснюється урядом у сферах його відповідальності, та його методи реалізації державної політики.</a:t>
            </a:r>
          </a:p>
          <a:p>
            <a:pPr marL="228600" indent="-228600">
              <a:spcBef>
                <a:spcPts val="600"/>
              </a:spcBef>
              <a:spcAft>
                <a:spcPts val="600"/>
              </a:spcAft>
              <a:buClr>
                <a:srgbClr val="003999"/>
              </a:buClr>
              <a:buFont typeface="Helvetica" pitchFamily="2" charset="0"/>
              <a:buChar char="‣"/>
            </a:pPr>
            <a:r>
              <a:rPr lang="uk-UA" sz="2000" dirty="0"/>
              <a:t>Оскільки ВОА мають обмежений ресурс, під час планування тематики аудитів відповідності доцільно застосовувати </a:t>
            </a:r>
            <a:r>
              <a:rPr lang="uk-UA" sz="2000" dirty="0" err="1"/>
              <a:t>ризикоорієнтований</a:t>
            </a:r>
            <a:r>
              <a:rPr lang="uk-UA" sz="2000" dirty="0"/>
              <a:t> підхід, який передбачає визначення значущих сфер із потенційно високим ризиком невідповідності.</a:t>
            </a:r>
          </a:p>
        </p:txBody>
      </p:sp>
      <p:sp>
        <p:nvSpPr>
          <p:cNvPr id="11" name="Номер слайда 10"/>
          <p:cNvSpPr>
            <a:spLocks noGrp="1"/>
          </p:cNvSpPr>
          <p:nvPr>
            <p:ph type="sldNum" sz="quarter" idx="12"/>
          </p:nvPr>
        </p:nvSpPr>
        <p:spPr/>
        <p:txBody>
          <a:bodyPr/>
          <a:lstStyle/>
          <a:p>
            <a:fld id="{9681E3D1-0EE9-7E4A-80CF-448C84F25691}" type="slidenum">
              <a:rPr lang="uk-UA" smtClean="0"/>
              <a:t>22</a:t>
            </a:fld>
            <a:endParaRPr lang="uk-UA"/>
          </a:p>
        </p:txBody>
      </p:sp>
    </p:spTree>
    <p:extLst>
      <p:ext uri="{BB962C8B-B14F-4D97-AF65-F5344CB8AC3E}">
        <p14:creationId xmlns:p14="http://schemas.microsoft.com/office/powerpoint/2010/main" val="110130197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8" y="1948544"/>
            <a:ext cx="3062861" cy="2991394"/>
          </a:xfrm>
          <a:prstGeom prst="rect">
            <a:avLst/>
          </a:prstGeom>
        </p:spPr>
      </p:pic>
      <p:sp>
        <p:nvSpPr>
          <p:cNvPr id="2" name="Заголовок 1"/>
          <p:cNvSpPr>
            <a:spLocks noGrp="1"/>
          </p:cNvSpPr>
          <p:nvPr>
            <p:ph type="title"/>
          </p:nvPr>
        </p:nvSpPr>
        <p:spPr>
          <a:xfrm>
            <a:off x="174172" y="236088"/>
            <a:ext cx="8027915" cy="875846"/>
          </a:xfrm>
        </p:spPr>
        <p:txBody>
          <a:bodyPr/>
          <a:lstStyle/>
          <a:p>
            <a:r>
              <a:rPr lang="uk-UA" dirty="0" smtClean="0">
                <a:latin typeface="+mn-lt"/>
              </a:rPr>
              <a:t>Значущі сфери з потенційно високим ризиком невідповідності:</a:t>
            </a:r>
            <a:endParaRPr lang="uk-UA" dirty="0">
              <a:latin typeface="+mn-lt"/>
            </a:endParaRPr>
          </a:p>
        </p:txBody>
      </p:sp>
      <p:sp>
        <p:nvSpPr>
          <p:cNvPr id="3" name="Объект 2"/>
          <p:cNvSpPr>
            <a:spLocks noGrp="1"/>
          </p:cNvSpPr>
          <p:nvPr>
            <p:ph idx="1"/>
          </p:nvPr>
        </p:nvSpPr>
        <p:spPr>
          <a:xfrm>
            <a:off x="2769326" y="1111934"/>
            <a:ext cx="8699862" cy="4906139"/>
          </a:xfrm>
        </p:spPr>
        <p:txBody>
          <a:bodyPr anchor="ctr">
            <a:noAutofit/>
          </a:bodyPr>
          <a:lstStyle/>
          <a:p>
            <a:pPr lvl="0">
              <a:spcBef>
                <a:spcPts val="0"/>
              </a:spcBef>
            </a:pPr>
            <a:r>
              <a:rPr lang="uk-UA" sz="2200" dirty="0" smtClean="0">
                <a:latin typeface="+mn-lt"/>
              </a:rPr>
              <a:t>суспільні </a:t>
            </a:r>
            <a:r>
              <a:rPr lang="uk-UA" sz="2200" dirty="0">
                <a:latin typeface="+mn-lt"/>
              </a:rPr>
              <a:t>або законодавчі інтереси чи очікування;</a:t>
            </a:r>
          </a:p>
          <a:p>
            <a:pPr lvl="0">
              <a:spcBef>
                <a:spcPts val="0"/>
              </a:spcBef>
            </a:pPr>
            <a:r>
              <a:rPr lang="uk-UA" sz="2200" dirty="0" smtClean="0">
                <a:latin typeface="+mn-lt"/>
              </a:rPr>
              <a:t>потенційний </a:t>
            </a:r>
            <a:r>
              <a:rPr lang="uk-UA" sz="2200" dirty="0">
                <a:latin typeface="+mn-lt"/>
              </a:rPr>
              <a:t>вплив на громадян;</a:t>
            </a:r>
          </a:p>
          <a:p>
            <a:pPr lvl="0">
              <a:spcBef>
                <a:spcPts val="0"/>
              </a:spcBef>
            </a:pPr>
            <a:r>
              <a:rPr lang="uk-UA" sz="2200" dirty="0" smtClean="0">
                <a:latin typeface="+mn-lt"/>
              </a:rPr>
              <a:t>проєкти </a:t>
            </a:r>
            <a:r>
              <a:rPr lang="uk-UA" sz="2200" dirty="0">
                <a:latin typeface="+mn-lt"/>
              </a:rPr>
              <a:t>зі значним державним фінансуванням;</a:t>
            </a:r>
          </a:p>
          <a:p>
            <a:pPr lvl="0">
              <a:spcBef>
                <a:spcPts val="0"/>
              </a:spcBef>
            </a:pPr>
            <a:r>
              <a:rPr lang="uk-UA" sz="2200" dirty="0" err="1" smtClean="0">
                <a:latin typeface="+mn-lt"/>
              </a:rPr>
              <a:t>бенефіціари</a:t>
            </a:r>
            <a:r>
              <a:rPr lang="uk-UA" sz="2200" dirty="0" smtClean="0">
                <a:latin typeface="+mn-lt"/>
              </a:rPr>
              <a:t> </a:t>
            </a:r>
            <a:r>
              <a:rPr lang="uk-UA" sz="2200" dirty="0">
                <a:latin typeface="+mn-lt"/>
              </a:rPr>
              <a:t>державних коштів;</a:t>
            </a:r>
          </a:p>
          <a:p>
            <a:pPr lvl="0">
              <a:spcBef>
                <a:spcPts val="0"/>
              </a:spcBef>
            </a:pPr>
            <a:r>
              <a:rPr lang="uk-UA" sz="2200" dirty="0" smtClean="0">
                <a:latin typeface="+mn-lt"/>
              </a:rPr>
              <a:t>принципи </a:t>
            </a:r>
            <a:r>
              <a:rPr lang="uk-UA" sz="2200" dirty="0">
                <a:latin typeface="+mn-lt"/>
              </a:rPr>
              <a:t>доброчесного управління;</a:t>
            </a:r>
          </a:p>
          <a:p>
            <a:pPr lvl="0">
              <a:spcBef>
                <a:spcPts val="0"/>
              </a:spcBef>
            </a:pPr>
            <a:r>
              <a:rPr lang="uk-UA" sz="2200" dirty="0" smtClean="0">
                <a:latin typeface="+mn-lt"/>
              </a:rPr>
              <a:t>права </a:t>
            </a:r>
            <a:r>
              <a:rPr lang="uk-UA" sz="2200" dirty="0">
                <a:latin typeface="+mn-lt"/>
              </a:rPr>
              <a:t>громадян та органів державного сектору;</a:t>
            </a:r>
          </a:p>
          <a:p>
            <a:pPr lvl="0">
              <a:spcBef>
                <a:spcPts val="0"/>
              </a:spcBef>
            </a:pPr>
            <a:r>
              <a:rPr lang="uk-UA" sz="2200" dirty="0" smtClean="0">
                <a:latin typeface="+mn-lt"/>
              </a:rPr>
              <a:t>потенційні </a:t>
            </a:r>
            <a:r>
              <a:rPr lang="uk-UA" sz="2200" dirty="0">
                <a:latin typeface="+mn-lt"/>
              </a:rPr>
              <a:t>порушення чинних нормативно-правових актів, які регулюють діяльність суб'єкта державного сектора, або державний борг, державний дефіцит та зовнішні зобов'язання;</a:t>
            </a:r>
          </a:p>
          <a:p>
            <a:pPr lvl="0">
              <a:spcBef>
                <a:spcPts val="0"/>
              </a:spcBef>
            </a:pPr>
            <a:r>
              <a:rPr lang="uk-UA" sz="2200" dirty="0" smtClean="0">
                <a:latin typeface="+mn-lt"/>
              </a:rPr>
              <a:t>проблеми </a:t>
            </a:r>
            <a:r>
              <a:rPr lang="uk-UA" sz="2200" dirty="0">
                <a:latin typeface="+mn-lt"/>
              </a:rPr>
              <a:t>або відсутність належної системи внутрішнього контролю;</a:t>
            </a:r>
          </a:p>
          <a:p>
            <a:pPr lvl="0">
              <a:spcBef>
                <a:spcPts val="0"/>
              </a:spcBef>
            </a:pPr>
            <a:r>
              <a:rPr lang="uk-UA" sz="2200" dirty="0" smtClean="0">
                <a:latin typeface="+mn-lt"/>
              </a:rPr>
              <a:t>проблемні </a:t>
            </a:r>
            <a:r>
              <a:rPr lang="uk-UA" sz="2200" dirty="0">
                <a:latin typeface="+mn-lt"/>
              </a:rPr>
              <a:t>питання, виявлені під час попередніх аудитів;</a:t>
            </a:r>
          </a:p>
          <a:p>
            <a:pPr lvl="0">
              <a:spcBef>
                <a:spcPts val="0"/>
              </a:spcBef>
            </a:pPr>
            <a:r>
              <a:rPr lang="uk-UA" sz="2200" dirty="0" smtClean="0">
                <a:latin typeface="+mn-lt"/>
              </a:rPr>
              <a:t>ризики </a:t>
            </a:r>
            <a:r>
              <a:rPr lang="uk-UA" sz="2200" dirty="0">
                <a:latin typeface="+mn-lt"/>
              </a:rPr>
              <a:t>невідповідності, повідомлені третіми сторонами</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5" name="Номер слайда 4"/>
          <p:cNvSpPr>
            <a:spLocks noGrp="1"/>
          </p:cNvSpPr>
          <p:nvPr>
            <p:ph type="sldNum" sz="quarter" idx="12"/>
          </p:nvPr>
        </p:nvSpPr>
        <p:spPr/>
        <p:txBody>
          <a:bodyPr/>
          <a:lstStyle/>
          <a:p>
            <a:fld id="{9681E3D1-0EE9-7E4A-80CF-448C84F25691}" type="slidenum">
              <a:rPr lang="uk-UA" smtClean="0"/>
              <a:t>23</a:t>
            </a:fld>
            <a:endParaRPr lang="uk-UA"/>
          </a:p>
        </p:txBody>
      </p:sp>
    </p:spTree>
    <p:extLst>
      <p:ext uri="{BB962C8B-B14F-4D97-AF65-F5344CB8AC3E}">
        <p14:creationId xmlns:p14="http://schemas.microsoft.com/office/powerpoint/2010/main" val="187076765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2937"/>
            <a:ext cx="3823063" cy="2311716"/>
          </a:xfrm>
          <a:prstGeom prst="rect">
            <a:avLst/>
          </a:prstGeom>
        </p:spPr>
      </p:pic>
      <p:sp>
        <p:nvSpPr>
          <p:cNvPr id="2" name="Заголовок 1"/>
          <p:cNvSpPr>
            <a:spLocks noGrp="1"/>
          </p:cNvSpPr>
          <p:nvPr>
            <p:ph type="title"/>
          </p:nvPr>
        </p:nvSpPr>
        <p:spPr>
          <a:xfrm>
            <a:off x="174172" y="236088"/>
            <a:ext cx="8027915" cy="875846"/>
          </a:xfrm>
        </p:spPr>
        <p:txBody>
          <a:bodyPr/>
          <a:lstStyle/>
          <a:p>
            <a:r>
              <a:rPr lang="uk-UA" dirty="0" smtClean="0">
                <a:latin typeface="+mn-lt"/>
              </a:rPr>
              <a:t>Загальні критерії відбору тем:</a:t>
            </a:r>
            <a:endParaRPr lang="uk-UA" dirty="0">
              <a:latin typeface="+mn-lt"/>
            </a:endParaRPr>
          </a:p>
        </p:txBody>
      </p:sp>
      <p:sp>
        <p:nvSpPr>
          <p:cNvPr id="3" name="Объект 2"/>
          <p:cNvSpPr>
            <a:spLocks noGrp="1"/>
          </p:cNvSpPr>
          <p:nvPr>
            <p:ph idx="1"/>
          </p:nvPr>
        </p:nvSpPr>
        <p:spPr>
          <a:xfrm>
            <a:off x="3265714" y="990014"/>
            <a:ext cx="8682445" cy="4906139"/>
          </a:xfrm>
        </p:spPr>
        <p:txBody>
          <a:bodyPr anchor="ctr">
            <a:noAutofit/>
          </a:bodyPr>
          <a:lstStyle/>
          <a:p>
            <a:pPr lvl="0"/>
            <a:r>
              <a:rPr lang="uk-UA" sz="2000" b="1" dirty="0">
                <a:latin typeface="+mn-lt"/>
              </a:rPr>
              <a:t>Додаткова цінність</a:t>
            </a:r>
            <a:r>
              <a:rPr lang="uk-UA" sz="2000" dirty="0">
                <a:latin typeface="+mn-lt"/>
              </a:rPr>
              <a:t> – чим меншу кількість разів предмет аудиту потрапляв до поля зору контролюючих органів, тим кращою може бути перспектива проведення аудиту відповідності у цій сфері. Можливість отримання нового знання та розширення перспектив розвитку також підвищує цінність.</a:t>
            </a:r>
            <a:endParaRPr lang="en-US" sz="2000" dirty="0">
              <a:latin typeface="+mn-lt"/>
            </a:endParaRPr>
          </a:p>
          <a:p>
            <a:pPr lvl="0"/>
            <a:r>
              <a:rPr lang="uk-UA" sz="2000" b="1" dirty="0">
                <a:latin typeface="+mn-lt"/>
              </a:rPr>
              <a:t>Важливі проблеми або проблемні галузі</a:t>
            </a:r>
            <a:r>
              <a:rPr lang="uk-UA" sz="2000" dirty="0">
                <a:latin typeface="+mn-lt"/>
              </a:rPr>
              <a:t> – чим більше ризик наслідків з точки зору наявності невідповідностей або суспільної довіри, тим більша значущість проблеми, знання про яку ймовірно впливатиме на користувачів звіту </a:t>
            </a:r>
            <a:r>
              <a:rPr lang="uk-UA" sz="2000" i="1" dirty="0">
                <a:latin typeface="+mn-lt"/>
              </a:rPr>
              <a:t>(наприклад, підтвердження відповідності нових тарифів на послуги ЖКГ чи правильності витрачання донорських коштів)</a:t>
            </a:r>
            <a:r>
              <a:rPr lang="uk-UA" sz="2000" dirty="0">
                <a:latin typeface="+mn-lt"/>
              </a:rPr>
              <a:t>.</a:t>
            </a:r>
            <a:endParaRPr lang="en-US" sz="2000" dirty="0">
              <a:latin typeface="+mn-lt"/>
            </a:endParaRPr>
          </a:p>
          <a:p>
            <a:pPr lvl="0"/>
            <a:r>
              <a:rPr lang="uk-UA" sz="2000" b="1" dirty="0">
                <a:latin typeface="+mn-lt"/>
              </a:rPr>
              <a:t>Ризики або невизначеності</a:t>
            </a:r>
            <a:r>
              <a:rPr lang="uk-UA" sz="2000" dirty="0">
                <a:latin typeface="+mn-lt"/>
              </a:rPr>
              <a:t> – планування може бути засноване з теоретичної точки зору на аналізі ризиків, з практичної – на аналізі підтвердження існуючих або потенційних проблем. Найбільший інтерес для громадськості становлять випадки, в яких є підстави підозрювати невідповідність, що підвищує ризик і збільшує невизначеність.</a:t>
            </a:r>
            <a:endParaRPr lang="en-US" sz="2000" dirty="0">
              <a:latin typeface="+mn-l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8" name="Номер слайда 7"/>
          <p:cNvSpPr>
            <a:spLocks noGrp="1"/>
          </p:cNvSpPr>
          <p:nvPr>
            <p:ph type="sldNum" sz="quarter" idx="12"/>
          </p:nvPr>
        </p:nvSpPr>
        <p:spPr/>
        <p:txBody>
          <a:bodyPr/>
          <a:lstStyle/>
          <a:p>
            <a:fld id="{9681E3D1-0EE9-7E4A-80CF-448C84F25691}" type="slidenum">
              <a:rPr lang="uk-UA" smtClean="0"/>
              <a:t>24</a:t>
            </a:fld>
            <a:endParaRPr lang="uk-UA"/>
          </a:p>
        </p:txBody>
      </p:sp>
    </p:spTree>
    <p:extLst>
      <p:ext uri="{BB962C8B-B14F-4D97-AF65-F5344CB8AC3E}">
        <p14:creationId xmlns:p14="http://schemas.microsoft.com/office/powerpoint/2010/main" val="353295063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48253" y="2259669"/>
            <a:ext cx="8388706" cy="3168073"/>
          </a:xfrm>
        </p:spPr>
        <p:txBody>
          <a:bodyPr anchor="ctr">
            <a:normAutofit/>
          </a:bodyPr>
          <a:lstStyle/>
          <a:p>
            <a:pPr marL="0" indent="0" algn="ctr">
              <a:buNone/>
            </a:pPr>
            <a:r>
              <a:rPr lang="uk-UA" sz="3600" b="1" u="sng" dirty="0">
                <a:solidFill>
                  <a:schemeClr val="accent1">
                    <a:lumMod val="75000"/>
                  </a:schemeClr>
                </a:solidFill>
                <a:effectLst>
                  <a:outerShdw blurRad="38100" dist="38100" dir="2700000" algn="tl">
                    <a:srgbClr val="000000">
                      <a:alpha val="43137"/>
                    </a:srgbClr>
                  </a:outerShdw>
                </a:effectLst>
                <a:latin typeface="+mn-lt"/>
              </a:rPr>
              <a:t>Кейс № 1</a:t>
            </a:r>
          </a:p>
          <a:p>
            <a:pPr marL="0" indent="0" algn="ctr">
              <a:buNone/>
            </a:pPr>
            <a:r>
              <a:rPr lang="uk-UA" sz="3600" b="1" u="sng" dirty="0">
                <a:solidFill>
                  <a:schemeClr val="accent1">
                    <a:lumMod val="75000"/>
                  </a:schemeClr>
                </a:solidFill>
                <a:effectLst>
                  <a:outerShdw blurRad="38100" dist="38100" dir="2700000" algn="tl">
                    <a:srgbClr val="000000">
                      <a:alpha val="43137"/>
                    </a:srgbClr>
                  </a:outerShdw>
                </a:effectLst>
                <a:latin typeface="+mn-lt"/>
              </a:rPr>
              <a:t>Визначення </a:t>
            </a:r>
            <a:r>
              <a:rPr lang="uk-UA" sz="3600" b="1" u="sng" dirty="0" smtClean="0">
                <a:solidFill>
                  <a:schemeClr val="accent1">
                    <a:lumMod val="75000"/>
                  </a:schemeClr>
                </a:solidFill>
                <a:effectLst>
                  <a:outerShdw blurRad="38100" dist="38100" dir="2700000" algn="tl">
                    <a:srgbClr val="000000">
                      <a:alpha val="43137"/>
                    </a:srgbClr>
                  </a:outerShdw>
                </a:effectLst>
                <a:latin typeface="+mn-lt"/>
              </a:rPr>
              <a:t>теми </a:t>
            </a:r>
            <a:r>
              <a:rPr lang="uk-UA" sz="3600" b="1" u="sng" dirty="0">
                <a:solidFill>
                  <a:schemeClr val="accent1">
                    <a:lumMod val="75000"/>
                  </a:schemeClr>
                </a:solidFill>
                <a:effectLst>
                  <a:outerShdw blurRad="38100" dist="38100" dir="2700000" algn="tl">
                    <a:srgbClr val="000000">
                      <a:alpha val="43137"/>
                    </a:srgbClr>
                  </a:outerShdw>
                </a:effectLst>
                <a:latin typeface="+mn-lt"/>
              </a:rPr>
              <a:t>аудиту відповідності</a:t>
            </a:r>
            <a:endParaRPr lang="en-US" sz="3600" b="1" dirty="0">
              <a:solidFill>
                <a:schemeClr val="accent1">
                  <a:lumMod val="75000"/>
                </a:schemeClr>
              </a:solidFill>
              <a:effectLst>
                <a:outerShdw blurRad="38100" dist="38100" dir="2700000" algn="tl">
                  <a:srgbClr val="000000">
                    <a:alpha val="43137"/>
                  </a:srgbClr>
                </a:outerShdw>
              </a:effectLst>
              <a:latin typeface="+mn-l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664161"/>
            <a:ext cx="3803469" cy="319491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25</a:t>
            </a:fld>
            <a:endParaRPr lang="uk-UA"/>
          </a:p>
        </p:txBody>
      </p:sp>
    </p:spTree>
    <p:extLst>
      <p:ext uri="{BB962C8B-B14F-4D97-AF65-F5344CB8AC3E}">
        <p14:creationId xmlns:p14="http://schemas.microsoft.com/office/powerpoint/2010/main" val="327330266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Date Placeholder 3">
            <a:extLst>
              <a:ext uri="{FF2B5EF4-FFF2-40B4-BE49-F238E27FC236}">
                <a16:creationId xmlns:a16="http://schemas.microsoft.com/office/drawing/2014/main" id="{9B1FFBF2-F96D-4048-B071-462BC5CEAA0F}"/>
              </a:ext>
            </a:extLst>
          </p:cNvPr>
          <p:cNvSpPr txBox="1">
            <a:spLocks/>
          </p:cNvSpPr>
          <p:nvPr/>
        </p:nvSpPr>
        <p:spPr>
          <a:xfrm>
            <a:off x="6614556" y="3071036"/>
            <a:ext cx="5092664" cy="784804"/>
          </a:xfrm>
          <a:prstGeom prst="rect">
            <a:avLst/>
          </a:prstGeom>
        </p:spPr>
        <p:txBody>
          <a:bodyPr/>
          <a:lstStyle>
            <a:defPPr>
              <a:defRPr lang="uk-UA"/>
            </a:defPPr>
            <a:lvl1pPr marL="0" algn="r" defTabSz="914400" rtl="0" eaLnBrk="1" latinLnBrk="0" hangingPunct="1">
              <a:defRPr sz="1600" kern="1200">
                <a:solidFill>
                  <a:schemeClr val="bg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511553"/>
            <a:ext cx="10538691" cy="21956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dirty="0">
                <a:latin typeface="+mn-lt"/>
              </a:rPr>
              <a:t>Загальні умови аудиту відповідності</a:t>
            </a:r>
            <a:endParaRPr lang="uk-UA" sz="4400" i="1" dirty="0">
              <a:latin typeface="+mn-lt"/>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26</a:t>
            </a:fld>
            <a:endParaRPr lang="uk-UA"/>
          </a:p>
        </p:txBody>
      </p:sp>
    </p:spTree>
    <p:extLst>
      <p:ext uri="{BB962C8B-B14F-4D97-AF65-F5344CB8AC3E}">
        <p14:creationId xmlns:p14="http://schemas.microsoft.com/office/powerpoint/2010/main" val="230563449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618" y="234498"/>
            <a:ext cx="6654600" cy="875846"/>
          </a:xfrm>
        </p:spPr>
        <p:txBody>
          <a:bodyPr/>
          <a:lstStyle/>
          <a:p>
            <a:r>
              <a:rPr lang="uk-UA" dirty="0">
                <a:latin typeface="+mn-lt"/>
              </a:rPr>
              <a:t>Наш план:</a:t>
            </a:r>
            <a:endParaRPr lang="en-US"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73939393"/>
              </p:ext>
            </p:extLst>
          </p:nvPr>
        </p:nvGraphicFramePr>
        <p:xfrm>
          <a:off x="441037" y="1276598"/>
          <a:ext cx="11342688" cy="376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036" y="75774"/>
            <a:ext cx="1222602" cy="1193293"/>
          </a:xfrm>
          <a:prstGeom prst="rect">
            <a:avLst/>
          </a:prstGeom>
        </p:spPr>
      </p:pic>
      <p:sp>
        <p:nvSpPr>
          <p:cNvPr id="6" name="Заголовок 1"/>
          <p:cNvSpPr txBox="1">
            <a:spLocks/>
          </p:cNvSpPr>
          <p:nvPr/>
        </p:nvSpPr>
        <p:spPr>
          <a:xfrm>
            <a:off x="1256145" y="5181600"/>
            <a:ext cx="10437090" cy="8758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a:lstStyle>
          <a:p>
            <a:r>
              <a:rPr lang="uk-UA" dirty="0">
                <a:latin typeface="+mn-lt"/>
              </a:rPr>
              <a:t>Наша мета </a:t>
            </a:r>
            <a:r>
              <a:rPr lang="uk-UA" b="0" dirty="0">
                <a:latin typeface="+mn-lt"/>
              </a:rPr>
              <a:t>– </a:t>
            </a:r>
            <a:r>
              <a:rPr lang="uk-UA" b="0" dirty="0" smtClean="0">
                <a:latin typeface="+mn-lt"/>
              </a:rPr>
              <a:t>отримати розуміння та навчитися визначати предмет аудиту, а також елементи аудиту відповідності та його етапи </a:t>
            </a:r>
            <a:endParaRPr lang="en-US" b="0" dirty="0">
              <a:latin typeface="+mn-lt"/>
            </a:endParaRPr>
          </a:p>
        </p:txBody>
      </p:sp>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297" y="5181600"/>
            <a:ext cx="1052438" cy="1052438"/>
          </a:xfrm>
          <a:prstGeom prst="rect">
            <a:avLst/>
          </a:prstGeom>
        </p:spPr>
      </p:pic>
      <p:pic>
        <p:nvPicPr>
          <p:cNvPr id="8" name="Рисунок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037" y="6450851"/>
            <a:ext cx="1234860" cy="305127"/>
          </a:xfrm>
          <a:prstGeom prst="rect">
            <a:avLst/>
          </a:prstGeom>
        </p:spPr>
      </p:pic>
      <p:sp>
        <p:nvSpPr>
          <p:cNvPr id="9" name="TextBox 8">
            <a:extLst>
              <a:ext uri="{FF2B5EF4-FFF2-40B4-BE49-F238E27FC236}">
                <a16:creationId xmlns:a16="http://schemas.microsoft.com/office/drawing/2014/main" id="{E424A93C-CE4F-4B2F-BE89-5D25C4142B68}"/>
              </a:ext>
            </a:extLst>
          </p:cNvPr>
          <p:cNvSpPr txBox="1"/>
          <p:nvPr/>
        </p:nvSpPr>
        <p:spPr>
          <a:xfrm>
            <a:off x="2043515" y="629431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27</a:t>
            </a:fld>
            <a:endParaRPr lang="uk-UA"/>
          </a:p>
        </p:txBody>
      </p:sp>
    </p:spTree>
    <p:extLst>
      <p:ext uri="{BB962C8B-B14F-4D97-AF65-F5344CB8AC3E}">
        <p14:creationId xmlns:p14="http://schemas.microsoft.com/office/powerpoint/2010/main" val="13900157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69" name="Рисунок 68"/>
          <p:cNvPicPr>
            <a:picLocks noChangeAspect="1"/>
          </p:cNvPicPr>
          <p:nvPr/>
        </p:nvPicPr>
        <p:blipFill>
          <a:blip r:embed="rId3"/>
          <a:stretch>
            <a:fillRect/>
          </a:stretch>
        </p:blipFill>
        <p:spPr>
          <a:xfrm>
            <a:off x="0" y="1378539"/>
            <a:ext cx="5629558" cy="3524387"/>
          </a:xfrm>
          <a:prstGeom prst="rect">
            <a:avLst/>
          </a:prstGeom>
        </p:spPr>
      </p:pic>
      <p:sp>
        <p:nvSpPr>
          <p:cNvPr id="70" name="Заголовок 1"/>
          <p:cNvSpPr>
            <a:spLocks noGrp="1"/>
          </p:cNvSpPr>
          <p:nvPr>
            <p:ph type="title"/>
          </p:nvPr>
        </p:nvSpPr>
        <p:spPr>
          <a:xfrm>
            <a:off x="274593" y="284774"/>
            <a:ext cx="6654600" cy="875846"/>
          </a:xfrm>
        </p:spPr>
        <p:txBody>
          <a:bodyPr/>
          <a:lstStyle/>
          <a:p>
            <a:r>
              <a:rPr lang="uk-UA" dirty="0" smtClean="0">
                <a:latin typeface="+mn-lt"/>
              </a:rPr>
              <a:t>Три сторони в аудиті відповідності:</a:t>
            </a:r>
            <a:endParaRPr lang="en-US" dirty="0">
              <a:latin typeface="+mn-lt"/>
            </a:endParaRPr>
          </a:p>
        </p:txBody>
      </p:sp>
      <p:sp>
        <p:nvSpPr>
          <p:cNvPr id="71" name="Прямоугольник 70"/>
          <p:cNvSpPr/>
          <p:nvPr/>
        </p:nvSpPr>
        <p:spPr>
          <a:xfrm>
            <a:off x="5547359" y="1092377"/>
            <a:ext cx="6409509" cy="5016758"/>
          </a:xfrm>
          <a:prstGeom prst="rect">
            <a:avLst/>
          </a:prstGeom>
        </p:spPr>
        <p:txBody>
          <a:bodyPr wrap="square">
            <a:spAutoFit/>
          </a:bodyPr>
          <a:lstStyle/>
          <a:p>
            <a:pPr marL="228600" indent="-228600">
              <a:spcBef>
                <a:spcPts val="600"/>
              </a:spcBef>
              <a:spcAft>
                <a:spcPts val="600"/>
              </a:spcAft>
              <a:buClr>
                <a:srgbClr val="003999"/>
              </a:buClr>
              <a:buSzPts val="1200"/>
              <a:buFont typeface="Helvetica" pitchFamily="2" charset="0"/>
              <a:buChar char="‣"/>
            </a:pPr>
            <a:r>
              <a:rPr lang="uk-UA" sz="2000" b="1" dirty="0">
                <a:solidFill>
                  <a:schemeClr val="accent1"/>
                </a:solidFill>
              </a:rPr>
              <a:t>Відповідальна сторона </a:t>
            </a:r>
            <a:r>
              <a:rPr lang="uk-UA" sz="2000" dirty="0"/>
              <a:t>– це виконавча гілка державної влади та/або підпорядкована їй ієрархічна структура державних службовців і органів, відповідальних за управління державними коштами й використання владних повноважень під контролем законодавчого органу. Відповідальна сторона в аудиті відповідності відповідає за предмет аудиту.</a:t>
            </a:r>
            <a:endParaRPr lang="en-US" sz="2000" dirty="0"/>
          </a:p>
          <a:p>
            <a:pPr marL="228600" indent="-228600">
              <a:spcBef>
                <a:spcPts val="600"/>
              </a:spcBef>
              <a:spcAft>
                <a:spcPts val="600"/>
              </a:spcAft>
              <a:buClr>
                <a:srgbClr val="003999"/>
              </a:buClr>
              <a:buSzPts val="1200"/>
              <a:buFont typeface="Helvetica" pitchFamily="2" charset="0"/>
              <a:buChar char="‣"/>
            </a:pPr>
            <a:r>
              <a:rPr lang="uk-UA" sz="2000" b="1" dirty="0">
                <a:solidFill>
                  <a:schemeClr val="accent1"/>
                </a:solidFill>
              </a:rPr>
              <a:t>Аудитор</a:t>
            </a:r>
            <a:r>
              <a:rPr lang="uk-UA" sz="2000" b="1" dirty="0"/>
              <a:t> </a:t>
            </a:r>
            <a:r>
              <a:rPr lang="uk-UA" sz="2000" dirty="0"/>
              <a:t>– Вищий орган аудиту.</a:t>
            </a:r>
            <a:endParaRPr lang="en-US" sz="2000" dirty="0"/>
          </a:p>
          <a:p>
            <a:pPr marL="228600" indent="-228600">
              <a:spcBef>
                <a:spcPts val="600"/>
              </a:spcBef>
              <a:spcAft>
                <a:spcPts val="600"/>
              </a:spcAft>
              <a:buClr>
                <a:srgbClr val="003999"/>
              </a:buClr>
              <a:buSzPts val="1200"/>
              <a:buFont typeface="Helvetica" pitchFamily="2" charset="0"/>
              <a:buChar char="‣"/>
            </a:pPr>
            <a:r>
              <a:rPr lang="uk-UA" sz="2000" b="1" dirty="0">
                <a:solidFill>
                  <a:schemeClr val="accent1"/>
                </a:solidFill>
              </a:rPr>
              <a:t>Передбачувані користувачі </a:t>
            </a:r>
            <a:r>
              <a:rPr lang="uk-UA" sz="2000" dirty="0"/>
              <a:t>– це особи, організації або їх групи, для яких аудитор готує аудиторський звіт. У багатьох країнах законодавчий орган (парламент) вважається основним користувачем. Однак, згідно зі стандартами, це також можуть бути наглядові органи, особи, відповідальні за управління, або широкі кола громадськості.</a:t>
            </a:r>
            <a:endParaRPr lang="en-US" sz="2000" dirty="0"/>
          </a:p>
        </p:txBody>
      </p:sp>
      <p:sp>
        <p:nvSpPr>
          <p:cNvPr id="72" name="Номер слайда 71"/>
          <p:cNvSpPr>
            <a:spLocks noGrp="1"/>
          </p:cNvSpPr>
          <p:nvPr>
            <p:ph type="sldNum" sz="quarter" idx="12"/>
          </p:nvPr>
        </p:nvSpPr>
        <p:spPr/>
        <p:txBody>
          <a:bodyPr/>
          <a:lstStyle/>
          <a:p>
            <a:fld id="{9681E3D1-0EE9-7E4A-80CF-448C84F25691}" type="slidenum">
              <a:rPr lang="uk-UA" smtClean="0"/>
              <a:t>28</a:t>
            </a:fld>
            <a:endParaRPr lang="uk-UA"/>
          </a:p>
        </p:txBody>
      </p:sp>
    </p:spTree>
    <p:extLst>
      <p:ext uri="{BB962C8B-B14F-4D97-AF65-F5344CB8AC3E}">
        <p14:creationId xmlns:p14="http://schemas.microsoft.com/office/powerpoint/2010/main" val="326680657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882846237"/>
              </p:ext>
            </p:extLst>
          </p:nvPr>
        </p:nvGraphicFramePr>
        <p:xfrm>
          <a:off x="415636" y="1282918"/>
          <a:ext cx="11407395" cy="4678936"/>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279244">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248237">
                <a:tc gridSpan="2">
                  <a:txBody>
                    <a:bodyPr/>
                    <a:lstStyle/>
                    <a:p>
                      <a:pPr algn="ctr">
                        <a:lnSpc>
                          <a:spcPct val="115000"/>
                        </a:lnSpc>
                        <a:spcBef>
                          <a:spcPts val="200"/>
                        </a:spcBef>
                        <a:spcAft>
                          <a:spcPts val="200"/>
                        </a:spcAft>
                      </a:pPr>
                      <a:r>
                        <a:rPr lang="ru-RU" sz="1800" b="1" i="1" kern="1200" dirty="0" smtClean="0">
                          <a:solidFill>
                            <a:schemeClr val="bg1"/>
                          </a:solidFill>
                          <a:latin typeface="+mn-lt"/>
                          <a:ea typeface="+mj-ea"/>
                          <a:cs typeface="+mj-cs"/>
                        </a:rPr>
                        <a:t>ISSAI 400 «</a:t>
                      </a:r>
                      <a:r>
                        <a:rPr lang="uk-UA" sz="1800" b="1" i="1" kern="1200" noProof="0" dirty="0" smtClean="0">
                          <a:solidFill>
                            <a:schemeClr val="bg1"/>
                          </a:solidFill>
                          <a:latin typeface="+mn-lt"/>
                          <a:ea typeface="+mj-ea"/>
                          <a:cs typeface="+mj-cs"/>
                        </a:rPr>
                        <a:t>Принципи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605718">
                <a:tc>
                  <a:txBody>
                    <a:bodyPr/>
                    <a:lstStyle/>
                    <a:p>
                      <a:pPr marL="0" algn="ctr" defTabSz="914400" rtl="0" eaLnBrk="1" latinLnBrk="0" hangingPunct="1">
                        <a:lnSpc>
                          <a:spcPct val="115000"/>
                        </a:lnSpc>
                        <a:spcBef>
                          <a:spcPts val="200"/>
                        </a:spcBef>
                        <a:spcAft>
                          <a:spcPts val="200"/>
                        </a:spcAft>
                      </a:pPr>
                      <a:r>
                        <a:rPr lang="ru-RU" sz="1600" b="1" i="0" kern="1200" dirty="0">
                          <a:solidFill>
                            <a:schemeClr val="bg1"/>
                          </a:solidFill>
                          <a:latin typeface="+mn-lt"/>
                          <a:ea typeface="+mj-ea"/>
                          <a:cs typeface="+mj-cs"/>
                        </a:rPr>
                        <a:t> </a:t>
                      </a:r>
                      <a:r>
                        <a:rPr lang="ru-RU" sz="1400" b="1" i="0" kern="1200" dirty="0" smtClean="0">
                          <a:solidFill>
                            <a:schemeClr val="bg1"/>
                          </a:solidFill>
                          <a:latin typeface="+mn-lt"/>
                          <a:ea typeface="+mj-ea"/>
                          <a:cs typeface="+mj-cs"/>
                        </a:rPr>
                        <a:t>33</a:t>
                      </a:r>
                      <a:endParaRPr lang="en-US" sz="14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400" b="0" i="0" kern="1200" noProof="0" dirty="0" smtClean="0">
                          <a:solidFill>
                            <a:schemeClr val="tx1"/>
                          </a:solidFill>
                          <a:latin typeface="+mn-lt"/>
                          <a:ea typeface="+mj-ea"/>
                          <a:cs typeface="+mj-cs"/>
                        </a:rPr>
                        <a:t>Предмет аудиту відповідності визначається в обсязі аудиту. Він може набувати форми напрямків діяльності, фінансових операцій чи інформації. Для завдань з атестації відповідності доречніше визначати інформацію про предмет аудиту, якою може бути звіт про відповідність, складений згідно з усталеною та стандартизованою концептуальною основою звітування.</a:t>
                      </a:r>
                      <a:endParaRPr lang="uk-UA" sz="14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07853813"/>
                  </a:ext>
                </a:extLst>
              </a:tr>
              <a:tr h="807624">
                <a:tc>
                  <a:txBody>
                    <a:bodyPr/>
                    <a:lstStyle/>
                    <a:p>
                      <a:pPr marL="0" algn="ctr" defTabSz="914400" rtl="0" eaLnBrk="1" latinLnBrk="0" hangingPunct="1">
                        <a:lnSpc>
                          <a:spcPct val="115000"/>
                        </a:lnSpc>
                        <a:spcBef>
                          <a:spcPts val="200"/>
                        </a:spcBef>
                        <a:spcAft>
                          <a:spcPts val="200"/>
                        </a:spcAft>
                      </a:pPr>
                      <a:r>
                        <a:rPr lang="uk-UA" sz="1400" b="1" i="0" kern="1200" dirty="0" smtClean="0">
                          <a:solidFill>
                            <a:schemeClr val="bg1"/>
                          </a:solidFill>
                          <a:latin typeface="+mn-lt"/>
                          <a:ea typeface="+mj-ea"/>
                          <a:cs typeface="+mj-cs"/>
                        </a:rPr>
                        <a:t>34</a:t>
                      </a:r>
                      <a:endParaRPr lang="en-US" sz="14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400" b="0" i="0" kern="1200" noProof="0" dirty="0" smtClean="0">
                          <a:solidFill>
                            <a:schemeClr val="tx1"/>
                          </a:solidFill>
                          <a:latin typeface="+mn-lt"/>
                          <a:ea typeface="+mj-ea"/>
                          <a:cs typeface="+mj-cs"/>
                        </a:rPr>
                        <a:t>Предмет аудиту залежить від мандату ВОА, доречних керівних вимог і від обсягу аудиту. Отже, зміст і обсяг предмету аудиту відповідності можуть змінюватись у широких межах. Предмет аудиту може бути загальним або конкретним. Деякі види предметів аудиту мають кількісний характер і часто з легкістю можуть бути виміряні (наприклад платежі, що не відповідають певним умовам), тоді як інші мають якісний і радше суб’єктивний характер (наприклад поведінка чи дотримання процесуальних вимог).</a:t>
                      </a:r>
                      <a:endParaRPr lang="uk-UA" sz="14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2987960472"/>
                  </a:ext>
                </a:extLst>
              </a:tr>
              <a:tr h="248237">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545831">
                <a:tc>
                  <a:txBody>
                    <a:bodyPr/>
                    <a:lstStyle/>
                    <a:p>
                      <a:pPr marL="0" algn="ctr" defTabSz="914400" rtl="0" eaLnBrk="1" latinLnBrk="0" hangingPunct="1">
                        <a:lnSpc>
                          <a:spcPct val="115000"/>
                        </a:lnSpc>
                        <a:spcBef>
                          <a:spcPts val="200"/>
                        </a:spcBef>
                        <a:spcAft>
                          <a:spcPts val="200"/>
                        </a:spcAft>
                      </a:pPr>
                      <a:r>
                        <a:rPr lang="uk-UA" sz="1400" b="1" i="0" kern="1200" dirty="0" smtClean="0">
                          <a:solidFill>
                            <a:schemeClr val="bg1"/>
                          </a:solidFill>
                          <a:latin typeface="+mn-lt"/>
                          <a:ea typeface="+mj-ea"/>
                          <a:cs typeface="+mj-cs"/>
                        </a:rPr>
                        <a:t>107</a:t>
                      </a:r>
                      <a:endParaRPr lang="en-US" sz="1400" b="1" i="0" kern="1200" dirty="0">
                        <a:solidFill>
                          <a:schemeClr val="bg1"/>
                        </a:solidFill>
                        <a:latin typeface="+mn-lt"/>
                        <a:ea typeface="+mj-ea"/>
                        <a:cs typeface="+mj-cs"/>
                      </a:endParaRPr>
                    </a:p>
                  </a:txBody>
                  <a:tcPr marL="68580" marR="68580" marT="0" marB="0" anchor="ctr"/>
                </a:tc>
                <a:tc>
                  <a:txBody>
                    <a:bodyPr/>
                    <a:lstStyle/>
                    <a:p>
                      <a:r>
                        <a:rPr lang="uk-UA" sz="1400" b="0" i="0" kern="1200" dirty="0" smtClean="0">
                          <a:solidFill>
                            <a:schemeClr val="tx1"/>
                          </a:solidFill>
                          <a:latin typeface="+mn-lt"/>
                          <a:ea typeface="+mj-ea"/>
                          <a:cs typeface="+mj-cs"/>
                        </a:rPr>
                        <a:t>Якщо ВОА має право обирати межі охоплення аудитом відповідності на власний розсуд, аудитор повинен визначати предмет аудиту, що підлягає вимірюванню або оцінюванню за критеріями.</a:t>
                      </a:r>
                      <a:endParaRPr lang="en-US" sz="1400" b="0" i="0" kern="120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431786">
                <a:tc>
                  <a:txBody>
                    <a:bodyPr/>
                    <a:lstStyle/>
                    <a:p>
                      <a:pPr marL="0" algn="ctr" defTabSz="914400" rtl="0" eaLnBrk="1" latinLnBrk="0" hangingPunct="1">
                        <a:lnSpc>
                          <a:spcPct val="115000"/>
                        </a:lnSpc>
                        <a:spcBef>
                          <a:spcPts val="200"/>
                        </a:spcBef>
                        <a:spcAft>
                          <a:spcPts val="200"/>
                        </a:spcAft>
                      </a:pPr>
                      <a:r>
                        <a:rPr lang="uk-UA" sz="1400" b="1" i="0" kern="1200" dirty="0" smtClean="0">
                          <a:solidFill>
                            <a:schemeClr val="bg1"/>
                          </a:solidFill>
                          <a:latin typeface="+mn-lt"/>
                          <a:ea typeface="+mj-ea"/>
                          <a:cs typeface="+mj-cs"/>
                        </a:rPr>
                        <a:t>108</a:t>
                      </a:r>
                      <a:endParaRPr lang="en-US" sz="1400" b="1" i="0" kern="1200" dirty="0">
                        <a:solidFill>
                          <a:schemeClr val="bg1"/>
                        </a:solidFill>
                        <a:latin typeface="+mn-lt"/>
                        <a:ea typeface="+mj-ea"/>
                        <a:cs typeface="+mj-cs"/>
                      </a:endParaRPr>
                    </a:p>
                  </a:txBody>
                  <a:tcPr marL="68580" marR="68580" marT="0" marB="0" anchor="ctr"/>
                </a:tc>
                <a:tc>
                  <a:txBody>
                    <a:bodyPr/>
                    <a:lstStyle/>
                    <a:p>
                      <a:r>
                        <a:rPr lang="uk-UA" sz="1400" b="0" i="0" kern="1200" noProof="0" dirty="0" smtClean="0">
                          <a:solidFill>
                            <a:schemeClr val="tx1"/>
                          </a:solidFill>
                          <a:latin typeface="+mn-lt"/>
                          <a:ea typeface="+mj-ea"/>
                          <a:cs typeface="+mj-cs"/>
                        </a:rPr>
                        <a:t>На підставі ідентифікованих сфер аудиту (див. параграф 67) аудитор визначає предмет аудиту.</a:t>
                      </a:r>
                      <a:endParaRPr lang="uk-UA" sz="14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612665528"/>
                  </a:ext>
                </a:extLst>
              </a:tr>
              <a:tr h="1261395">
                <a:tc>
                  <a:txBody>
                    <a:bodyPr/>
                    <a:lstStyle/>
                    <a:p>
                      <a:pPr marL="0" algn="ctr" defTabSz="914400" rtl="0" eaLnBrk="1" latinLnBrk="0" hangingPunct="1">
                        <a:lnSpc>
                          <a:spcPct val="115000"/>
                        </a:lnSpc>
                        <a:spcBef>
                          <a:spcPts val="200"/>
                        </a:spcBef>
                        <a:spcAft>
                          <a:spcPts val="200"/>
                        </a:spcAft>
                      </a:pPr>
                      <a:r>
                        <a:rPr lang="uk-UA" sz="1400" b="1" i="0" kern="1200" dirty="0" smtClean="0">
                          <a:solidFill>
                            <a:schemeClr val="bg1"/>
                          </a:solidFill>
                          <a:latin typeface="+mn-lt"/>
                          <a:ea typeface="+mj-ea"/>
                          <a:cs typeface="+mj-cs"/>
                        </a:rPr>
                        <a:t>109</a:t>
                      </a:r>
                      <a:endParaRPr lang="en-US" sz="14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r>
                        <a:rPr lang="uk-UA" sz="1400" b="0" i="0" kern="1200" dirty="0" smtClean="0">
                          <a:solidFill>
                            <a:schemeClr val="tx1"/>
                          </a:solidFill>
                          <a:latin typeface="+mn-lt"/>
                          <a:ea typeface="+mj-ea"/>
                          <a:cs typeface="+mj-cs"/>
                        </a:rPr>
                        <a:t>Предмет аудиту повинен бути придатним для визначення й має існувати можливість його оцінювання на відповідність відповідним критеріям аудиту. За своїм характером він має давати аудиторові змогу доходити висновку з необхідним рівнем впевненості. Це означає збирання достатніх і прийнятних аудиторських доказів, які підтверджуватимуть висновок або думку за результатами аудиту.</a:t>
                      </a:r>
                      <a:endParaRPr lang="en-US" sz="1400" b="0" i="0" kern="120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41967717"/>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29</a:t>
            </a:fld>
            <a:endParaRPr lang="uk-UA"/>
          </a:p>
        </p:txBody>
      </p:sp>
    </p:spTree>
    <p:extLst>
      <p:ext uri="{BB962C8B-B14F-4D97-AF65-F5344CB8AC3E}">
        <p14:creationId xmlns:p14="http://schemas.microsoft.com/office/powerpoint/2010/main" val="355225105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414493"/>
            <a:ext cx="7903818" cy="485030"/>
          </a:xfrm>
        </p:spPr>
        <p:txBody>
          <a:bodyPr>
            <a:normAutofit/>
          </a:bodyPr>
          <a:lstStyle/>
          <a:p>
            <a:pPr algn="l" rtl="0"/>
            <a:r>
              <a:rPr lang="uk-UA" dirty="0">
                <a:latin typeface="+mn-lt"/>
              </a:rPr>
              <a:t>Розминка</a:t>
            </a:r>
          </a:p>
        </p:txBody>
      </p:sp>
      <p:sp>
        <p:nvSpPr>
          <p:cNvPr id="8" name="Rectangle 5"/>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pic>
        <p:nvPicPr>
          <p:cNvPr id="9" name="Рисунок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839" y="1828800"/>
            <a:ext cx="3338286" cy="2804160"/>
          </a:xfrm>
          <a:prstGeom prst="rect">
            <a:avLst/>
          </a:prstGeom>
        </p:spPr>
      </p:pic>
      <p:sp>
        <p:nvSpPr>
          <p:cNvPr id="11" name="Content Placeholder 2"/>
          <p:cNvSpPr txBox="1"/>
          <p:nvPr/>
        </p:nvSpPr>
        <p:spPr>
          <a:xfrm>
            <a:off x="4397830" y="869430"/>
            <a:ext cx="7489370" cy="496795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2800" b="1" dirty="0">
                <a:solidFill>
                  <a:schemeClr val="accent6">
                    <a:lumMod val="75000"/>
                  </a:schemeClr>
                </a:solidFill>
                <a:latin typeface="+mn-lt"/>
              </a:rPr>
              <a:t>Зелений</a:t>
            </a:r>
            <a:r>
              <a:rPr lang="uk-UA" sz="2800" dirty="0">
                <a:latin typeface="+mn-lt"/>
              </a:rPr>
              <a:t> – чому мені потрібен цей тренінг?</a:t>
            </a:r>
          </a:p>
          <a:p>
            <a:r>
              <a:rPr lang="uk-UA" sz="2800" b="1" dirty="0">
                <a:solidFill>
                  <a:srgbClr val="FFC000"/>
                </a:solidFill>
                <a:latin typeface="+mn-lt"/>
              </a:rPr>
              <a:t>Жовтий</a:t>
            </a:r>
            <a:r>
              <a:rPr lang="uk-UA" sz="2800" dirty="0">
                <a:latin typeface="+mn-lt"/>
              </a:rPr>
              <a:t> – чому мені не потрібен цей тренінг?</a:t>
            </a:r>
          </a:p>
          <a:p>
            <a:r>
              <a:rPr lang="uk-UA" sz="2800" b="1" dirty="0">
                <a:solidFill>
                  <a:srgbClr val="7030A0"/>
                </a:solidFill>
                <a:latin typeface="+mn-lt"/>
              </a:rPr>
              <a:t>Фіолетовий</a:t>
            </a:r>
            <a:r>
              <a:rPr lang="uk-UA" sz="2800" dirty="0">
                <a:latin typeface="+mn-lt"/>
              </a:rPr>
              <a:t> – що я очікую в результаті участі у цьому тренінгу?</a:t>
            </a:r>
          </a:p>
        </p:txBody>
      </p:sp>
      <p:sp>
        <p:nvSpPr>
          <p:cNvPr id="3" name="Номер слайда 2"/>
          <p:cNvSpPr>
            <a:spLocks noGrp="1"/>
          </p:cNvSpPr>
          <p:nvPr>
            <p:ph type="sldNum" sz="quarter" idx="12"/>
          </p:nvPr>
        </p:nvSpPr>
        <p:spPr/>
        <p:txBody>
          <a:bodyPr/>
          <a:lstStyle/>
          <a:p>
            <a:fld id="{9681E3D1-0EE9-7E4A-80CF-448C84F25691}" type="slidenum">
              <a:rPr lang="uk-UA" smtClean="0"/>
              <a:t>3</a:t>
            </a:fld>
            <a:endParaRPr lang="uk-UA"/>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5552"/>
            <a:ext cx="3257006" cy="325700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74593" y="284774"/>
            <a:ext cx="6654600" cy="875846"/>
          </a:xfrm>
        </p:spPr>
        <p:txBody>
          <a:bodyPr/>
          <a:lstStyle/>
          <a:p>
            <a:r>
              <a:rPr lang="uk-UA" dirty="0" smtClean="0">
                <a:latin typeface="+mn-lt"/>
              </a:rPr>
              <a:t>Предмет аудиту </a:t>
            </a:r>
            <a:r>
              <a:rPr lang="uk-UA" i="1" dirty="0">
                <a:latin typeface="+mn-lt"/>
              </a:rPr>
              <a:t>(</a:t>
            </a:r>
            <a:r>
              <a:rPr lang="en-US" i="1" dirty="0">
                <a:latin typeface="+mn-lt"/>
              </a:rPr>
              <a:t>subject matter</a:t>
            </a:r>
            <a:r>
              <a:rPr lang="uk-UA" i="1" dirty="0" smtClean="0">
                <a:latin typeface="+mn-lt"/>
              </a:rPr>
              <a:t>)</a:t>
            </a:r>
            <a:endParaRPr lang="en-US" dirty="0">
              <a:latin typeface="+mn-lt"/>
            </a:endParaRPr>
          </a:p>
        </p:txBody>
      </p:sp>
      <p:sp>
        <p:nvSpPr>
          <p:cNvPr id="71" name="Прямоугольник 70"/>
          <p:cNvSpPr/>
          <p:nvPr/>
        </p:nvSpPr>
        <p:spPr>
          <a:xfrm>
            <a:off x="2965366" y="1466418"/>
            <a:ext cx="8450167" cy="4093428"/>
          </a:xfrm>
          <a:prstGeom prst="rect">
            <a:avLst/>
          </a:prstGeom>
        </p:spPr>
        <p:txBody>
          <a:bodyPr wrap="square">
            <a:spAutoFit/>
          </a:bodyPr>
          <a:lstStyle/>
          <a:p>
            <a:pPr marL="228600" indent="-228600">
              <a:spcBef>
                <a:spcPts val="600"/>
              </a:spcBef>
              <a:spcAft>
                <a:spcPts val="600"/>
              </a:spcAft>
              <a:buClr>
                <a:srgbClr val="003999"/>
              </a:buClr>
              <a:buSzPts val="1200"/>
              <a:buFont typeface="Helvetica" pitchFamily="2" charset="0"/>
              <a:buChar char="‣"/>
            </a:pPr>
            <a:r>
              <a:rPr lang="uk-UA" sz="2400" dirty="0" smtClean="0"/>
              <a:t>Визначається в обсязі аудиту, може набувати форми напрямків діяльності, фінансових операцій чи інформації. </a:t>
            </a:r>
            <a:br>
              <a:rPr lang="uk-UA" sz="2400" dirty="0" smtClean="0"/>
            </a:br>
            <a:r>
              <a:rPr lang="uk-UA" sz="2400" dirty="0" smtClean="0"/>
              <a:t>В аудиті відповідності, на відміну від фінансових аудитів, зміст і обсяг предмета аудиту можуть значно відрізнятися. </a:t>
            </a:r>
          </a:p>
          <a:p>
            <a:pPr marL="228600" indent="-228600">
              <a:spcBef>
                <a:spcPts val="600"/>
              </a:spcBef>
              <a:spcAft>
                <a:spcPts val="600"/>
              </a:spcAft>
              <a:buClr>
                <a:srgbClr val="003999"/>
              </a:buClr>
              <a:buSzPts val="1200"/>
              <a:buFont typeface="Helvetica" pitchFamily="2" charset="0"/>
              <a:buChar char="‣"/>
            </a:pPr>
            <a:r>
              <a:rPr lang="uk-UA" sz="2400" dirty="0" smtClean="0"/>
              <a:t>Предметом аудиту відповідності може виступати як об’єкт (об'єкти) контролю, так і інформація, умови або операції, які вимірюються або оцінюються за певними критеріями.</a:t>
            </a:r>
          </a:p>
          <a:p>
            <a:pPr marL="228600" indent="-228600">
              <a:spcBef>
                <a:spcPts val="600"/>
              </a:spcBef>
              <a:spcAft>
                <a:spcPts val="600"/>
              </a:spcAft>
              <a:buClr>
                <a:srgbClr val="003999"/>
              </a:buClr>
              <a:buSzPts val="1200"/>
              <a:buFont typeface="Helvetica" pitchFamily="2" charset="0"/>
              <a:buChar char="‣"/>
            </a:pPr>
            <a:r>
              <a:rPr lang="uk-UA" sz="2400" dirty="0" smtClean="0"/>
              <a:t>Інформація про предмет аудиту </a:t>
            </a:r>
            <a:r>
              <a:rPr lang="en-US" sz="2400" i="1" dirty="0" smtClean="0"/>
              <a:t>(Subject Matter Information) </a:t>
            </a:r>
            <a:r>
              <a:rPr lang="uk-UA" sz="2400" dirty="0" smtClean="0"/>
              <a:t>– інформація, що відноситься до результату оцінки або вимірювання предмета аудиту за критеріями.</a:t>
            </a:r>
            <a:endParaRPr lang="uk-UA" sz="2400" dirty="0"/>
          </a:p>
        </p:txBody>
      </p:sp>
      <p:sp>
        <p:nvSpPr>
          <p:cNvPr id="72" name="Номер слайда 71"/>
          <p:cNvSpPr>
            <a:spLocks noGrp="1"/>
          </p:cNvSpPr>
          <p:nvPr>
            <p:ph type="sldNum" sz="quarter" idx="12"/>
          </p:nvPr>
        </p:nvSpPr>
        <p:spPr/>
        <p:txBody>
          <a:bodyPr/>
          <a:lstStyle/>
          <a:p>
            <a:fld id="{9681E3D1-0EE9-7E4A-80CF-448C84F25691}" type="slidenum">
              <a:rPr lang="uk-UA" smtClean="0"/>
              <a:t>30</a:t>
            </a:fld>
            <a:endParaRPr lang="uk-UA" dirty="0"/>
          </a:p>
        </p:txBody>
      </p:sp>
    </p:spTree>
    <p:extLst>
      <p:ext uri="{BB962C8B-B14F-4D97-AF65-F5344CB8AC3E}">
        <p14:creationId xmlns:p14="http://schemas.microsoft.com/office/powerpoint/2010/main" val="128752884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74593" y="284774"/>
            <a:ext cx="8094344" cy="875846"/>
          </a:xfrm>
        </p:spPr>
        <p:txBody>
          <a:bodyPr/>
          <a:lstStyle/>
          <a:p>
            <a:r>
              <a:rPr lang="uk-UA" dirty="0" smtClean="0">
                <a:latin typeface="+mn-lt"/>
              </a:rPr>
              <a:t>Взаємозв’язок предмету, обсягу та критеріїв аудиту відповідності</a:t>
            </a:r>
            <a:endParaRPr lang="uk-UA" dirty="0">
              <a:latin typeface="+mn-lt"/>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31</a:t>
            </a:fld>
            <a:endParaRPr lang="uk-UA"/>
          </a:p>
        </p:txBody>
      </p:sp>
      <p:graphicFrame>
        <p:nvGraphicFramePr>
          <p:cNvPr id="9" name="Схема 8"/>
          <p:cNvGraphicFramePr/>
          <p:nvPr>
            <p:extLst>
              <p:ext uri="{D42A27DB-BD31-4B8C-83A1-F6EECF244321}">
                <p14:modId xmlns:p14="http://schemas.microsoft.com/office/powerpoint/2010/main" val="3079320877"/>
              </p:ext>
            </p:extLst>
          </p:nvPr>
        </p:nvGraphicFramePr>
        <p:xfrm>
          <a:off x="100422" y="1245327"/>
          <a:ext cx="5769155" cy="437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6113417" y="2092350"/>
            <a:ext cx="5643154" cy="2677656"/>
          </a:xfrm>
          <a:prstGeom prst="rect">
            <a:avLst/>
          </a:prstGeom>
        </p:spPr>
        <p:txBody>
          <a:bodyPr wrap="square">
            <a:spAutoFit/>
          </a:bodyPr>
          <a:lstStyle/>
          <a:p>
            <a:r>
              <a:rPr lang="uk-UA" sz="2400" dirty="0" smtClean="0"/>
              <a:t>Аналізуючи ці взаємозв’язки, потрібно проявити професійне судження. </a:t>
            </a:r>
          </a:p>
          <a:p>
            <a:r>
              <a:rPr lang="uk-UA" sz="2400" dirty="0" smtClean="0"/>
              <a:t>Метою цього аналізу є належне визначення обсягу аудиту відповідності для цілей планування, а також урахування цінності, яку може надати аудит передбачуваним користувачам.</a:t>
            </a:r>
            <a:endParaRPr lang="uk-UA" sz="2400" dirty="0"/>
          </a:p>
        </p:txBody>
      </p:sp>
    </p:spTree>
    <p:extLst>
      <p:ext uri="{BB962C8B-B14F-4D97-AF65-F5344CB8AC3E}">
        <p14:creationId xmlns:p14="http://schemas.microsoft.com/office/powerpoint/2010/main" val="196266508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3" y="1569855"/>
            <a:ext cx="3625551" cy="327221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109131" y="116185"/>
            <a:ext cx="8390433" cy="875846"/>
          </a:xfrm>
        </p:spPr>
        <p:txBody>
          <a:bodyPr/>
          <a:lstStyle/>
          <a:p>
            <a:r>
              <a:rPr lang="uk-UA" dirty="0" smtClean="0">
                <a:latin typeface="+mn-lt"/>
              </a:rPr>
              <a:t>Перелік напрямів для визначення предмета аудиту:</a:t>
            </a:r>
            <a:endParaRPr lang="uk-UA" dirty="0">
              <a:latin typeface="+mn-lt"/>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32</a:t>
            </a:fld>
            <a:endParaRPr lang="uk-UA"/>
          </a:p>
        </p:txBody>
      </p:sp>
      <p:sp>
        <p:nvSpPr>
          <p:cNvPr id="4" name="Прямоугольник 3"/>
          <p:cNvSpPr/>
          <p:nvPr/>
        </p:nvSpPr>
        <p:spPr>
          <a:xfrm>
            <a:off x="2368730" y="993490"/>
            <a:ext cx="9736183" cy="4909036"/>
          </a:xfrm>
          <a:prstGeom prst="rect">
            <a:avLst/>
          </a:prstGeom>
        </p:spPr>
        <p:txBody>
          <a:bodyPr wrap="square">
            <a:spAutoFit/>
          </a:bodyPr>
          <a:lstStyle/>
          <a:p>
            <a:pPr marL="228600" indent="-228600">
              <a:spcAft>
                <a:spcPts val="200"/>
              </a:spcAft>
              <a:buClr>
                <a:srgbClr val="003999"/>
              </a:buClr>
              <a:buFont typeface="Helvetica" pitchFamily="2" charset="0"/>
              <a:buChar char="‣"/>
            </a:pPr>
            <a:r>
              <a:rPr lang="uk-UA" dirty="0"/>
              <a:t>фінансові показники:</a:t>
            </a:r>
            <a:endParaRPr lang="en-US" dirty="0"/>
          </a:p>
          <a:p>
            <a:pPr marL="742950" lvl="1" indent="-285750">
              <a:spcAft>
                <a:spcPts val="200"/>
              </a:spcAft>
              <a:buFont typeface="Arial" panose="020B0604020202020204" pitchFamily="34" charset="0"/>
              <a:buChar char="•"/>
            </a:pPr>
            <a:r>
              <a:rPr lang="uk-UA" dirty="0"/>
              <a:t>використання виділених коштів (виконання бюджету);</a:t>
            </a:r>
            <a:endParaRPr lang="en-US" dirty="0"/>
          </a:p>
          <a:p>
            <a:pPr marL="742950" lvl="1" indent="-285750">
              <a:spcAft>
                <a:spcPts val="200"/>
              </a:spcAft>
              <a:buFont typeface="Arial" panose="020B0604020202020204" pitchFamily="34" charset="0"/>
              <a:buChar char="•"/>
            </a:pPr>
            <a:r>
              <a:rPr lang="uk-UA" dirty="0"/>
              <a:t>збір доходів (наприклад, місцевих податків), застосування штрафних санкцій і пені;</a:t>
            </a:r>
            <a:endParaRPr lang="en-US" dirty="0"/>
          </a:p>
          <a:p>
            <a:pPr marL="742950" lvl="1" indent="-285750">
              <a:spcAft>
                <a:spcPts val="200"/>
              </a:spcAft>
              <a:buFont typeface="Arial" panose="020B0604020202020204" pitchFamily="34" charset="0"/>
              <a:buChar char="•"/>
            </a:pPr>
            <a:r>
              <a:rPr lang="uk-UA" dirty="0"/>
              <a:t>використання грантів і позик;</a:t>
            </a:r>
            <a:endParaRPr lang="en-US" dirty="0"/>
          </a:p>
          <a:p>
            <a:pPr marL="228600" lvl="0" indent="-228600">
              <a:spcAft>
                <a:spcPts val="200"/>
              </a:spcAft>
              <a:buClr>
                <a:srgbClr val="003999"/>
              </a:buClr>
              <a:buFont typeface="Helvetica" pitchFamily="2" charset="0"/>
              <a:buChar char="‣"/>
            </a:pPr>
            <a:r>
              <a:rPr lang="uk-UA" dirty="0"/>
              <a:t>публічні закупівлі;</a:t>
            </a:r>
            <a:endParaRPr lang="en-US" dirty="0"/>
          </a:p>
          <a:p>
            <a:pPr marL="228600" lvl="0" indent="-228600">
              <a:spcAft>
                <a:spcPts val="200"/>
              </a:spcAft>
              <a:buClr>
                <a:srgbClr val="003999"/>
              </a:buClr>
              <a:buFont typeface="Helvetica" pitchFamily="2" charset="0"/>
              <a:buChar char="‣"/>
            </a:pPr>
            <a:r>
              <a:rPr lang="uk-UA" dirty="0"/>
              <a:t>витрати;</a:t>
            </a:r>
            <a:endParaRPr lang="en-US" dirty="0"/>
          </a:p>
          <a:p>
            <a:pPr marL="228600" lvl="0" indent="-228600">
              <a:spcAft>
                <a:spcPts val="200"/>
              </a:spcAft>
              <a:buClr>
                <a:srgbClr val="003999"/>
              </a:buClr>
              <a:buFont typeface="Helvetica" pitchFamily="2" charset="0"/>
              <a:buChar char="‣"/>
            </a:pPr>
            <a:r>
              <a:rPr lang="uk-UA" dirty="0"/>
              <a:t>надання послуг (зокрема, медичних, освітніх, адміністративних тощо);</a:t>
            </a:r>
            <a:endParaRPr lang="en-US" dirty="0"/>
          </a:p>
          <a:p>
            <a:pPr marL="228600" lvl="0" indent="-228600">
              <a:spcAft>
                <a:spcPts val="200"/>
              </a:spcAft>
              <a:buClr>
                <a:srgbClr val="003999"/>
              </a:buClr>
              <a:buFont typeface="Helvetica" pitchFamily="2" charset="0"/>
              <a:buChar char="‣"/>
            </a:pPr>
            <a:r>
              <a:rPr lang="uk-UA" dirty="0"/>
              <a:t>здоров'я та безпеку;</a:t>
            </a:r>
            <a:endParaRPr lang="en-US" dirty="0"/>
          </a:p>
          <a:p>
            <a:pPr marL="228600" lvl="0" indent="-228600">
              <a:spcAft>
                <a:spcPts val="200"/>
              </a:spcAft>
              <a:buClr>
                <a:srgbClr val="003999"/>
              </a:buClr>
              <a:buFont typeface="Helvetica" pitchFamily="2" charset="0"/>
              <a:buChar char="‣"/>
            </a:pPr>
            <a:r>
              <a:rPr lang="uk-UA" dirty="0"/>
              <a:t>охорону спадщини;</a:t>
            </a:r>
            <a:endParaRPr lang="en-US" dirty="0"/>
          </a:p>
          <a:p>
            <a:pPr marL="228600" lvl="0" indent="-228600">
              <a:spcAft>
                <a:spcPts val="200"/>
              </a:spcAft>
              <a:buClr>
                <a:srgbClr val="003999"/>
              </a:buClr>
              <a:buFont typeface="Helvetica" pitchFamily="2" charset="0"/>
              <a:buChar char="‣"/>
            </a:pPr>
            <a:r>
              <a:rPr lang="uk-UA" dirty="0"/>
              <a:t>правильність поведінки посадових осіб об’єкта контролю чи прийняття управлінських рішень;</a:t>
            </a:r>
            <a:endParaRPr lang="en-US" dirty="0"/>
          </a:p>
          <a:p>
            <a:pPr marL="228600" lvl="0" indent="-228600">
              <a:spcAft>
                <a:spcPts val="200"/>
              </a:spcAft>
              <a:buClr>
                <a:srgbClr val="003999"/>
              </a:buClr>
              <a:buFont typeface="Helvetica" pitchFamily="2" charset="0"/>
              <a:buChar char="‣"/>
            </a:pPr>
            <a:r>
              <a:rPr lang="uk-UA" dirty="0"/>
              <a:t>охорону навколишнього середовища;</a:t>
            </a:r>
            <a:endParaRPr lang="en-US" dirty="0"/>
          </a:p>
          <a:p>
            <a:pPr marL="228600" lvl="0" indent="-228600">
              <a:spcAft>
                <a:spcPts val="200"/>
              </a:spcAft>
              <a:buClr>
                <a:srgbClr val="003999"/>
              </a:buClr>
              <a:buFont typeface="Helvetica" pitchFamily="2" charset="0"/>
              <a:buChar char="‣"/>
            </a:pPr>
            <a:r>
              <a:rPr lang="uk-UA" dirty="0"/>
              <a:t>систему внутрішнього контролю об’єкта контролю;</a:t>
            </a:r>
            <a:endParaRPr lang="en-US" dirty="0"/>
          </a:p>
          <a:p>
            <a:pPr marL="228600" lvl="0" indent="-228600">
              <a:spcAft>
                <a:spcPts val="200"/>
              </a:spcAft>
              <a:buClr>
                <a:srgbClr val="003999"/>
              </a:buClr>
              <a:buFont typeface="Helvetica" pitchFamily="2" charset="0"/>
              <a:buChar char="‣"/>
            </a:pPr>
            <a:r>
              <a:rPr lang="uk-UA" dirty="0"/>
              <a:t>виплату соціальної допомоги, пенсій;</a:t>
            </a:r>
            <a:endParaRPr lang="en-US" dirty="0"/>
          </a:p>
          <a:p>
            <a:pPr marL="228600" lvl="0" indent="-228600">
              <a:spcAft>
                <a:spcPts val="200"/>
              </a:spcAft>
              <a:buClr>
                <a:srgbClr val="003999"/>
              </a:buClr>
              <a:buFont typeface="Helvetica" pitchFamily="2" charset="0"/>
              <a:buChar char="‣"/>
            </a:pPr>
            <a:r>
              <a:rPr lang="uk-UA" dirty="0"/>
              <a:t>громадські звернення (скарги);</a:t>
            </a:r>
            <a:endParaRPr lang="en-US" dirty="0"/>
          </a:p>
          <a:p>
            <a:pPr marL="228600" lvl="0" indent="-228600">
              <a:spcAft>
                <a:spcPts val="200"/>
              </a:spcAft>
              <a:buClr>
                <a:srgbClr val="003999"/>
              </a:buClr>
              <a:buFont typeface="Helvetica" pitchFamily="2" charset="0"/>
              <a:buChar char="‣"/>
            </a:pPr>
            <a:r>
              <a:rPr lang="uk-UA" dirty="0"/>
              <a:t>фізичні характеристики, щільність зонування, доступ до державних будівель тощо;</a:t>
            </a:r>
            <a:endParaRPr lang="en-US" dirty="0"/>
          </a:p>
          <a:p>
            <a:pPr marL="228600" lvl="0" indent="-228600">
              <a:spcAft>
                <a:spcPts val="200"/>
              </a:spcAft>
              <a:buClr>
                <a:srgbClr val="003999"/>
              </a:buClr>
              <a:buFont typeface="Helvetica" pitchFamily="2" charset="0"/>
              <a:buChar char="‣"/>
            </a:pPr>
            <a:r>
              <a:rPr lang="uk-UA" dirty="0"/>
              <a:t>дозволи і контракти на видобування корисних копали (користування надрами) </a:t>
            </a:r>
            <a:r>
              <a:rPr lang="uk-UA" dirty="0" smtClean="0"/>
              <a:t>тощо</a:t>
            </a:r>
            <a:endParaRPr lang="en-US" dirty="0"/>
          </a:p>
        </p:txBody>
      </p:sp>
    </p:spTree>
    <p:extLst>
      <p:ext uri="{BB962C8B-B14F-4D97-AF65-F5344CB8AC3E}">
        <p14:creationId xmlns:p14="http://schemas.microsoft.com/office/powerpoint/2010/main" val="304664921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813547449"/>
              </p:ext>
            </p:extLst>
          </p:nvPr>
        </p:nvGraphicFramePr>
        <p:xfrm>
          <a:off x="415636" y="1282917"/>
          <a:ext cx="11407395" cy="4673746"/>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354780">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458588">
                <a:tc gridSpan="2">
                  <a:txBody>
                    <a:bodyPr/>
                    <a:lstStyle/>
                    <a:p>
                      <a:pPr algn="ctr">
                        <a:lnSpc>
                          <a:spcPct val="115000"/>
                        </a:lnSpc>
                        <a:spcBef>
                          <a:spcPts val="200"/>
                        </a:spcBef>
                        <a:spcAft>
                          <a:spcPts val="200"/>
                        </a:spcAft>
                      </a:pPr>
                      <a:r>
                        <a:rPr lang="ru-RU" sz="1800" b="1" i="1" kern="1200" dirty="0" smtClean="0">
                          <a:solidFill>
                            <a:schemeClr val="bg1"/>
                          </a:solidFill>
                          <a:latin typeface="+mn-lt"/>
                          <a:ea typeface="+mj-ea"/>
                          <a:cs typeface="+mj-cs"/>
                        </a:rPr>
                        <a:t>ISSAI 400 «</a:t>
                      </a:r>
                      <a:r>
                        <a:rPr lang="uk-UA" sz="1800" b="1" i="1" kern="1200" noProof="0" dirty="0" smtClean="0">
                          <a:solidFill>
                            <a:schemeClr val="bg1"/>
                          </a:solidFill>
                          <a:latin typeface="+mn-lt"/>
                          <a:ea typeface="+mj-ea"/>
                          <a:cs typeface="+mj-cs"/>
                        </a:rPr>
                        <a:t>Принципи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803284">
                <a:tc>
                  <a:txBody>
                    <a:bodyPr/>
                    <a:lstStyle/>
                    <a:p>
                      <a:pPr marL="0" algn="ctr" defTabSz="914400" rtl="0" eaLnBrk="1" latinLnBrk="0" hangingPunct="1">
                        <a:lnSpc>
                          <a:spcPct val="115000"/>
                        </a:lnSpc>
                        <a:spcBef>
                          <a:spcPts val="200"/>
                        </a:spcBef>
                        <a:spcAft>
                          <a:spcPts val="200"/>
                        </a:spcAft>
                      </a:pPr>
                      <a:r>
                        <a:rPr lang="ru-RU" sz="1800" b="1" i="0" kern="1200" dirty="0">
                          <a:solidFill>
                            <a:schemeClr val="bg1"/>
                          </a:solidFill>
                          <a:latin typeface="+mn-lt"/>
                          <a:ea typeface="+mj-ea"/>
                          <a:cs typeface="+mj-cs"/>
                        </a:rPr>
                        <a:t> </a:t>
                      </a:r>
                      <a:r>
                        <a:rPr lang="ru-RU" sz="1600" b="1" i="0" kern="1200" dirty="0" smtClean="0">
                          <a:solidFill>
                            <a:schemeClr val="bg1"/>
                          </a:solidFill>
                          <a:latin typeface="+mn-lt"/>
                          <a:ea typeface="+mj-ea"/>
                          <a:cs typeface="+mj-cs"/>
                        </a:rPr>
                        <a:t>28</a:t>
                      </a:r>
                      <a:endParaRPr lang="en-US" sz="16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600" b="0" i="0" kern="1200" noProof="0" dirty="0" smtClean="0">
                          <a:solidFill>
                            <a:schemeClr val="tx1"/>
                          </a:solidFill>
                          <a:latin typeface="+mn-lt"/>
                          <a:ea typeface="+mj-ea"/>
                          <a:cs typeface="+mj-cs"/>
                        </a:rPr>
                        <a:t>Керівні вимоги являють собою основоположний елемент аудиту відповідності, оскільки саме структура та зміст керівних вимог обумовлюють критерії аудиту, а отже й закладають підвалини того, як має проходити аудит в умовах конкретних конституційних механізмів.</a:t>
                      </a:r>
                    </a:p>
                  </a:txBody>
                  <a:tcPr marL="68580" marR="68580" marT="0" marB="0" anchor="ctr"/>
                </a:tc>
                <a:extLst>
                  <a:ext uri="{0D108BD9-81ED-4DB2-BD59-A6C34878D82A}">
                    <a16:rowId xmlns:a16="http://schemas.microsoft.com/office/drawing/2014/main" val="307853813"/>
                  </a:ext>
                </a:extLst>
              </a:tr>
              <a:tr h="1273789">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29</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dirty="0" smtClean="0">
                          <a:solidFill>
                            <a:schemeClr val="tx1"/>
                          </a:solidFill>
                          <a:latin typeface="+mn-lt"/>
                          <a:ea typeface="+mj-ea"/>
                          <a:cs typeface="+mj-cs"/>
                        </a:rPr>
                        <a:t>Керівні вимоги можуть охоплювати правила, закони і підзаконні акти, бюджетні резолюції, положення державної політики, усталені норми, узгоджені умови чи загальні засади, що регулюють належне фінансове управління в державному секторі й поведінку державних службовців. Джерелом більшості керівних вимог є основні положення та рішення національного законодавчого органу, але вони можуть видаватись і на нижчому рівні організаційної структури державного сектору.</a:t>
                      </a:r>
                      <a:endParaRPr lang="en-US" sz="1600" b="0" i="0" kern="120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1783305">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30</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Наслідком різноманіття можливих керівних вимог може бути наявність у них </a:t>
                      </a:r>
                      <a:r>
                        <a:rPr lang="uk-UA" sz="1600" b="0" i="0" kern="1200" noProof="0" dirty="0" err="1" smtClean="0">
                          <a:solidFill>
                            <a:schemeClr val="tx1"/>
                          </a:solidFill>
                          <a:latin typeface="+mn-lt"/>
                          <a:ea typeface="+mj-ea"/>
                          <a:cs typeface="+mj-cs"/>
                        </a:rPr>
                        <a:t>взаємосуперечливих</a:t>
                      </a:r>
                      <a:r>
                        <a:rPr lang="uk-UA" sz="1600" b="0" i="0" kern="1200" noProof="0" dirty="0" smtClean="0">
                          <a:solidFill>
                            <a:schemeClr val="tx1"/>
                          </a:solidFill>
                          <a:latin typeface="+mn-lt"/>
                          <a:ea typeface="+mj-ea"/>
                          <a:cs typeface="+mj-cs"/>
                        </a:rPr>
                        <a:t> положень і можливість їх різного тлумачення. Крім того, керівні вимоги нижчого рівня можуть не відповідати вимогам чи обмеженням, установленим </a:t>
                      </a:r>
                      <a:r>
                        <a:rPr lang="uk-UA" sz="1600" b="0" i="0" kern="1200" noProof="0" dirty="0" err="1" smtClean="0">
                          <a:solidFill>
                            <a:schemeClr val="tx1"/>
                          </a:solidFill>
                          <a:latin typeface="+mn-lt"/>
                          <a:ea typeface="+mj-ea"/>
                          <a:cs typeface="+mj-cs"/>
                        </a:rPr>
                        <a:t>уповноважувальним</a:t>
                      </a:r>
                      <a:r>
                        <a:rPr lang="uk-UA" sz="1600" b="0" i="0" kern="1200" noProof="0" dirty="0" smtClean="0">
                          <a:solidFill>
                            <a:schemeClr val="tx1"/>
                          </a:solidFill>
                          <a:latin typeface="+mn-lt"/>
                          <a:ea typeface="+mj-ea"/>
                          <a:cs typeface="+mj-cs"/>
                        </a:rPr>
                        <a:t> законодавством; крім того, в законодавстві можуть бути наявні прогалини. Унаслідок цього для оцінювання відповідності керівним вимогам у державному секторі потрібне достатнє знання структури та змісту самих керівних вимог. Це особливо важливо тоді, коли мова йде про визначення критеріїв аудиту, оскільки самі джерела цих критеріїв можуть бути представлені в аудиті: як під час визначення обсягу аудиту, так і під час складання результатів аудиту.</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86979046"/>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33</a:t>
            </a:fld>
            <a:endParaRPr lang="uk-UA"/>
          </a:p>
        </p:txBody>
      </p:sp>
    </p:spTree>
    <p:extLst>
      <p:ext uri="{BB962C8B-B14F-4D97-AF65-F5344CB8AC3E}">
        <p14:creationId xmlns:p14="http://schemas.microsoft.com/office/powerpoint/2010/main" val="134302346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3653"/>
            <a:ext cx="3313741" cy="331374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74593" y="284774"/>
            <a:ext cx="6654600" cy="875846"/>
          </a:xfrm>
        </p:spPr>
        <p:txBody>
          <a:bodyPr/>
          <a:lstStyle/>
          <a:p>
            <a:r>
              <a:rPr lang="uk-UA" dirty="0" smtClean="0">
                <a:latin typeface="+mn-lt"/>
              </a:rPr>
              <a:t>Керівні вимоги </a:t>
            </a:r>
            <a:r>
              <a:rPr lang="uk-UA" i="1" dirty="0" smtClean="0">
                <a:latin typeface="+mn-lt"/>
              </a:rPr>
              <a:t>(</a:t>
            </a:r>
            <a:r>
              <a:rPr lang="en-US" i="1" dirty="0" smtClean="0">
                <a:latin typeface="+mn-lt"/>
              </a:rPr>
              <a:t>authorities</a:t>
            </a:r>
            <a:r>
              <a:rPr lang="uk-UA" i="1" dirty="0" smtClean="0">
                <a:latin typeface="+mn-lt"/>
              </a:rPr>
              <a:t>)</a:t>
            </a:r>
            <a:endParaRPr lang="en-US" dirty="0">
              <a:latin typeface="+mn-lt"/>
            </a:endParaRPr>
          </a:p>
        </p:txBody>
      </p:sp>
      <p:sp>
        <p:nvSpPr>
          <p:cNvPr id="71" name="Прямоугольник 70"/>
          <p:cNvSpPr/>
          <p:nvPr/>
        </p:nvSpPr>
        <p:spPr>
          <a:xfrm>
            <a:off x="3444229" y="1861850"/>
            <a:ext cx="7840535" cy="2677656"/>
          </a:xfrm>
          <a:prstGeom prst="rect">
            <a:avLst/>
          </a:prstGeom>
        </p:spPr>
        <p:txBody>
          <a:bodyPr wrap="square">
            <a:spAutoFit/>
          </a:bodyPr>
          <a:lstStyle/>
          <a:p>
            <a:pPr marL="228600" indent="-228600">
              <a:spcBef>
                <a:spcPts val="600"/>
              </a:spcBef>
              <a:spcAft>
                <a:spcPts val="600"/>
              </a:spcAft>
              <a:buClr>
                <a:srgbClr val="003999"/>
              </a:buClr>
              <a:buSzPts val="1200"/>
              <a:buFont typeface="Helvetica" pitchFamily="2" charset="0"/>
              <a:buChar char="‣"/>
            </a:pPr>
            <a:r>
              <a:rPr lang="uk-UA" sz="2800" dirty="0" smtClean="0"/>
              <a:t>Під </a:t>
            </a:r>
            <a:r>
              <a:rPr lang="uk-UA" sz="2800" b="1" dirty="0">
                <a:solidFill>
                  <a:schemeClr val="accent1"/>
                </a:solidFill>
              </a:rPr>
              <a:t>керівними вимогами </a:t>
            </a:r>
            <a:r>
              <a:rPr lang="uk-UA" sz="2800" dirty="0" smtClean="0"/>
              <a:t>розуміють </a:t>
            </a:r>
            <a:r>
              <a:rPr lang="uk-UA" sz="2800" dirty="0"/>
              <a:t>певні акти чи резолюції законодавчого органу або інші нормативні документи, керівництва та інструкції, прийняті державними органами згідно з їх повноваженнями, яким має відповідати об’єкт </a:t>
            </a:r>
            <a:r>
              <a:rPr lang="uk-UA" sz="2800" dirty="0" smtClean="0"/>
              <a:t>контролю</a:t>
            </a:r>
            <a:endParaRPr lang="en-US" sz="2800" dirty="0"/>
          </a:p>
        </p:txBody>
      </p:sp>
      <p:sp>
        <p:nvSpPr>
          <p:cNvPr id="72" name="Номер слайда 71"/>
          <p:cNvSpPr>
            <a:spLocks noGrp="1"/>
          </p:cNvSpPr>
          <p:nvPr>
            <p:ph type="sldNum" sz="quarter" idx="12"/>
          </p:nvPr>
        </p:nvSpPr>
        <p:spPr/>
        <p:txBody>
          <a:bodyPr/>
          <a:lstStyle/>
          <a:p>
            <a:fld id="{9681E3D1-0EE9-7E4A-80CF-448C84F25691}" type="slidenum">
              <a:rPr lang="uk-UA" smtClean="0"/>
              <a:t>34</a:t>
            </a:fld>
            <a:endParaRPr lang="uk-UA"/>
          </a:p>
        </p:txBody>
      </p:sp>
    </p:spTree>
    <p:extLst>
      <p:ext uri="{BB962C8B-B14F-4D97-AF65-F5344CB8AC3E}">
        <p14:creationId xmlns:p14="http://schemas.microsoft.com/office/powerpoint/2010/main" val="24411055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220699219"/>
              </p:ext>
            </p:extLst>
          </p:nvPr>
        </p:nvGraphicFramePr>
        <p:xfrm>
          <a:off x="415636" y="1282917"/>
          <a:ext cx="11407395" cy="4628548"/>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313581">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241011">
                <a:tc gridSpan="2">
                  <a:txBody>
                    <a:bodyPr/>
                    <a:lstStyle/>
                    <a:p>
                      <a:pPr algn="ctr">
                        <a:lnSpc>
                          <a:spcPct val="115000"/>
                        </a:lnSpc>
                        <a:spcBef>
                          <a:spcPts val="200"/>
                        </a:spcBef>
                        <a:spcAft>
                          <a:spcPts val="200"/>
                        </a:spcAft>
                      </a:pPr>
                      <a:r>
                        <a:rPr lang="ru-RU" sz="1800" b="1" i="1" kern="1200" dirty="0" smtClean="0">
                          <a:solidFill>
                            <a:schemeClr val="bg1"/>
                          </a:solidFill>
                          <a:latin typeface="+mn-lt"/>
                          <a:ea typeface="+mj-ea"/>
                          <a:cs typeface="+mj-cs"/>
                        </a:rPr>
                        <a:t>ISSAI 400 «</a:t>
                      </a:r>
                      <a:r>
                        <a:rPr lang="uk-UA" sz="1800" b="1" i="1" kern="1200" noProof="0" dirty="0" smtClean="0">
                          <a:solidFill>
                            <a:schemeClr val="bg1"/>
                          </a:solidFill>
                          <a:latin typeface="+mn-lt"/>
                          <a:ea typeface="+mj-ea"/>
                          <a:cs typeface="+mj-cs"/>
                        </a:rPr>
                        <a:t>Принципи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1424314">
                <a:tc>
                  <a:txBody>
                    <a:bodyPr/>
                    <a:lstStyle/>
                    <a:p>
                      <a:pPr marL="0" algn="ctr" defTabSz="914400" rtl="0" eaLnBrk="1" latinLnBrk="0" hangingPunct="1">
                        <a:lnSpc>
                          <a:spcPct val="115000"/>
                        </a:lnSpc>
                        <a:spcBef>
                          <a:spcPts val="200"/>
                        </a:spcBef>
                        <a:spcAft>
                          <a:spcPts val="200"/>
                        </a:spcAft>
                      </a:pPr>
                      <a:r>
                        <a:rPr lang="ru-RU" sz="1800" b="1" i="0" kern="1200" dirty="0">
                          <a:solidFill>
                            <a:schemeClr val="bg1"/>
                          </a:solidFill>
                          <a:latin typeface="+mn-lt"/>
                          <a:ea typeface="+mj-ea"/>
                          <a:cs typeface="+mj-cs"/>
                        </a:rPr>
                        <a:t> </a:t>
                      </a:r>
                      <a:r>
                        <a:rPr lang="ru-RU" sz="1600" b="1" i="0" kern="1200" dirty="0" smtClean="0">
                          <a:solidFill>
                            <a:schemeClr val="bg1"/>
                          </a:solidFill>
                          <a:latin typeface="+mn-lt"/>
                          <a:ea typeface="+mj-ea"/>
                          <a:cs typeface="+mj-cs"/>
                        </a:rPr>
                        <a:t>51</a:t>
                      </a:r>
                      <a:endParaRPr lang="en-US" sz="16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600" b="1" i="0" kern="1200" noProof="0" dirty="0" smtClean="0">
                          <a:solidFill>
                            <a:schemeClr val="tx1"/>
                          </a:solidFill>
                          <a:latin typeface="+mn-lt"/>
                          <a:ea typeface="+mj-ea"/>
                          <a:cs typeface="+mj-cs"/>
                        </a:rPr>
                        <a:t>Аудитори повинні ідентифікувати предмет аудиту та придатні критерії.</a:t>
                      </a:r>
                    </a:p>
                    <a:p>
                      <a:pPr marL="0" algn="l" defTabSz="914400" rtl="0" eaLnBrk="1" latinLnBrk="0" hangingPunct="1">
                        <a:lnSpc>
                          <a:spcPct val="100000"/>
                        </a:lnSpc>
                        <a:spcBef>
                          <a:spcPts val="200"/>
                        </a:spcBef>
                        <a:spcAft>
                          <a:spcPts val="200"/>
                        </a:spcAft>
                      </a:pPr>
                      <a:r>
                        <a:rPr lang="uk-UA" sz="1600" b="0" i="0" kern="1200" noProof="0" dirty="0" smtClean="0">
                          <a:solidFill>
                            <a:schemeClr val="tx1"/>
                          </a:solidFill>
                          <a:latin typeface="+mn-lt"/>
                          <a:ea typeface="+mj-ea"/>
                          <a:cs typeface="+mj-cs"/>
                        </a:rPr>
                        <a:t>&lt;…&gt;</a:t>
                      </a:r>
                    </a:p>
                    <a:p>
                      <a:pPr marL="0" algn="l" defTabSz="914400" rtl="0" eaLnBrk="1" latinLnBrk="0" hangingPunct="1">
                        <a:lnSpc>
                          <a:spcPct val="100000"/>
                        </a:lnSpc>
                        <a:spcBef>
                          <a:spcPts val="200"/>
                        </a:spcBef>
                        <a:spcAft>
                          <a:spcPts val="200"/>
                        </a:spcAft>
                      </a:pPr>
                      <a:r>
                        <a:rPr lang="uk-UA" sz="1600" b="0" i="0" kern="1200" noProof="0" dirty="0" smtClean="0">
                          <a:solidFill>
                            <a:schemeClr val="tx1"/>
                          </a:solidFill>
                          <a:latin typeface="+mn-lt"/>
                          <a:ea typeface="+mj-ea"/>
                          <a:cs typeface="+mj-cs"/>
                        </a:rPr>
                        <a:t>Аудитор повинен визначити придатні критерії, щоб створити основу для оцінювання аудиторських доказів і опрацювання результатів і висновків аудиту. Ці критерії повинні бути доступні передбачуваним користувачам та іншим особам відповідно до потреб. Вони також повинні бути доведені до відома відповідальної сторони.</a:t>
                      </a:r>
                    </a:p>
                  </a:txBody>
                  <a:tcPr marL="68580" marR="68580" marT="0" marB="0" anchor="ctr"/>
                </a:tc>
                <a:extLst>
                  <a:ext uri="{0D108BD9-81ED-4DB2-BD59-A6C34878D82A}">
                    <a16:rowId xmlns:a16="http://schemas.microsoft.com/office/drawing/2014/main" val="307853813"/>
                  </a:ext>
                </a:extLst>
              </a:tr>
              <a:tr h="303812">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777373">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110</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dirty="0" smtClean="0">
                          <a:solidFill>
                            <a:schemeClr val="tx1"/>
                          </a:solidFill>
                          <a:latin typeface="+mn-lt"/>
                          <a:ea typeface="+mj-ea"/>
                          <a:cs typeface="+mj-cs"/>
                        </a:rPr>
                        <a:t>Якщо ВОА має право обирати межі охоплення аудитом відповідності на власний розсуд, аудитор повинен ідентифікувати до початку аудиту доречні критерії аудиту, щоб обґрунтувати висновок/думку стосовно предмета аудиту.</a:t>
                      </a:r>
                      <a:endParaRPr lang="en-US" sz="1600" b="0" i="0" kern="120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703084">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111</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Предмет аудиту та критерії аудиту взаємопов’язані та взаємоузгоджені. Отже, ідентифікація відповідних критеріїв аудиту являє собою ітеративний процес.</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519749708"/>
                  </a:ext>
                </a:extLst>
              </a:tr>
              <a:tr h="777373">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112</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Під час аудиту предмета аудиту аудитор має забезпечити наявність відповідних критеріїв аудиту</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419407273"/>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35</a:t>
            </a:fld>
            <a:endParaRPr lang="uk-UA"/>
          </a:p>
        </p:txBody>
      </p:sp>
    </p:spTree>
    <p:extLst>
      <p:ext uri="{BB962C8B-B14F-4D97-AF65-F5344CB8AC3E}">
        <p14:creationId xmlns:p14="http://schemas.microsoft.com/office/powerpoint/2010/main" val="29978847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74593" y="284774"/>
            <a:ext cx="6654600" cy="875846"/>
          </a:xfrm>
        </p:spPr>
        <p:txBody>
          <a:bodyPr/>
          <a:lstStyle/>
          <a:p>
            <a:r>
              <a:rPr lang="uk-UA" dirty="0" smtClean="0">
                <a:latin typeface="+mn-lt"/>
              </a:rPr>
              <a:t>Критерії аудиту</a:t>
            </a:r>
            <a:endParaRPr lang="en-US" dirty="0">
              <a:latin typeface="+mn-lt"/>
            </a:endParaRPr>
          </a:p>
        </p:txBody>
      </p:sp>
      <p:sp>
        <p:nvSpPr>
          <p:cNvPr id="71" name="Прямоугольник 70"/>
          <p:cNvSpPr/>
          <p:nvPr/>
        </p:nvSpPr>
        <p:spPr>
          <a:xfrm>
            <a:off x="439772" y="1160620"/>
            <a:ext cx="7840535" cy="4708981"/>
          </a:xfrm>
          <a:prstGeom prst="rect">
            <a:avLst/>
          </a:prstGeom>
        </p:spPr>
        <p:txBody>
          <a:bodyPr wrap="square">
            <a:spAutoFit/>
          </a:bodyPr>
          <a:lstStyle/>
          <a:p>
            <a:pPr marL="228600" indent="-228600">
              <a:spcBef>
                <a:spcPts val="600"/>
              </a:spcBef>
              <a:spcAft>
                <a:spcPts val="600"/>
              </a:spcAft>
              <a:buClr>
                <a:srgbClr val="003999"/>
              </a:buClr>
              <a:buSzPts val="1200"/>
              <a:buFont typeface="Helvetica" pitchFamily="2" charset="0"/>
              <a:buChar char="‣"/>
            </a:pPr>
            <a:r>
              <a:rPr lang="uk-UA" sz="2800" b="1" dirty="0" smtClean="0">
                <a:solidFill>
                  <a:schemeClr val="accent1"/>
                </a:solidFill>
              </a:rPr>
              <a:t>Критерії</a:t>
            </a:r>
            <a:r>
              <a:rPr lang="uk-UA" sz="2800" dirty="0" smtClean="0"/>
              <a:t> </a:t>
            </a:r>
            <a:r>
              <a:rPr lang="uk-UA" sz="2800" dirty="0"/>
              <a:t>є орієнтирами, що використовуються для послідовної та обґрунтованої оцінки або вимірювання предмета аудиту. </a:t>
            </a:r>
            <a:endParaRPr lang="uk-UA" sz="2800" dirty="0" smtClean="0"/>
          </a:p>
          <a:p>
            <a:pPr marL="228600" indent="-228600">
              <a:spcBef>
                <a:spcPts val="600"/>
              </a:spcBef>
              <a:spcAft>
                <a:spcPts val="600"/>
              </a:spcAft>
              <a:buClr>
                <a:srgbClr val="003999"/>
              </a:buClr>
              <a:buSzPts val="1200"/>
              <a:buFont typeface="Helvetica" pitchFamily="2" charset="0"/>
              <a:buChar char="‣"/>
            </a:pPr>
            <a:r>
              <a:rPr lang="uk-UA" sz="2800" dirty="0" smtClean="0"/>
              <a:t>Аудитори </a:t>
            </a:r>
            <a:r>
              <a:rPr lang="uk-UA" sz="2800" dirty="0"/>
              <a:t>визначають критерії на підставі відповідних керівних вимог і з застосуванням професійного </a:t>
            </a:r>
            <a:r>
              <a:rPr lang="uk-UA" sz="2800" dirty="0" smtClean="0"/>
              <a:t>судження.</a:t>
            </a:r>
          </a:p>
          <a:p>
            <a:pPr marL="228600" indent="-228600">
              <a:spcBef>
                <a:spcPts val="600"/>
              </a:spcBef>
              <a:spcAft>
                <a:spcPts val="600"/>
              </a:spcAft>
              <a:buClr>
                <a:srgbClr val="003999"/>
              </a:buClr>
              <a:buSzPts val="1200"/>
              <a:buFont typeface="Helvetica" pitchFamily="2" charset="0"/>
              <a:buChar char="‣"/>
            </a:pPr>
            <a:r>
              <a:rPr lang="uk-UA" sz="2800" dirty="0" smtClean="0"/>
              <a:t>Критерії можуть бути конкретними або більш загальними і можуть бути взяті з різних джерел, включаючи нормативно-правові акти, стандарти, принципи та кращі практики.</a:t>
            </a:r>
            <a:endParaRPr lang="uk-UA" sz="2800" dirty="0"/>
          </a:p>
        </p:txBody>
      </p:sp>
      <p:sp>
        <p:nvSpPr>
          <p:cNvPr id="72" name="Номер слайда 71"/>
          <p:cNvSpPr>
            <a:spLocks noGrp="1"/>
          </p:cNvSpPr>
          <p:nvPr>
            <p:ph type="sldNum" sz="quarter" idx="12"/>
          </p:nvPr>
        </p:nvSpPr>
        <p:spPr/>
        <p:txBody>
          <a:bodyPr/>
          <a:lstStyle/>
          <a:p>
            <a:fld id="{9681E3D1-0EE9-7E4A-80CF-448C84F25691}" type="slidenum">
              <a:rPr lang="uk-UA" smtClean="0"/>
              <a:t>36</a:t>
            </a:fld>
            <a:endParaRPr lang="uk-UA"/>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065" y="1471749"/>
            <a:ext cx="3764280" cy="4302034"/>
          </a:xfrm>
          <a:prstGeom prst="rect">
            <a:avLst/>
          </a:prstGeom>
        </p:spPr>
      </p:pic>
    </p:spTree>
    <p:extLst>
      <p:ext uri="{BB962C8B-B14F-4D97-AF65-F5344CB8AC3E}">
        <p14:creationId xmlns:p14="http://schemas.microsoft.com/office/powerpoint/2010/main" val="71359220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1192529"/>
              </p:ext>
            </p:extLst>
          </p:nvPr>
        </p:nvGraphicFramePr>
        <p:xfrm>
          <a:off x="415636" y="1282920"/>
          <a:ext cx="11407395" cy="4812950"/>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290526">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258266">
                <a:tc gridSpan="2">
                  <a:txBody>
                    <a:bodyPr/>
                    <a:lstStyle/>
                    <a:p>
                      <a:pPr algn="ctr">
                        <a:lnSpc>
                          <a:spcPct val="115000"/>
                        </a:lnSpc>
                        <a:spcBef>
                          <a:spcPts val="200"/>
                        </a:spcBef>
                        <a:spcAft>
                          <a:spcPts val="200"/>
                        </a:spcAft>
                      </a:pPr>
                      <a:r>
                        <a:rPr lang="ru-RU" sz="1800" b="1" i="1" kern="1200" dirty="0" smtClean="0">
                          <a:solidFill>
                            <a:schemeClr val="bg1"/>
                          </a:solidFill>
                          <a:latin typeface="+mn-lt"/>
                          <a:ea typeface="+mj-ea"/>
                          <a:cs typeface="+mj-cs"/>
                        </a:rPr>
                        <a:t>ISSAI 400 «</a:t>
                      </a:r>
                      <a:r>
                        <a:rPr lang="uk-UA" sz="1800" b="1" i="1" kern="1200" noProof="0" dirty="0" smtClean="0">
                          <a:solidFill>
                            <a:schemeClr val="bg1"/>
                          </a:solidFill>
                          <a:latin typeface="+mn-lt"/>
                          <a:ea typeface="+mj-ea"/>
                          <a:cs typeface="+mj-cs"/>
                        </a:rPr>
                        <a:t>Принципи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1730522">
                <a:tc>
                  <a:txBody>
                    <a:bodyPr/>
                    <a:lstStyle/>
                    <a:p>
                      <a:pPr marL="0" algn="ctr" defTabSz="914400" rtl="0" eaLnBrk="1" latinLnBrk="0" hangingPunct="1">
                        <a:lnSpc>
                          <a:spcPct val="115000"/>
                        </a:lnSpc>
                        <a:spcBef>
                          <a:spcPts val="200"/>
                        </a:spcBef>
                        <a:spcAft>
                          <a:spcPts val="200"/>
                        </a:spcAft>
                      </a:pPr>
                      <a:r>
                        <a:rPr lang="ru-RU" sz="1800" b="1" i="0" kern="1200" dirty="0">
                          <a:solidFill>
                            <a:schemeClr val="bg1"/>
                          </a:solidFill>
                          <a:latin typeface="+mn-lt"/>
                          <a:ea typeface="+mj-ea"/>
                          <a:cs typeface="+mj-cs"/>
                        </a:rPr>
                        <a:t> </a:t>
                      </a:r>
                      <a:r>
                        <a:rPr lang="ru-RU" sz="1600" b="1" i="0" kern="1200" dirty="0" smtClean="0">
                          <a:solidFill>
                            <a:schemeClr val="bg1"/>
                          </a:solidFill>
                          <a:latin typeface="+mn-lt"/>
                          <a:ea typeface="+mj-ea"/>
                          <a:cs typeface="+mj-cs"/>
                        </a:rPr>
                        <a:t>41</a:t>
                      </a:r>
                      <a:endParaRPr lang="en-US" sz="16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600" b="1" i="0" kern="1200" noProof="0" dirty="0" smtClean="0">
                          <a:solidFill>
                            <a:schemeClr val="tx1"/>
                          </a:solidFill>
                          <a:latin typeface="+mn-lt"/>
                          <a:ea typeface="+mj-ea"/>
                          <a:cs typeface="+mj-cs"/>
                        </a:rPr>
                        <a:t>Аудит відповідності, що проводиться шляхом одержання впевненості, зміцнює довіру передбачуваних користувачів до інформації, яку надає аудитор або інша сторона.</a:t>
                      </a:r>
                    </a:p>
                    <a:p>
                      <a:pPr marL="0" algn="l" defTabSz="914400" rtl="0" eaLnBrk="1" latinLnBrk="0" hangingPunct="1">
                        <a:lnSpc>
                          <a:spcPct val="100000"/>
                        </a:lnSpc>
                        <a:spcBef>
                          <a:spcPts val="200"/>
                        </a:spcBef>
                        <a:spcAft>
                          <a:spcPts val="200"/>
                        </a:spcAft>
                      </a:pPr>
                      <a:r>
                        <a:rPr lang="uk-UA" sz="1600" b="0" i="0" kern="1200" noProof="0" dirty="0" smtClean="0">
                          <a:solidFill>
                            <a:schemeClr val="tx1"/>
                          </a:solidFill>
                          <a:latin typeface="+mn-lt"/>
                          <a:ea typeface="+mj-ea"/>
                          <a:cs typeface="+mj-cs"/>
                        </a:rPr>
                        <a:t>У аудиті відповідності існує два рівні впевненості: обґрунтована впевненість, коли, на думку аудитора, предмет аудиту відповідає або не відповідає в усіх суттєвих аспектах заявленим критеріям; і обмежена впевненість, коли жодна обставина, розглянута аудитором, не змусила аудитора вважати, що предмет аудиту не відповідає критеріям. Надання як обґрунтованої, так і обмеженої впевненості можливе в аудиті відповідності як під час виконання завдань з прямого звітування, так і завдань з атестації.</a:t>
                      </a:r>
                    </a:p>
                  </a:txBody>
                  <a:tcPr marL="68580" marR="68580" marT="0" marB="0" anchor="ctr"/>
                </a:tc>
                <a:extLst>
                  <a:ext uri="{0D108BD9-81ED-4DB2-BD59-A6C34878D82A}">
                    <a16:rowId xmlns:a16="http://schemas.microsoft.com/office/drawing/2014/main" val="307853813"/>
                  </a:ext>
                </a:extLst>
              </a:tr>
              <a:tr h="258266">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480145">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121</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Залежно від мандату ВОА, характеристик предмета аудиту та потреб передбачуваних користувачів аудитор повинен вирішити, чи повинен аудит забезпечити обґрунтовану або обмежену впевненість.</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992198">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122</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Під час оцінювання рівня впевненості аудитор розглядає потреби передбачуваних користувачів. Це можна зробити шляхом комунікації з передбачуваними користувачами або тими, кого наділено найвищими повноваженнями. Крім того, у відповідній юрисдикції можуть існувати також загальноприйняті практики, здатні допомогти аудиторові ухвалити рішення про рівень впевненості.</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519749708"/>
                  </a:ext>
                </a:extLst>
              </a:tr>
              <a:tr h="628988">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123</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Для забезпечення обґрунтованої впевненості потрібен більший обсяг аудиторської роботи (див. параграф 34).</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419407273"/>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37</a:t>
            </a:fld>
            <a:endParaRPr lang="uk-UA"/>
          </a:p>
        </p:txBody>
      </p:sp>
    </p:spTree>
    <p:extLst>
      <p:ext uri="{BB962C8B-B14F-4D97-AF65-F5344CB8AC3E}">
        <p14:creationId xmlns:p14="http://schemas.microsoft.com/office/powerpoint/2010/main" val="1110746561"/>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188141297"/>
              </p:ext>
            </p:extLst>
          </p:nvPr>
        </p:nvGraphicFramePr>
        <p:xfrm>
          <a:off x="415636" y="1282920"/>
          <a:ext cx="11407395" cy="4741507"/>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300619">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267239">
                <a:tc gridSpan="2">
                  <a:txBody>
                    <a:bodyPr/>
                    <a:lstStyle/>
                    <a:p>
                      <a:pPr algn="ctr">
                        <a:lnSpc>
                          <a:spcPct val="115000"/>
                        </a:lnSpc>
                        <a:spcBef>
                          <a:spcPts val="200"/>
                        </a:spcBef>
                        <a:spcAft>
                          <a:spcPts val="200"/>
                        </a:spcAft>
                      </a:pPr>
                      <a:r>
                        <a:rPr lang="ru-RU" sz="1800" b="1" i="1" kern="1200" dirty="0" smtClean="0">
                          <a:solidFill>
                            <a:schemeClr val="bg1"/>
                          </a:solidFill>
                          <a:latin typeface="+mn-lt"/>
                          <a:ea typeface="+mj-ea"/>
                          <a:cs typeface="+mj-cs"/>
                        </a:rPr>
                        <a:t>ISSAI 400 «</a:t>
                      </a:r>
                      <a:r>
                        <a:rPr lang="uk-UA" sz="1800" b="1" i="1" kern="1200" noProof="0" dirty="0" smtClean="0">
                          <a:solidFill>
                            <a:schemeClr val="bg1"/>
                          </a:solidFill>
                          <a:latin typeface="+mn-lt"/>
                          <a:ea typeface="+mj-ea"/>
                          <a:cs typeface="+mj-cs"/>
                        </a:rPr>
                        <a:t>Принципи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796992">
                <a:tc>
                  <a:txBody>
                    <a:bodyPr/>
                    <a:lstStyle/>
                    <a:p>
                      <a:pPr marL="0" algn="ctr" defTabSz="914400" rtl="0" eaLnBrk="1" latinLnBrk="0" hangingPunct="1">
                        <a:lnSpc>
                          <a:spcPct val="115000"/>
                        </a:lnSpc>
                        <a:spcBef>
                          <a:spcPts val="200"/>
                        </a:spcBef>
                        <a:spcAft>
                          <a:spcPts val="200"/>
                        </a:spcAft>
                      </a:pPr>
                      <a:r>
                        <a:rPr lang="ru-RU" sz="1800" b="1" i="0" kern="1200" dirty="0">
                          <a:solidFill>
                            <a:schemeClr val="bg1"/>
                          </a:solidFill>
                          <a:latin typeface="+mn-lt"/>
                          <a:ea typeface="+mj-ea"/>
                          <a:cs typeface="+mj-cs"/>
                        </a:rPr>
                        <a:t> </a:t>
                      </a:r>
                      <a:r>
                        <a:rPr lang="ru-RU" sz="1600" b="1" i="0" kern="1200" dirty="0" smtClean="0">
                          <a:solidFill>
                            <a:schemeClr val="bg1"/>
                          </a:solidFill>
                          <a:latin typeface="+mn-lt"/>
                          <a:ea typeface="+mj-ea"/>
                          <a:cs typeface="+mj-cs"/>
                        </a:rPr>
                        <a:t>15</a:t>
                      </a:r>
                      <a:endParaRPr lang="en-US" sz="1600" b="1" i="0" kern="1200" dirty="0">
                        <a:solidFill>
                          <a:schemeClr val="bg1"/>
                        </a:solidFill>
                        <a:latin typeface="+mn-lt"/>
                        <a:ea typeface="+mj-ea"/>
                        <a:cs typeface="+mj-cs"/>
                      </a:endParaRPr>
                    </a:p>
                  </a:txBody>
                  <a:tcPr marL="68580" marR="68580" marT="0" marB="0" anchor="ctr"/>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uk-UA" sz="1600" b="0" i="0" kern="1200" noProof="0" dirty="0" smtClean="0">
                          <a:solidFill>
                            <a:schemeClr val="tx1"/>
                          </a:solidFill>
                          <a:latin typeface="+mn-lt"/>
                          <a:ea typeface="+mn-ea"/>
                          <a:cs typeface="+mn-cs"/>
                        </a:rPr>
                        <a:t>&lt;…&gt;</a:t>
                      </a:r>
                    </a:p>
                    <a:p>
                      <a:pPr marL="0" marR="0" indent="0" algn="l" defTabSz="914400" rtl="0" eaLnBrk="1" fontAlgn="auto" latinLnBrk="0" hangingPunct="1">
                        <a:lnSpc>
                          <a:spcPct val="100000"/>
                        </a:lnSpc>
                        <a:spcBef>
                          <a:spcPts val="200"/>
                        </a:spcBef>
                        <a:spcAft>
                          <a:spcPts val="200"/>
                        </a:spcAft>
                        <a:buClrTx/>
                        <a:buSzTx/>
                        <a:buFontTx/>
                        <a:buNone/>
                        <a:tabLst/>
                        <a:defRPr/>
                      </a:pPr>
                      <a:r>
                        <a:rPr lang="uk-UA" sz="1600" b="0" i="0" kern="1200" noProof="0" dirty="0" smtClean="0">
                          <a:solidFill>
                            <a:schemeClr val="tx1"/>
                          </a:solidFill>
                          <a:latin typeface="+mn-lt"/>
                          <a:ea typeface="+mj-ea"/>
                          <a:cs typeface="+mj-cs"/>
                        </a:rPr>
                        <a:t>Аудит відповідності може являти собою завдання з атестації або прямого звітування, або одночасно обидва такі завдання. </a:t>
                      </a:r>
                      <a:r>
                        <a:rPr lang="uk-UA" sz="1600" b="0" i="0" kern="1200" noProof="0" dirty="0" smtClean="0">
                          <a:solidFill>
                            <a:schemeClr val="tx1"/>
                          </a:solidFill>
                          <a:latin typeface="+mn-lt"/>
                          <a:ea typeface="+mn-ea"/>
                          <a:cs typeface="+mn-cs"/>
                        </a:rPr>
                        <a:t>&lt;…&gt;</a:t>
                      </a:r>
                    </a:p>
                  </a:txBody>
                  <a:tcPr marL="68580" marR="68580" marT="0" marB="0" anchor="ctr"/>
                </a:tc>
                <a:extLst>
                  <a:ext uri="{0D108BD9-81ED-4DB2-BD59-A6C34878D82A}">
                    <a16:rowId xmlns:a16="http://schemas.microsoft.com/office/drawing/2014/main" val="307853813"/>
                  </a:ext>
                </a:extLst>
              </a:tr>
              <a:tr h="267239">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1242066">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37</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У завданні прямого звітування саме аудитор вимірює або оцінює докази щодо предмета аудиту на відповідність критеріям. Аудитор відповідає за формування інформації про предмет аудиту. Аудитор добирає предмет аудиту та критерії з урахуванням ризику та суттєвості. Аудитор може дійти висновку шляхом зіставлення доказів щодо предмета аудиту з критеріями. Висновок висловлюється у формі результатів аудиту, відповідей на конкретні питання аудиту, рекомендацій або думки.</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1010806">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38</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У завданні прямого звітування, що виконується з обґрунтованою впевненістю, висновок аудитора відображає точку зору аудитора стосовно того, чи відповідає або не відповідає предмет аудиту в усіх суттєвих аспектах застосовним критеріям.</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519749708"/>
                  </a:ext>
                </a:extLst>
              </a:tr>
              <a:tr h="745239">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39</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У разі надання обмеженої впевненості у висновку зазначається, що жодна підстава вважати результати аудиту такими, що не відповідають критеріям аудиту, не привернула до себе уваги аудитора. Якщо аудиторові були відомі випадки недотримання вимог, висновок має це віддзеркалювати.</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419407273"/>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38</a:t>
            </a:fld>
            <a:endParaRPr lang="uk-UA"/>
          </a:p>
        </p:txBody>
      </p:sp>
    </p:spTree>
    <p:extLst>
      <p:ext uri="{BB962C8B-B14F-4D97-AF65-F5344CB8AC3E}">
        <p14:creationId xmlns:p14="http://schemas.microsoft.com/office/powerpoint/2010/main" val="145220762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649504770"/>
              </p:ext>
            </p:extLst>
          </p:nvPr>
        </p:nvGraphicFramePr>
        <p:xfrm>
          <a:off x="415636" y="1282920"/>
          <a:ext cx="11407395" cy="4105804"/>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337424">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299932">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1328512">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40</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У завданні з атестації відповідальна сторона оцінює предмет аудиту на відповідність критеріям і подає інформацію про предмет аудиту, за якою аудитор збирає достатні та прийнятні аудиторські докази, які являють собою раціональну підставу для того, щоб дійти висновку. Висновок висловлюється у формі результатів аудиту, висновків, рекомендацій або думки.</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1081156">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41</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У завданні з атестації, що виконується з обґрунтованою впевненістю, висновок аудитора висловлює погляд аудитора стосовно того, чи відповідає або не відповідає інформація про предмет аудиту застосовним критеріям.</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519749708"/>
                  </a:ext>
                </a:extLst>
              </a:tr>
              <a:tr h="1043244">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42</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У завданні з атестації, що виконується з обмеженою впевненістю, аудитор зазначає на підставі виконаних процедур, чи привернула до себе увагу аудитора якась підстава вважати предмет аудиту таким, що не відповідає в усіх суттєвих аспектах застосовним критеріям. Виконані процедури є обмеженими в порівнянні з тими, які потрібні для отримання обґрунтованої впевненості.</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419407273"/>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39</a:t>
            </a:fld>
            <a:endParaRPr lang="uk-UA"/>
          </a:p>
        </p:txBody>
      </p:sp>
    </p:spTree>
    <p:extLst>
      <p:ext uri="{BB962C8B-B14F-4D97-AF65-F5344CB8AC3E}">
        <p14:creationId xmlns:p14="http://schemas.microsoft.com/office/powerpoint/2010/main" val="50362487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Date Placeholder 3">
            <a:extLst>
              <a:ext uri="{FF2B5EF4-FFF2-40B4-BE49-F238E27FC236}">
                <a16:creationId xmlns:a16="http://schemas.microsoft.com/office/drawing/2014/main" id="{9B1FFBF2-F96D-4048-B071-462BC5CEAA0F}"/>
              </a:ext>
            </a:extLst>
          </p:cNvPr>
          <p:cNvSpPr txBox="1">
            <a:spLocks/>
          </p:cNvSpPr>
          <p:nvPr/>
        </p:nvSpPr>
        <p:spPr>
          <a:xfrm>
            <a:off x="6614556" y="3071036"/>
            <a:ext cx="5092664" cy="784804"/>
          </a:xfrm>
          <a:prstGeom prst="rect">
            <a:avLst/>
          </a:prstGeom>
        </p:spPr>
        <p:txBody>
          <a:bodyPr/>
          <a:lstStyle>
            <a:defPPr>
              <a:defRPr lang="uk-UA"/>
            </a:defPPr>
            <a:lvl1pPr marL="0" algn="r" defTabSz="914400" rtl="0" eaLnBrk="1" latinLnBrk="0" hangingPunct="1">
              <a:defRPr sz="1600" kern="1200">
                <a:solidFill>
                  <a:schemeClr val="bg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511553"/>
            <a:ext cx="10538691" cy="21956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sz="4400" i="1" dirty="0" smtClean="0">
                <a:latin typeface="+mn-lt"/>
              </a:rPr>
              <a:t>Загальна концепція аудиту відповідності за</a:t>
            </a:r>
          </a:p>
          <a:p>
            <a:pPr algn="ctr"/>
            <a:r>
              <a:rPr lang="uk-UA" sz="4400" i="1" dirty="0" smtClean="0">
                <a:latin typeface="+mn-lt"/>
              </a:rPr>
              <a:t>стандартами ISSAI</a:t>
            </a:r>
            <a:endParaRPr lang="uk-UA" sz="4400" i="1" dirty="0">
              <a:latin typeface="+mn-lt"/>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4</a:t>
            </a:fld>
            <a:endParaRPr lang="uk-UA"/>
          </a:p>
        </p:txBody>
      </p:sp>
    </p:spTree>
    <p:extLst>
      <p:ext uri="{BB962C8B-B14F-4D97-AF65-F5344CB8AC3E}">
        <p14:creationId xmlns:p14="http://schemas.microsoft.com/office/powerpoint/2010/main" val="243896143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152672" y="116879"/>
            <a:ext cx="8416561" cy="514258"/>
          </a:xfrm>
        </p:spPr>
        <p:txBody>
          <a:bodyPr>
            <a:normAutofit/>
          </a:bodyPr>
          <a:lstStyle/>
          <a:p>
            <a:r>
              <a:rPr lang="uk-UA" sz="2500" dirty="0" smtClean="0">
                <a:latin typeface="+mn-lt"/>
              </a:rPr>
              <a:t>Види впевненості при виконанні аудиторських завдань</a:t>
            </a:r>
            <a:endParaRPr lang="en-US" sz="2500" dirty="0">
              <a:latin typeface="+mn-lt"/>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40</a:t>
            </a:fld>
            <a:endParaRPr lang="uk-UA"/>
          </a:p>
        </p:txBody>
      </p:sp>
      <p:graphicFrame>
        <p:nvGraphicFramePr>
          <p:cNvPr id="3" name="Схема 2"/>
          <p:cNvGraphicFramePr/>
          <p:nvPr>
            <p:extLst>
              <p:ext uri="{D42A27DB-BD31-4B8C-83A1-F6EECF244321}">
                <p14:modId xmlns:p14="http://schemas.microsoft.com/office/powerpoint/2010/main" val="3856156887"/>
              </p:ext>
            </p:extLst>
          </p:nvPr>
        </p:nvGraphicFramePr>
        <p:xfrm>
          <a:off x="257173" y="757646"/>
          <a:ext cx="11464563" cy="5292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2075342"/>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74593" y="138203"/>
            <a:ext cx="6654600" cy="617726"/>
          </a:xfrm>
        </p:spPr>
        <p:txBody>
          <a:bodyPr/>
          <a:lstStyle/>
          <a:p>
            <a:r>
              <a:rPr lang="uk-UA" dirty="0" smtClean="0">
                <a:latin typeface="+mn-lt"/>
              </a:rPr>
              <a:t>Типи аудиторських завдань</a:t>
            </a:r>
            <a:endParaRPr lang="en-US" dirty="0">
              <a:latin typeface="+mn-lt"/>
            </a:endParaRPr>
          </a:p>
        </p:txBody>
      </p:sp>
      <p:sp>
        <p:nvSpPr>
          <p:cNvPr id="71" name="Прямоугольник 70"/>
          <p:cNvSpPr/>
          <p:nvPr/>
        </p:nvSpPr>
        <p:spPr>
          <a:xfrm>
            <a:off x="625839" y="3145448"/>
            <a:ext cx="10813142" cy="2831544"/>
          </a:xfrm>
          <a:prstGeom prst="rect">
            <a:avLst/>
          </a:prstGeom>
        </p:spPr>
        <p:txBody>
          <a:bodyPr wrap="square">
            <a:spAutoFit/>
          </a:bodyPr>
          <a:lstStyle/>
          <a:p>
            <a:pPr marL="228600" indent="-228600">
              <a:spcBef>
                <a:spcPts val="600"/>
              </a:spcBef>
              <a:spcAft>
                <a:spcPts val="600"/>
              </a:spcAft>
              <a:buClr>
                <a:srgbClr val="003999"/>
              </a:buClr>
              <a:buSzPts val="1200"/>
              <a:buFont typeface="Helvetica" pitchFamily="2" charset="0"/>
              <a:buChar char="‣"/>
            </a:pPr>
            <a:r>
              <a:rPr lang="uk-UA" sz="2400" dirty="0"/>
              <a:t>У </a:t>
            </a:r>
            <a:r>
              <a:rPr lang="uk-UA" sz="2400" b="1" dirty="0">
                <a:solidFill>
                  <a:schemeClr val="accent5">
                    <a:lumMod val="75000"/>
                  </a:schemeClr>
                </a:solidFill>
              </a:rPr>
              <a:t>завданнях з атестації</a:t>
            </a:r>
            <a:r>
              <a:rPr lang="uk-UA" sz="2400" b="1" dirty="0"/>
              <a:t> </a:t>
            </a:r>
            <a:r>
              <a:rPr lang="uk-UA" sz="2400" b="1" i="1" dirty="0"/>
              <a:t>відповідальна сторона оцінює предмет аудиту </a:t>
            </a:r>
            <a:r>
              <a:rPr lang="uk-UA" sz="2400" dirty="0"/>
              <a:t>на відповідність критеріям і подає інформацію про предмет аудиту, за якою аудитор збирає достатні та прийнятні аудиторські докази, які являють собою обґрунтовану підставу для того, щоб висловити </a:t>
            </a:r>
            <a:r>
              <a:rPr lang="uk-UA" sz="2400" dirty="0" smtClean="0"/>
              <a:t>висновок.</a:t>
            </a:r>
          </a:p>
          <a:p>
            <a:pPr marL="228600" indent="-228600">
              <a:spcBef>
                <a:spcPts val="600"/>
              </a:spcBef>
              <a:spcAft>
                <a:spcPts val="600"/>
              </a:spcAft>
              <a:buClr>
                <a:srgbClr val="003999"/>
              </a:buClr>
              <a:buSzPts val="1200"/>
              <a:buFont typeface="Helvetica" pitchFamily="2" charset="0"/>
              <a:buChar char="‣"/>
            </a:pPr>
            <a:r>
              <a:rPr lang="uk-UA" sz="2400" dirty="0"/>
              <a:t>У </a:t>
            </a:r>
            <a:r>
              <a:rPr lang="uk-UA" sz="2400" b="1" dirty="0">
                <a:solidFill>
                  <a:schemeClr val="accent5">
                    <a:lumMod val="75000"/>
                  </a:schemeClr>
                </a:solidFill>
              </a:rPr>
              <a:t>завданнях прямого звітування </a:t>
            </a:r>
            <a:r>
              <a:rPr lang="uk-UA" sz="2400" dirty="0"/>
              <a:t>саме </a:t>
            </a:r>
            <a:r>
              <a:rPr lang="uk-UA" sz="2400" b="1" i="1" dirty="0"/>
              <a:t>аудитор вимірює або оцінює предмет аудиту </a:t>
            </a:r>
            <a:r>
              <a:rPr lang="uk-UA" sz="2400" dirty="0"/>
              <a:t>на відповідність критеріям. Аудитор добирає предмет аудиту та критерії з урахуванням ризику та </a:t>
            </a:r>
            <a:r>
              <a:rPr lang="uk-UA" sz="2400" dirty="0" smtClean="0"/>
              <a:t>суттєвості</a:t>
            </a:r>
            <a:r>
              <a:rPr lang="uk-UA" sz="2400" dirty="0"/>
              <a:t>.</a:t>
            </a:r>
          </a:p>
        </p:txBody>
      </p:sp>
      <p:sp>
        <p:nvSpPr>
          <p:cNvPr id="72" name="Номер слайда 71"/>
          <p:cNvSpPr>
            <a:spLocks noGrp="1"/>
          </p:cNvSpPr>
          <p:nvPr>
            <p:ph type="sldNum" sz="quarter" idx="12"/>
          </p:nvPr>
        </p:nvSpPr>
        <p:spPr/>
        <p:txBody>
          <a:bodyPr/>
          <a:lstStyle/>
          <a:p>
            <a:fld id="{9681E3D1-0EE9-7E4A-80CF-448C84F25691}" type="slidenum">
              <a:rPr lang="uk-UA" smtClean="0"/>
              <a:t>41</a:t>
            </a:fld>
            <a:endParaRPr lang="uk-UA"/>
          </a:p>
        </p:txBody>
      </p:sp>
      <p:graphicFrame>
        <p:nvGraphicFramePr>
          <p:cNvPr id="3" name="Схема 2"/>
          <p:cNvGraphicFramePr/>
          <p:nvPr>
            <p:extLst>
              <p:ext uri="{D42A27DB-BD31-4B8C-83A1-F6EECF244321}">
                <p14:modId xmlns:p14="http://schemas.microsoft.com/office/powerpoint/2010/main" val="3541399864"/>
              </p:ext>
            </p:extLst>
          </p:nvPr>
        </p:nvGraphicFramePr>
        <p:xfrm>
          <a:off x="847635" y="975312"/>
          <a:ext cx="9306559" cy="212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855100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04923" y="203461"/>
            <a:ext cx="7284447" cy="638106"/>
          </a:xfrm>
        </p:spPr>
        <p:txBody>
          <a:bodyPr>
            <a:normAutofit/>
          </a:bodyPr>
          <a:lstStyle/>
          <a:p>
            <a:r>
              <a:rPr lang="uk-UA" dirty="0" smtClean="0">
                <a:latin typeface="+mn-lt"/>
              </a:rPr>
              <a:t>Етапи аудиту відповідності:</a:t>
            </a:r>
            <a:endParaRPr lang="uk-UA" dirty="0">
              <a:latin typeface="+mn-lt"/>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42</a:t>
            </a:fld>
            <a:endParaRPr lang="uk-UA"/>
          </a:p>
        </p:txBody>
      </p:sp>
      <p:graphicFrame>
        <p:nvGraphicFramePr>
          <p:cNvPr id="8" name="Схема 7"/>
          <p:cNvGraphicFramePr/>
          <p:nvPr>
            <p:extLst>
              <p:ext uri="{D42A27DB-BD31-4B8C-83A1-F6EECF244321}">
                <p14:modId xmlns:p14="http://schemas.microsoft.com/office/powerpoint/2010/main" val="1047934049"/>
              </p:ext>
            </p:extLst>
          </p:nvPr>
        </p:nvGraphicFramePr>
        <p:xfrm>
          <a:off x="1419497" y="686785"/>
          <a:ext cx="8708571" cy="2272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390523" y="2959722"/>
            <a:ext cx="11295017" cy="2939266"/>
          </a:xfrm>
          <a:prstGeom prst="rect">
            <a:avLst/>
          </a:prstGeom>
        </p:spPr>
        <p:txBody>
          <a:bodyPr wrap="square">
            <a:spAutoFit/>
          </a:bodyPr>
          <a:lstStyle/>
          <a:p>
            <a:pPr marL="228600" indent="-228600">
              <a:spcAft>
                <a:spcPts val="200"/>
              </a:spcAft>
              <a:buClr>
                <a:srgbClr val="003999"/>
              </a:buClr>
              <a:buSzPts val="1200"/>
              <a:buFont typeface="Helvetica" pitchFamily="2" charset="0"/>
              <a:buChar char="‣"/>
            </a:pPr>
            <a:r>
              <a:rPr lang="uk-UA" b="1" dirty="0" smtClean="0">
                <a:solidFill>
                  <a:schemeClr val="accent1"/>
                </a:solidFill>
              </a:rPr>
              <a:t>Планування аудиту </a:t>
            </a:r>
            <a:r>
              <a:rPr lang="uk-UA" dirty="0"/>
              <a:t>–</a:t>
            </a:r>
            <a:r>
              <a:rPr lang="uk-UA" dirty="0" smtClean="0"/>
              <a:t> визначення предмету аудиту відповідності, критеріїв аудиту відповідності, отримання розуміння предмету аудиту та властивих йому ризиків, розробка і документування загальної стратегії та плану (програми) аудиту.</a:t>
            </a:r>
          </a:p>
          <a:p>
            <a:pPr marL="228600" indent="-228600">
              <a:spcAft>
                <a:spcPts val="200"/>
              </a:spcAft>
              <a:buClr>
                <a:srgbClr val="003999"/>
              </a:buClr>
              <a:buSzPts val="1200"/>
              <a:buFont typeface="Helvetica" pitchFamily="2" charset="0"/>
              <a:buChar char="‣"/>
            </a:pPr>
            <a:r>
              <a:rPr lang="uk-UA" b="1" dirty="0">
                <a:solidFill>
                  <a:schemeClr val="accent1"/>
                </a:solidFill>
              </a:rPr>
              <a:t>Отримання та узагальнення аудиторських доказів</a:t>
            </a:r>
            <a:r>
              <a:rPr lang="uk-UA" dirty="0" smtClean="0"/>
              <a:t> – основний етап аудиту відповідності, на якому здійснюється оцінка аудиторських доказів за їх джерелами і належністю до сфери аудиту.</a:t>
            </a:r>
          </a:p>
          <a:p>
            <a:pPr marL="228600" indent="-228600">
              <a:spcAft>
                <a:spcPts val="200"/>
              </a:spcAft>
              <a:buClr>
                <a:srgbClr val="003999"/>
              </a:buClr>
              <a:buSzPts val="1200"/>
              <a:buFont typeface="Helvetica" pitchFamily="2" charset="0"/>
              <a:buChar char="‣"/>
            </a:pPr>
            <a:r>
              <a:rPr lang="uk-UA" b="1" dirty="0">
                <a:solidFill>
                  <a:schemeClr val="accent1"/>
                </a:solidFill>
              </a:rPr>
              <a:t>Звітування</a:t>
            </a:r>
            <a:r>
              <a:rPr lang="uk-UA" dirty="0" smtClean="0"/>
              <a:t> – документальне оформлення результатів аудиту і формулювання можливих висновків / думки. Аудитори узагальнюють результати, готують рекомендації щодо усунення виявлених недоліків та надають висновок щодо відповідності.</a:t>
            </a:r>
          </a:p>
          <a:p>
            <a:pPr marL="228600" indent="-228600">
              <a:spcAft>
                <a:spcPts val="200"/>
              </a:spcAft>
              <a:buClr>
                <a:srgbClr val="003999"/>
              </a:buClr>
              <a:buSzPts val="1200"/>
              <a:buFont typeface="Helvetica" pitchFamily="2" charset="0"/>
              <a:buChar char="‣"/>
            </a:pPr>
            <a:r>
              <a:rPr lang="uk-UA" b="1" dirty="0">
                <a:solidFill>
                  <a:schemeClr val="accent1"/>
                </a:solidFill>
              </a:rPr>
              <a:t>Контроль виконання рекомендацій </a:t>
            </a:r>
            <a:r>
              <a:rPr lang="uk-UA" dirty="0" smtClean="0"/>
              <a:t>– ВОА здійснює моніторинг дій об’єкта контролю у відповідь на результати аудиту. Сприяє ефективній реалізації коригувальних дій, впливає на планування майбутніх аудитів.</a:t>
            </a:r>
            <a:endParaRPr lang="uk-UA" dirty="0"/>
          </a:p>
        </p:txBody>
      </p:sp>
    </p:spTree>
    <p:extLst>
      <p:ext uri="{BB962C8B-B14F-4D97-AF65-F5344CB8AC3E}">
        <p14:creationId xmlns:p14="http://schemas.microsoft.com/office/powerpoint/2010/main" val="3914133094"/>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48253" y="2259669"/>
            <a:ext cx="8388706" cy="3168073"/>
          </a:xfrm>
        </p:spPr>
        <p:txBody>
          <a:bodyPr anchor="ctr">
            <a:normAutofit/>
          </a:bodyPr>
          <a:lstStyle/>
          <a:p>
            <a:pPr marL="0" indent="0" algn="ctr">
              <a:buNone/>
            </a:pPr>
            <a:r>
              <a:rPr lang="uk-UA" sz="3600" b="1" u="sng" dirty="0" smtClean="0">
                <a:solidFill>
                  <a:schemeClr val="accent1">
                    <a:lumMod val="75000"/>
                  </a:schemeClr>
                </a:solidFill>
                <a:effectLst>
                  <a:outerShdw blurRad="38100" dist="38100" dir="2700000" algn="tl">
                    <a:srgbClr val="000000">
                      <a:alpha val="43137"/>
                    </a:srgbClr>
                  </a:outerShdw>
                </a:effectLst>
                <a:latin typeface="+mn-lt"/>
              </a:rPr>
              <a:t>Практичне завдання </a:t>
            </a:r>
            <a:r>
              <a:rPr lang="uk-UA" sz="3600" b="1" u="sng" dirty="0">
                <a:solidFill>
                  <a:schemeClr val="accent1">
                    <a:lumMod val="75000"/>
                  </a:schemeClr>
                </a:solidFill>
                <a:effectLst>
                  <a:outerShdw blurRad="38100" dist="38100" dir="2700000" algn="tl">
                    <a:srgbClr val="000000">
                      <a:alpha val="43137"/>
                    </a:srgbClr>
                  </a:outerShdw>
                </a:effectLst>
                <a:latin typeface="+mn-lt"/>
              </a:rPr>
              <a:t>№ </a:t>
            </a:r>
            <a:r>
              <a:rPr lang="uk-UA" sz="3600" b="1" u="sng" dirty="0" smtClean="0">
                <a:solidFill>
                  <a:schemeClr val="accent1">
                    <a:lumMod val="75000"/>
                  </a:schemeClr>
                </a:solidFill>
                <a:effectLst>
                  <a:outerShdw blurRad="38100" dist="38100" dir="2700000" algn="tl">
                    <a:srgbClr val="000000">
                      <a:alpha val="43137"/>
                    </a:srgbClr>
                  </a:outerShdw>
                </a:effectLst>
                <a:latin typeface="+mn-lt"/>
              </a:rPr>
              <a:t>2</a:t>
            </a:r>
            <a:endParaRPr lang="uk-UA" sz="3600" b="1" u="sng" dirty="0">
              <a:solidFill>
                <a:schemeClr val="accent1">
                  <a:lumMod val="75000"/>
                </a:schemeClr>
              </a:solidFill>
              <a:effectLst>
                <a:outerShdw blurRad="38100" dist="38100" dir="2700000" algn="tl">
                  <a:srgbClr val="000000">
                    <a:alpha val="43137"/>
                  </a:srgbClr>
                </a:outerShdw>
              </a:effectLst>
              <a:latin typeface="+mn-lt"/>
            </a:endParaRPr>
          </a:p>
          <a:p>
            <a:pPr marL="0" indent="0" algn="ctr">
              <a:buNone/>
            </a:pPr>
            <a:r>
              <a:rPr lang="uk-UA" sz="3600" b="1" u="sng" dirty="0">
                <a:solidFill>
                  <a:schemeClr val="accent1">
                    <a:lumMod val="75000"/>
                  </a:schemeClr>
                </a:solidFill>
                <a:effectLst>
                  <a:outerShdw blurRad="38100" dist="38100" dir="2700000" algn="tl">
                    <a:srgbClr val="000000">
                      <a:alpha val="43137"/>
                    </a:srgbClr>
                  </a:outerShdw>
                </a:effectLst>
                <a:latin typeface="+mn-lt"/>
              </a:rPr>
              <a:t>Визначення </a:t>
            </a:r>
            <a:r>
              <a:rPr lang="uk-UA" sz="3600" b="1" u="sng" dirty="0" smtClean="0">
                <a:solidFill>
                  <a:schemeClr val="accent1">
                    <a:lumMod val="75000"/>
                  </a:schemeClr>
                </a:solidFill>
                <a:effectLst>
                  <a:outerShdw blurRad="38100" dist="38100" dir="2700000" algn="tl">
                    <a:srgbClr val="000000">
                      <a:alpha val="43137"/>
                    </a:srgbClr>
                  </a:outerShdw>
                </a:effectLst>
                <a:latin typeface="+mn-lt"/>
              </a:rPr>
              <a:t>типу завдання з аудиту </a:t>
            </a:r>
            <a:r>
              <a:rPr lang="uk-UA" sz="3600" b="1" u="sng" dirty="0">
                <a:solidFill>
                  <a:schemeClr val="accent1">
                    <a:lumMod val="75000"/>
                  </a:schemeClr>
                </a:solidFill>
                <a:effectLst>
                  <a:outerShdw blurRad="38100" dist="38100" dir="2700000" algn="tl">
                    <a:srgbClr val="000000">
                      <a:alpha val="43137"/>
                    </a:srgbClr>
                  </a:outerShdw>
                </a:effectLst>
                <a:latin typeface="+mn-lt"/>
              </a:rPr>
              <a:t>відповідності</a:t>
            </a:r>
            <a:endParaRPr lang="en-US" sz="3600" b="1" dirty="0">
              <a:solidFill>
                <a:schemeClr val="accent1">
                  <a:lumMod val="75000"/>
                </a:schemeClr>
              </a:solidFill>
              <a:effectLst>
                <a:outerShdw blurRad="38100" dist="38100" dir="2700000" algn="tl">
                  <a:srgbClr val="000000">
                    <a:alpha val="43137"/>
                  </a:srgbClr>
                </a:outerShdw>
              </a:effectLst>
              <a:latin typeface="+mn-l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664161"/>
            <a:ext cx="3803469" cy="319491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43</a:t>
            </a:fld>
            <a:endParaRPr lang="uk-UA"/>
          </a:p>
        </p:txBody>
      </p:sp>
    </p:spTree>
    <p:extLst>
      <p:ext uri="{BB962C8B-B14F-4D97-AF65-F5344CB8AC3E}">
        <p14:creationId xmlns:p14="http://schemas.microsoft.com/office/powerpoint/2010/main" val="2374442940"/>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Date Placeholder 3">
            <a:extLst>
              <a:ext uri="{FF2B5EF4-FFF2-40B4-BE49-F238E27FC236}">
                <a16:creationId xmlns:a16="http://schemas.microsoft.com/office/drawing/2014/main" id="{9B1FFBF2-F96D-4048-B071-462BC5CEAA0F}"/>
              </a:ext>
            </a:extLst>
          </p:cNvPr>
          <p:cNvSpPr txBox="1">
            <a:spLocks/>
          </p:cNvSpPr>
          <p:nvPr/>
        </p:nvSpPr>
        <p:spPr>
          <a:xfrm>
            <a:off x="6614556" y="3071036"/>
            <a:ext cx="5092664" cy="784804"/>
          </a:xfrm>
          <a:prstGeom prst="rect">
            <a:avLst/>
          </a:prstGeom>
        </p:spPr>
        <p:txBody>
          <a:bodyPr/>
          <a:lstStyle>
            <a:defPPr>
              <a:defRPr lang="uk-UA"/>
            </a:defPPr>
            <a:lvl1pPr marL="0" algn="r" defTabSz="914400" rtl="0" eaLnBrk="1" latinLnBrk="0" hangingPunct="1">
              <a:defRPr sz="1600" kern="1200">
                <a:solidFill>
                  <a:schemeClr val="bg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511553"/>
            <a:ext cx="10538691" cy="21956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dirty="0" smtClean="0">
                <a:latin typeface="+mn-lt"/>
              </a:rPr>
              <a:t>Організаційні вимоги до проведення аудиту відповідності</a:t>
            </a:r>
            <a:endParaRPr lang="uk-UA" sz="4400" i="1" dirty="0">
              <a:latin typeface="+mn-lt"/>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44</a:t>
            </a:fld>
            <a:endParaRPr lang="uk-UA"/>
          </a:p>
        </p:txBody>
      </p:sp>
    </p:spTree>
    <p:extLst>
      <p:ext uri="{BB962C8B-B14F-4D97-AF65-F5344CB8AC3E}">
        <p14:creationId xmlns:p14="http://schemas.microsoft.com/office/powerpoint/2010/main" val="210153451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618" y="234498"/>
            <a:ext cx="6654600" cy="875846"/>
          </a:xfrm>
        </p:spPr>
        <p:txBody>
          <a:bodyPr/>
          <a:lstStyle/>
          <a:p>
            <a:r>
              <a:rPr lang="uk-UA" dirty="0">
                <a:latin typeface="+mn-lt"/>
              </a:rPr>
              <a:t>Наш план:</a:t>
            </a:r>
            <a:endParaRPr lang="en-US"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66356466"/>
              </p:ext>
            </p:extLst>
          </p:nvPr>
        </p:nvGraphicFramePr>
        <p:xfrm>
          <a:off x="441037" y="1276598"/>
          <a:ext cx="11342688" cy="376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036" y="75774"/>
            <a:ext cx="1222602" cy="1193293"/>
          </a:xfrm>
          <a:prstGeom prst="rect">
            <a:avLst/>
          </a:prstGeom>
        </p:spPr>
      </p:pic>
      <p:sp>
        <p:nvSpPr>
          <p:cNvPr id="6" name="Заголовок 1"/>
          <p:cNvSpPr txBox="1">
            <a:spLocks/>
          </p:cNvSpPr>
          <p:nvPr/>
        </p:nvSpPr>
        <p:spPr>
          <a:xfrm>
            <a:off x="1256145" y="5181600"/>
            <a:ext cx="10437090" cy="8758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a:lstStyle>
          <a:p>
            <a:r>
              <a:rPr lang="uk-UA" dirty="0">
                <a:latin typeface="+mn-lt"/>
              </a:rPr>
              <a:t>Наша мета </a:t>
            </a:r>
            <a:r>
              <a:rPr lang="uk-UA" b="0" dirty="0">
                <a:latin typeface="+mn-lt"/>
              </a:rPr>
              <a:t>– </a:t>
            </a:r>
            <a:r>
              <a:rPr lang="uk-UA" b="0" dirty="0" smtClean="0">
                <a:latin typeface="+mn-lt"/>
              </a:rPr>
              <a:t>отримати розуміння основних принципів аудиту відповідності </a:t>
            </a:r>
            <a:endParaRPr lang="en-US" b="0" dirty="0">
              <a:latin typeface="+mn-lt"/>
            </a:endParaRPr>
          </a:p>
        </p:txBody>
      </p:sp>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297" y="5181600"/>
            <a:ext cx="1052438" cy="1052438"/>
          </a:xfrm>
          <a:prstGeom prst="rect">
            <a:avLst/>
          </a:prstGeom>
        </p:spPr>
      </p:pic>
      <p:pic>
        <p:nvPicPr>
          <p:cNvPr id="8" name="Рисунок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037" y="6450851"/>
            <a:ext cx="1234860" cy="305127"/>
          </a:xfrm>
          <a:prstGeom prst="rect">
            <a:avLst/>
          </a:prstGeom>
        </p:spPr>
      </p:pic>
      <p:sp>
        <p:nvSpPr>
          <p:cNvPr id="9" name="TextBox 8">
            <a:extLst>
              <a:ext uri="{FF2B5EF4-FFF2-40B4-BE49-F238E27FC236}">
                <a16:creationId xmlns:a16="http://schemas.microsoft.com/office/drawing/2014/main" id="{E424A93C-CE4F-4B2F-BE89-5D25C4142B68}"/>
              </a:ext>
            </a:extLst>
          </p:cNvPr>
          <p:cNvSpPr txBox="1"/>
          <p:nvPr/>
        </p:nvSpPr>
        <p:spPr>
          <a:xfrm>
            <a:off x="2043515" y="629431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45</a:t>
            </a:fld>
            <a:endParaRPr lang="uk-UA"/>
          </a:p>
        </p:txBody>
      </p:sp>
    </p:spTree>
    <p:extLst>
      <p:ext uri="{BB962C8B-B14F-4D97-AF65-F5344CB8AC3E}">
        <p14:creationId xmlns:p14="http://schemas.microsoft.com/office/powerpoint/2010/main" val="131275836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7878"/>
            <a:ext cx="2610195" cy="261019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181538282"/>
              </p:ext>
            </p:extLst>
          </p:nvPr>
        </p:nvGraphicFramePr>
        <p:xfrm>
          <a:off x="415636" y="1282921"/>
          <a:ext cx="11407395" cy="2142069"/>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281976">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250645">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607642">
                <a:tc>
                  <a:txBody>
                    <a:bodyPr/>
                    <a:lstStyle/>
                    <a:p>
                      <a:pPr marL="0" algn="ctr" defTabSz="914400" rtl="0" eaLnBrk="1" latinLnBrk="0" hangingPunct="1">
                        <a:lnSpc>
                          <a:spcPct val="115000"/>
                        </a:lnSpc>
                        <a:spcBef>
                          <a:spcPts val="200"/>
                        </a:spcBef>
                        <a:spcAft>
                          <a:spcPts val="200"/>
                        </a:spcAft>
                      </a:pPr>
                      <a:r>
                        <a:rPr lang="uk-UA" sz="1800" b="1" i="0" kern="1200" noProof="0" dirty="0" smtClean="0">
                          <a:solidFill>
                            <a:schemeClr val="bg1"/>
                          </a:solidFill>
                          <a:latin typeface="+mn-lt"/>
                          <a:ea typeface="+mj-ea"/>
                          <a:cs typeface="+mj-cs"/>
                        </a:rPr>
                        <a:t>45</a:t>
                      </a:r>
                      <a:endParaRPr lang="uk-UA" sz="1800" b="1" i="0" kern="1200" noProof="0" dirty="0">
                        <a:solidFill>
                          <a:schemeClr val="bg1"/>
                        </a:solidFill>
                        <a:latin typeface="+mn-lt"/>
                        <a:ea typeface="+mj-ea"/>
                        <a:cs typeface="+mj-cs"/>
                      </a:endParaRPr>
                    </a:p>
                  </a:txBody>
                  <a:tcPr marL="68580" marR="68580" marT="0" marB="0" anchor="ctr"/>
                </a:tc>
                <a:tc>
                  <a:txBody>
                    <a:bodyPr/>
                    <a:lstStyle/>
                    <a:p>
                      <a:r>
                        <a:rPr lang="uk-UA" sz="1800" b="0" i="0" kern="1200" noProof="0" dirty="0" smtClean="0">
                          <a:solidFill>
                            <a:schemeClr val="tx1"/>
                          </a:solidFill>
                          <a:latin typeface="+mn-lt"/>
                          <a:ea typeface="+mj-ea"/>
                          <a:cs typeface="+mj-cs"/>
                        </a:rPr>
                        <a:t>Аудитор повинен дотримуватись доречних процедур, що стосуються об’єктивності та етики, які, у свою чергу, повинні відповідати відповідним положенням ISSAI про об’єктивність і етику.</a:t>
                      </a:r>
                      <a:endParaRPr lang="uk-UA" sz="18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903491">
                <a:tc>
                  <a:txBody>
                    <a:bodyPr/>
                    <a:lstStyle/>
                    <a:p>
                      <a:pPr marL="0" algn="ctr" defTabSz="914400" rtl="0" eaLnBrk="1" latinLnBrk="0" hangingPunct="1">
                        <a:lnSpc>
                          <a:spcPct val="115000"/>
                        </a:lnSpc>
                        <a:spcBef>
                          <a:spcPts val="200"/>
                        </a:spcBef>
                        <a:spcAft>
                          <a:spcPts val="200"/>
                        </a:spcAft>
                      </a:pPr>
                      <a:r>
                        <a:rPr lang="uk-UA" sz="1800" b="1" i="0" kern="1200" noProof="0" dirty="0" smtClean="0">
                          <a:solidFill>
                            <a:schemeClr val="bg1"/>
                          </a:solidFill>
                          <a:latin typeface="+mn-lt"/>
                          <a:ea typeface="+mj-ea"/>
                          <a:cs typeface="+mj-cs"/>
                        </a:rPr>
                        <a:t>48</a:t>
                      </a:r>
                      <a:endParaRPr lang="uk-UA" sz="1800" b="1" i="0" kern="1200" noProof="0" dirty="0">
                        <a:solidFill>
                          <a:schemeClr val="bg1"/>
                        </a:solidFill>
                        <a:latin typeface="+mn-lt"/>
                        <a:ea typeface="+mj-ea"/>
                        <a:cs typeface="+mj-cs"/>
                      </a:endParaRPr>
                    </a:p>
                  </a:txBody>
                  <a:tcPr marL="68580" marR="68580" marT="0" marB="0" anchor="ctr"/>
                </a:tc>
                <a:tc>
                  <a:txBody>
                    <a:bodyPr/>
                    <a:lstStyle/>
                    <a:p>
                      <a:r>
                        <a:rPr lang="uk-UA" sz="1800" b="0" i="0" kern="1200" noProof="0" dirty="0" smtClean="0">
                          <a:solidFill>
                            <a:schemeClr val="tx1"/>
                          </a:solidFill>
                          <a:latin typeface="+mn-lt"/>
                          <a:ea typeface="+mj-ea"/>
                          <a:cs typeface="+mj-cs"/>
                        </a:rPr>
                        <a:t>Аудитор повинен стежити за тим, щоб залишатись об’єктивним, щоб результати та висновки були неупередженими, і щоб вони сприймались як такі третіми сторонами.</a:t>
                      </a:r>
                      <a:endParaRPr lang="uk-UA" sz="18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519749708"/>
                  </a:ext>
                </a:extLst>
              </a:tr>
            </a:tbl>
          </a:graphicData>
        </a:graphic>
      </p:graphicFrame>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46</a:t>
            </a:fld>
            <a:endParaRPr lang="uk-UA"/>
          </a:p>
        </p:txBody>
      </p:sp>
      <p:sp>
        <p:nvSpPr>
          <p:cNvPr id="4" name="Прямоугольник 3"/>
          <p:cNvSpPr/>
          <p:nvPr/>
        </p:nvSpPr>
        <p:spPr>
          <a:xfrm>
            <a:off x="2168434" y="3407878"/>
            <a:ext cx="9846187" cy="2708434"/>
          </a:xfrm>
          <a:prstGeom prst="rect">
            <a:avLst/>
          </a:prstGeom>
        </p:spPr>
        <p:txBody>
          <a:bodyPr wrap="square">
            <a:spAutoFit/>
          </a:bodyPr>
          <a:lstStyle/>
          <a:p>
            <a:pPr marL="228600" indent="-228600">
              <a:spcAft>
                <a:spcPts val="200"/>
              </a:spcAft>
              <a:buClr>
                <a:srgbClr val="003999"/>
              </a:buClr>
              <a:buFont typeface="Helvetica" pitchFamily="2" charset="0"/>
              <a:buChar char="‣"/>
            </a:pPr>
            <a:r>
              <a:rPr lang="uk-UA" sz="2000" dirty="0"/>
              <a:t>При здійсненні аудиту відповідності аудитори повинні демонструвати професійну поведінку та чесність, бути об’єктивними, володіти необхідною професійною компетентністю та проявляти належну ретельність. </a:t>
            </a:r>
          </a:p>
          <a:p>
            <a:pPr marL="228600" indent="-228600">
              <a:spcAft>
                <a:spcPts val="200"/>
              </a:spcAft>
              <a:buClr>
                <a:srgbClr val="003999"/>
              </a:buClr>
              <a:buFont typeface="Helvetica" pitchFamily="2" charset="0"/>
              <a:buChar char="‣"/>
            </a:pPr>
            <a:r>
              <a:rPr lang="uk-UA" sz="2000" dirty="0"/>
              <a:t>Вони також повинні дотримуватись незалежності та конфіденційності щодо всіх питань аудиту. </a:t>
            </a:r>
          </a:p>
          <a:p>
            <a:pPr marL="228600" indent="-228600">
              <a:spcAft>
                <a:spcPts val="200"/>
              </a:spcAft>
              <a:buClr>
                <a:srgbClr val="003999"/>
              </a:buClr>
              <a:buFont typeface="Helvetica" pitchFamily="2" charset="0"/>
              <a:buChar char="‣"/>
            </a:pPr>
            <a:r>
              <a:rPr lang="uk-UA" sz="2000" dirty="0"/>
              <a:t>Вимога об’єктивності повинна дотримуватись аудиторами у виборі цілей аудиту та визначенні критеріїв. Такий підхід дасть змогу третім сторонам сприймати аудиторський звіт як неупереджений.</a:t>
            </a:r>
            <a:endParaRPr lang="en-US" sz="2000" dirty="0"/>
          </a:p>
        </p:txBody>
      </p:sp>
    </p:spTree>
    <p:extLst>
      <p:ext uri="{BB962C8B-B14F-4D97-AF65-F5344CB8AC3E}">
        <p14:creationId xmlns:p14="http://schemas.microsoft.com/office/powerpoint/2010/main" val="3591511578"/>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708581188"/>
              </p:ext>
            </p:extLst>
          </p:nvPr>
        </p:nvGraphicFramePr>
        <p:xfrm>
          <a:off x="415635" y="1282920"/>
          <a:ext cx="11610901" cy="4529730"/>
        </p:xfrm>
        <a:graphic>
          <a:graphicData uri="http://schemas.openxmlformats.org/drawingml/2006/table">
            <a:tbl>
              <a:tblPr firstRow="1" firstCol="1" bandRow="1">
                <a:tableStyleId>{5C22544A-7EE6-4342-B048-85BDC9FD1C3A}</a:tableStyleId>
              </a:tblPr>
              <a:tblGrid>
                <a:gridCol w="1193665">
                  <a:extLst>
                    <a:ext uri="{9D8B030D-6E8A-4147-A177-3AD203B41FA5}">
                      <a16:colId xmlns:a16="http://schemas.microsoft.com/office/drawing/2014/main" val="1213619242"/>
                    </a:ext>
                  </a:extLst>
                </a:gridCol>
                <a:gridCol w="10417236">
                  <a:extLst>
                    <a:ext uri="{9D8B030D-6E8A-4147-A177-3AD203B41FA5}">
                      <a16:colId xmlns:a16="http://schemas.microsoft.com/office/drawing/2014/main" val="2416256669"/>
                    </a:ext>
                  </a:extLst>
                </a:gridCol>
              </a:tblGrid>
              <a:tr h="337424">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299932">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230741">
                <a:tc>
                  <a:txBody>
                    <a:bodyPr/>
                    <a:lstStyle/>
                    <a:p>
                      <a:pPr marL="0" algn="ctr" defTabSz="914400" rtl="0" eaLnBrk="1" latinLnBrk="0" hangingPunct="1">
                        <a:lnSpc>
                          <a:spcPct val="115000"/>
                        </a:lnSpc>
                        <a:spcBef>
                          <a:spcPts val="200"/>
                        </a:spcBef>
                        <a:spcAft>
                          <a:spcPts val="200"/>
                        </a:spcAft>
                      </a:pPr>
                      <a:r>
                        <a:rPr lang="uk-UA" sz="1400" b="1" i="0" kern="1200" dirty="0" smtClean="0">
                          <a:solidFill>
                            <a:schemeClr val="bg1"/>
                          </a:solidFill>
                          <a:latin typeface="+mn-lt"/>
                          <a:ea typeface="+mj-ea"/>
                          <a:cs typeface="+mj-cs"/>
                        </a:rPr>
                        <a:t>85</a:t>
                      </a:r>
                      <a:endParaRPr lang="en-US" sz="1400" b="1" i="0" kern="1200" dirty="0">
                        <a:solidFill>
                          <a:schemeClr val="bg1"/>
                        </a:solidFill>
                        <a:latin typeface="+mn-lt"/>
                        <a:ea typeface="+mj-ea"/>
                        <a:cs typeface="+mj-cs"/>
                      </a:endParaRPr>
                    </a:p>
                  </a:txBody>
                  <a:tcPr marL="68580" marR="68580" marT="0" marB="0" anchor="ctr"/>
                </a:tc>
                <a:tc>
                  <a:txBody>
                    <a:bodyPr/>
                    <a:lstStyle/>
                    <a:p>
                      <a:r>
                        <a:rPr lang="uk-UA" sz="1400" b="0" i="0" kern="1200" noProof="0" dirty="0" smtClean="0">
                          <a:solidFill>
                            <a:schemeClr val="tx1"/>
                          </a:solidFill>
                          <a:latin typeface="+mn-lt"/>
                          <a:ea typeface="+mj-ea"/>
                          <a:cs typeface="+mj-cs"/>
                        </a:rPr>
                        <a:t>ВОА повинні забезпечувати колективну наявність у команди з аудиту необхідної професійної компетентності для проведення аудиту.</a:t>
                      </a:r>
                      <a:endParaRPr lang="uk-UA" sz="14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2351314">
                <a:tc>
                  <a:txBody>
                    <a:bodyPr/>
                    <a:lstStyle/>
                    <a:p>
                      <a:pPr marL="0" algn="ctr" defTabSz="914400" rtl="0" eaLnBrk="1" latinLnBrk="0" hangingPunct="1">
                        <a:lnSpc>
                          <a:spcPct val="115000"/>
                        </a:lnSpc>
                        <a:spcBef>
                          <a:spcPts val="200"/>
                        </a:spcBef>
                        <a:spcAft>
                          <a:spcPts val="200"/>
                        </a:spcAft>
                      </a:pPr>
                      <a:r>
                        <a:rPr lang="uk-UA" sz="1400" b="1" i="0" kern="1200" dirty="0" smtClean="0">
                          <a:solidFill>
                            <a:schemeClr val="bg1"/>
                          </a:solidFill>
                          <a:latin typeface="+mn-lt"/>
                          <a:ea typeface="+mj-ea"/>
                          <a:cs typeface="+mj-cs"/>
                        </a:rPr>
                        <a:t>87</a:t>
                      </a:r>
                      <a:endParaRPr lang="en-US" sz="1400" b="1" i="0" kern="1200" dirty="0">
                        <a:solidFill>
                          <a:schemeClr val="bg1"/>
                        </a:solidFill>
                        <a:latin typeface="+mn-lt"/>
                        <a:ea typeface="+mj-ea"/>
                        <a:cs typeface="+mj-cs"/>
                      </a:endParaRPr>
                    </a:p>
                  </a:txBody>
                  <a:tcPr marL="68580" marR="68580" marT="0" marB="0" anchor="ctr"/>
                </a:tc>
                <a:tc>
                  <a:txBody>
                    <a:bodyPr/>
                    <a:lstStyle/>
                    <a:p>
                      <a:r>
                        <a:rPr lang="uk-UA" sz="1400" b="0" i="0" kern="1200" noProof="0" dirty="0" smtClean="0">
                          <a:solidFill>
                            <a:schemeClr val="tx1"/>
                          </a:solidFill>
                          <a:latin typeface="+mn-lt"/>
                          <a:ea typeface="+mj-ea"/>
                          <a:cs typeface="+mj-cs"/>
                        </a:rPr>
                        <a:t>Команда з аудиту формується так, щоб забезпечити колективну наявність у ній необхідної компетентності, знань, навичок і спеціальних знань, що потрібні для виконання аудиту відповідно до професійних стандартів.</a:t>
                      </a:r>
                    </a:p>
                    <a:p>
                      <a:r>
                        <a:rPr lang="uk-UA" sz="1400" b="0" i="0" kern="1200" noProof="0" dirty="0" smtClean="0">
                          <a:solidFill>
                            <a:schemeClr val="tx1"/>
                          </a:solidFill>
                          <a:latin typeface="+mn-lt"/>
                          <a:ea typeface="+mj-ea"/>
                          <a:cs typeface="+mj-cs"/>
                        </a:rPr>
                        <a:t>Залежно від предмета аудиту до них можуть належати:</a:t>
                      </a:r>
                    </a:p>
                    <a:p>
                      <a:pPr lvl="1"/>
                      <a:r>
                        <a:rPr lang="en-US" sz="1400" b="0" i="0" kern="1200" noProof="0" dirty="0" smtClean="0">
                          <a:solidFill>
                            <a:schemeClr val="tx1"/>
                          </a:solidFill>
                          <a:latin typeface="+mn-lt"/>
                          <a:ea typeface="+mj-ea"/>
                          <a:cs typeface="+mj-cs"/>
                        </a:rPr>
                        <a:t>a) </a:t>
                      </a:r>
                      <a:r>
                        <a:rPr lang="uk-UA" sz="1400" b="0" i="0" kern="1200" noProof="0" dirty="0" smtClean="0">
                          <a:solidFill>
                            <a:schemeClr val="tx1"/>
                          </a:solidFill>
                          <a:latin typeface="+mn-lt"/>
                          <a:ea typeface="+mj-ea"/>
                          <a:cs typeface="+mj-cs"/>
                        </a:rPr>
                        <a:t>навички аудиту та навички збирання й аналізу даних; </a:t>
                      </a:r>
                    </a:p>
                    <a:p>
                      <a:pPr lvl="1"/>
                      <a:r>
                        <a:rPr lang="en-US" sz="1400" b="0" i="0" kern="1200" noProof="0" dirty="0" smtClean="0">
                          <a:solidFill>
                            <a:schemeClr val="tx1"/>
                          </a:solidFill>
                          <a:latin typeface="+mn-lt"/>
                          <a:ea typeface="+mj-ea"/>
                          <a:cs typeface="+mj-cs"/>
                        </a:rPr>
                        <a:t>b) </a:t>
                      </a:r>
                      <a:r>
                        <a:rPr lang="uk-UA" sz="1400" b="0" i="0" kern="1200" noProof="0" dirty="0" smtClean="0">
                          <a:solidFill>
                            <a:schemeClr val="tx1"/>
                          </a:solidFill>
                          <a:latin typeface="+mn-lt"/>
                          <a:ea typeface="+mj-ea"/>
                          <a:cs typeface="+mj-cs"/>
                        </a:rPr>
                        <a:t>юридична компетентність;</a:t>
                      </a:r>
                    </a:p>
                    <a:p>
                      <a:pPr lvl="1"/>
                      <a:r>
                        <a:rPr lang="en-US" sz="1400" b="0" i="0" kern="1200" noProof="0" dirty="0" smtClean="0">
                          <a:solidFill>
                            <a:schemeClr val="tx1"/>
                          </a:solidFill>
                          <a:latin typeface="+mn-lt"/>
                          <a:ea typeface="+mj-ea"/>
                          <a:cs typeface="+mj-cs"/>
                        </a:rPr>
                        <a:t>c) </a:t>
                      </a:r>
                      <a:r>
                        <a:rPr lang="uk-UA" sz="1400" b="0" i="0" kern="1200" noProof="0" dirty="0" smtClean="0">
                          <a:solidFill>
                            <a:schemeClr val="tx1"/>
                          </a:solidFill>
                          <a:latin typeface="+mn-lt"/>
                          <a:ea typeface="+mj-ea"/>
                          <a:cs typeface="+mj-cs"/>
                        </a:rPr>
                        <a:t>розуміння та практичний досвід виконання аудиту того типу, що проводиться; </a:t>
                      </a:r>
                    </a:p>
                    <a:p>
                      <a:pPr lvl="1"/>
                      <a:r>
                        <a:rPr lang="en-US" sz="1400" b="0" i="0" kern="1200" noProof="0" dirty="0" smtClean="0">
                          <a:solidFill>
                            <a:schemeClr val="tx1"/>
                          </a:solidFill>
                          <a:latin typeface="+mn-lt"/>
                          <a:ea typeface="+mj-ea"/>
                          <a:cs typeface="+mj-cs"/>
                        </a:rPr>
                        <a:t>d) </a:t>
                      </a:r>
                      <a:r>
                        <a:rPr lang="uk-UA" sz="1400" b="0" i="0" kern="1200" noProof="0" dirty="0" smtClean="0">
                          <a:solidFill>
                            <a:schemeClr val="tx1"/>
                          </a:solidFill>
                          <a:latin typeface="+mn-lt"/>
                          <a:ea typeface="+mj-ea"/>
                          <a:cs typeface="+mj-cs"/>
                        </a:rPr>
                        <a:t>обізнаність з чинними стандартами та керівними вимогами; </a:t>
                      </a:r>
                    </a:p>
                    <a:p>
                      <a:pPr lvl="1"/>
                      <a:r>
                        <a:rPr lang="en-US" sz="1400" b="0" i="0" kern="1200" noProof="0" dirty="0" smtClean="0">
                          <a:solidFill>
                            <a:schemeClr val="tx1"/>
                          </a:solidFill>
                          <a:latin typeface="+mn-lt"/>
                          <a:ea typeface="+mj-ea"/>
                          <a:cs typeface="+mj-cs"/>
                        </a:rPr>
                        <a:t>e) </a:t>
                      </a:r>
                      <a:r>
                        <a:rPr lang="uk-UA" sz="1400" b="0" i="0" kern="1200" noProof="0" dirty="0" smtClean="0">
                          <a:solidFill>
                            <a:schemeClr val="tx1"/>
                          </a:solidFill>
                          <a:latin typeface="+mn-lt"/>
                          <a:ea typeface="+mj-ea"/>
                          <a:cs typeface="+mj-cs"/>
                        </a:rPr>
                        <a:t>розуміння діяльності об’єкта аудиту, а також наявність відповідного досвіду взаємодії з об’єктом такого типу та операціями, що підлягають аудиту; </a:t>
                      </a:r>
                    </a:p>
                    <a:p>
                      <a:pPr lvl="1"/>
                      <a:r>
                        <a:rPr lang="en-US" sz="1400" b="0" i="0" kern="1200" noProof="0" dirty="0" smtClean="0">
                          <a:solidFill>
                            <a:schemeClr val="tx1"/>
                          </a:solidFill>
                          <a:latin typeface="+mn-lt"/>
                          <a:ea typeface="+mj-ea"/>
                          <a:cs typeface="+mj-cs"/>
                        </a:rPr>
                        <a:t>f) </a:t>
                      </a:r>
                      <a:r>
                        <a:rPr lang="uk-UA" sz="1400" b="0" i="0" kern="1200" noProof="0" dirty="0" smtClean="0">
                          <a:solidFill>
                            <a:schemeClr val="tx1"/>
                          </a:solidFill>
                          <a:latin typeface="+mn-lt"/>
                          <a:ea typeface="+mj-ea"/>
                          <a:cs typeface="+mj-cs"/>
                        </a:rPr>
                        <a:t>спроможність і досвід, потрібні для використання професійного судження; </a:t>
                      </a:r>
                    </a:p>
                    <a:p>
                      <a:pPr lvl="1"/>
                      <a:r>
                        <a:rPr lang="en-US" sz="1400" b="0" i="0" kern="1200" noProof="0" dirty="0" smtClean="0">
                          <a:solidFill>
                            <a:schemeClr val="tx1"/>
                          </a:solidFill>
                          <a:latin typeface="+mn-lt"/>
                          <a:ea typeface="+mj-ea"/>
                          <a:cs typeface="+mj-cs"/>
                        </a:rPr>
                        <a:t>g) </a:t>
                      </a:r>
                      <a:r>
                        <a:rPr lang="uk-UA" sz="1400" b="0" i="0" kern="1200" noProof="0" dirty="0" smtClean="0">
                          <a:solidFill>
                            <a:schemeClr val="tx1"/>
                          </a:solidFill>
                          <a:latin typeface="+mn-lt"/>
                          <a:ea typeface="+mj-ea"/>
                          <a:cs typeface="+mj-cs"/>
                        </a:rPr>
                        <a:t>складення звіту аудитора, що відповідає обставинам.</a:t>
                      </a:r>
                    </a:p>
                  </a:txBody>
                  <a:tcPr marL="68580" marR="68580" marT="0" marB="0" anchor="ctr"/>
                </a:tc>
                <a:extLst>
                  <a:ext uri="{0D108BD9-81ED-4DB2-BD59-A6C34878D82A}">
                    <a16:rowId xmlns:a16="http://schemas.microsoft.com/office/drawing/2014/main" val="3519749708"/>
                  </a:ext>
                </a:extLst>
              </a:tr>
              <a:tr h="1043244">
                <a:tc>
                  <a:txBody>
                    <a:bodyPr/>
                    <a:lstStyle/>
                    <a:p>
                      <a:pPr marL="0" algn="ctr" defTabSz="914400" rtl="0" eaLnBrk="1" latinLnBrk="0" hangingPunct="1">
                        <a:lnSpc>
                          <a:spcPct val="115000"/>
                        </a:lnSpc>
                        <a:spcBef>
                          <a:spcPts val="200"/>
                        </a:spcBef>
                        <a:spcAft>
                          <a:spcPts val="200"/>
                        </a:spcAft>
                      </a:pPr>
                      <a:r>
                        <a:rPr lang="uk-UA" sz="1400" b="1" i="0" kern="1200" dirty="0" smtClean="0">
                          <a:solidFill>
                            <a:schemeClr val="bg1"/>
                          </a:solidFill>
                          <a:latin typeface="+mn-lt"/>
                          <a:ea typeface="+mj-ea"/>
                          <a:cs typeface="+mj-cs"/>
                        </a:rPr>
                        <a:t>88</a:t>
                      </a:r>
                      <a:endParaRPr lang="en-US" sz="1400" b="1" i="0" kern="1200" dirty="0">
                        <a:solidFill>
                          <a:schemeClr val="bg1"/>
                        </a:solidFill>
                        <a:latin typeface="+mn-lt"/>
                        <a:ea typeface="+mj-ea"/>
                        <a:cs typeface="+mj-cs"/>
                      </a:endParaRPr>
                    </a:p>
                  </a:txBody>
                  <a:tcPr marL="68580" marR="68580" marT="0" marB="0" anchor="ctr"/>
                </a:tc>
                <a:tc>
                  <a:txBody>
                    <a:bodyPr/>
                    <a:lstStyle/>
                    <a:p>
                      <a:r>
                        <a:rPr lang="uk-UA" sz="1400" b="0" i="0" kern="1200" noProof="0" dirty="0" smtClean="0">
                          <a:solidFill>
                            <a:schemeClr val="tx1"/>
                          </a:solidFill>
                          <a:latin typeface="+mn-lt"/>
                          <a:ea typeface="+mj-ea"/>
                          <a:cs typeface="+mj-cs"/>
                        </a:rPr>
                        <a:t>ВОА потрібно виділити ресурси з відповідними навичками, забезпечивши їх доступність у разі виникнення потреби на різних фазах процесу аудиту. Якщо в команді чи в ВОА відсутні особи, що володіють спеціалізованими методами або навичками, в різний спосіб можуть залучатись зовнішні експерти – наприклад для надання знань чи проведення певних робіт. За наявності потреби у зовнішніх спеціальних знаннях ВОА оцінює, чи мають експерти необхідну незалежність, компетентність, спроможності та об’єктивність. ВОА також визначає, чи є їхня робота адекватною цілям аудиту. Навіть якщо аудиторську роботу за дорученням ВОА виконують зовнішні експерти, відповідальність за висновок (висновки) все одно покладається на ВОА.</a:t>
                      </a:r>
                      <a:endParaRPr lang="uk-UA" sz="14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419407273"/>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47</a:t>
            </a:fld>
            <a:endParaRPr lang="uk-UA"/>
          </a:p>
        </p:txBody>
      </p:sp>
    </p:spTree>
    <p:extLst>
      <p:ext uri="{BB962C8B-B14F-4D97-AF65-F5344CB8AC3E}">
        <p14:creationId xmlns:p14="http://schemas.microsoft.com/office/powerpoint/2010/main" val="853824342"/>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04923" y="203461"/>
            <a:ext cx="7284447" cy="638106"/>
          </a:xfrm>
        </p:spPr>
        <p:txBody>
          <a:bodyPr>
            <a:normAutofit/>
          </a:bodyPr>
          <a:lstStyle/>
          <a:p>
            <a:r>
              <a:rPr lang="uk-UA" dirty="0">
                <a:latin typeface="+mn-lt"/>
              </a:rPr>
              <a:t>Компетентність в аудиті відповідності:</a:t>
            </a:r>
          </a:p>
        </p:txBody>
      </p:sp>
      <p:sp>
        <p:nvSpPr>
          <p:cNvPr id="72" name="Номер слайда 71"/>
          <p:cNvSpPr>
            <a:spLocks noGrp="1"/>
          </p:cNvSpPr>
          <p:nvPr>
            <p:ph type="sldNum" sz="quarter" idx="12"/>
          </p:nvPr>
        </p:nvSpPr>
        <p:spPr/>
        <p:txBody>
          <a:bodyPr/>
          <a:lstStyle/>
          <a:p>
            <a:fld id="{9681E3D1-0EE9-7E4A-80CF-448C84F25691}" type="slidenum">
              <a:rPr lang="uk-UA" smtClean="0"/>
              <a:t>48</a:t>
            </a:fld>
            <a:endParaRPr lang="uk-UA"/>
          </a:p>
        </p:txBody>
      </p:sp>
      <p:graphicFrame>
        <p:nvGraphicFramePr>
          <p:cNvPr id="9" name="Схема 8"/>
          <p:cNvGraphicFramePr/>
          <p:nvPr>
            <p:extLst>
              <p:ext uri="{D42A27DB-BD31-4B8C-83A1-F6EECF244321}">
                <p14:modId xmlns:p14="http://schemas.microsoft.com/office/powerpoint/2010/main" val="3191094126"/>
              </p:ext>
            </p:extLst>
          </p:nvPr>
        </p:nvGraphicFramePr>
        <p:xfrm>
          <a:off x="204923" y="1167349"/>
          <a:ext cx="6583679" cy="3422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2"/>
          <p:cNvSpPr/>
          <p:nvPr/>
        </p:nvSpPr>
        <p:spPr>
          <a:xfrm>
            <a:off x="4937760" y="3200135"/>
            <a:ext cx="6887117" cy="2893100"/>
          </a:xfrm>
          <a:prstGeom prst="rect">
            <a:avLst/>
          </a:prstGeom>
        </p:spPr>
        <p:txBody>
          <a:bodyPr wrap="square">
            <a:spAutoFit/>
          </a:bodyPr>
          <a:lstStyle/>
          <a:p>
            <a:pPr marL="228600" indent="-228600">
              <a:spcBef>
                <a:spcPts val="600"/>
              </a:spcBef>
              <a:spcAft>
                <a:spcPts val="600"/>
              </a:spcAft>
              <a:buClr>
                <a:srgbClr val="003999"/>
              </a:buClr>
              <a:buSzPts val="1200"/>
              <a:buFont typeface="Helvetica" pitchFamily="2" charset="0"/>
              <a:buChar char="‣"/>
            </a:pPr>
            <a:r>
              <a:rPr lang="uk-UA" dirty="0" smtClean="0"/>
              <a:t>Компетентність команди з аудиту (аудиторської групи) передбачає, що вона </a:t>
            </a:r>
            <a:r>
              <a:rPr lang="uk-UA" b="1" i="1" dirty="0" smtClean="0"/>
              <a:t>колективно</a:t>
            </a:r>
            <a:r>
              <a:rPr lang="uk-UA" dirty="0" smtClean="0"/>
              <a:t> має необхідну професійну компетентність для виконання аудиту відповідно до професійних стандартів.</a:t>
            </a:r>
          </a:p>
          <a:p>
            <a:pPr marL="228600" indent="-228600">
              <a:spcBef>
                <a:spcPts val="600"/>
              </a:spcBef>
              <a:spcAft>
                <a:spcPts val="600"/>
              </a:spcAft>
              <a:buClr>
                <a:srgbClr val="003999"/>
              </a:buClr>
              <a:buSzPts val="1200"/>
              <a:buFont typeface="Helvetica" pitchFamily="2" charset="0"/>
              <a:buChar char="‣"/>
            </a:pPr>
            <a:r>
              <a:rPr lang="uk-UA" dirty="0" smtClean="0"/>
              <a:t>У випадку відсутності певних компетенцій в аудиторській групі дозволяється залучати </a:t>
            </a:r>
            <a:r>
              <a:rPr lang="uk-UA" b="1" dirty="0" smtClean="0"/>
              <a:t>зовнішнього експерта </a:t>
            </a:r>
            <a:r>
              <a:rPr lang="uk-UA" dirty="0" smtClean="0"/>
              <a:t>у певній сфері.</a:t>
            </a:r>
          </a:p>
          <a:p>
            <a:pPr marL="228600" indent="-228600">
              <a:spcBef>
                <a:spcPts val="600"/>
              </a:spcBef>
              <a:spcAft>
                <a:spcPts val="600"/>
              </a:spcAft>
              <a:buClr>
                <a:srgbClr val="003999"/>
              </a:buClr>
              <a:buSzPts val="1200"/>
              <a:buFont typeface="Helvetica" pitchFamily="2" charset="0"/>
              <a:buChar char="‣"/>
            </a:pPr>
            <a:r>
              <a:rPr lang="uk-UA" dirty="0" smtClean="0"/>
              <a:t>ВОА повинен дбати про розвиток та навчання персоналу та забезпечити підтримку професійної компетентності аудиторів шляхом постійного підвищення їх кваліфікації.</a:t>
            </a:r>
            <a:endParaRPr lang="uk-UA" dirty="0"/>
          </a:p>
        </p:txBody>
      </p:sp>
    </p:spTree>
    <p:extLst>
      <p:ext uri="{BB962C8B-B14F-4D97-AF65-F5344CB8AC3E}">
        <p14:creationId xmlns:p14="http://schemas.microsoft.com/office/powerpoint/2010/main" val="4000917593"/>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2572"/>
            <a:ext cx="4839644" cy="453716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04923" y="203461"/>
            <a:ext cx="7284447" cy="638106"/>
          </a:xfrm>
        </p:spPr>
        <p:txBody>
          <a:bodyPr>
            <a:normAutofit/>
          </a:bodyPr>
          <a:lstStyle/>
          <a:p>
            <a:r>
              <a:rPr lang="uk-UA" dirty="0" smtClean="0">
                <a:latin typeface="+mn-lt"/>
              </a:rPr>
              <a:t>Професійне судження </a:t>
            </a:r>
            <a:r>
              <a:rPr lang="uk-UA" dirty="0">
                <a:latin typeface="+mn-lt"/>
              </a:rPr>
              <a:t>в аудиті відповідності:</a:t>
            </a:r>
          </a:p>
        </p:txBody>
      </p:sp>
      <p:sp>
        <p:nvSpPr>
          <p:cNvPr id="72" name="Номер слайда 71"/>
          <p:cNvSpPr>
            <a:spLocks noGrp="1"/>
          </p:cNvSpPr>
          <p:nvPr>
            <p:ph type="sldNum" sz="quarter" idx="12"/>
          </p:nvPr>
        </p:nvSpPr>
        <p:spPr/>
        <p:txBody>
          <a:bodyPr/>
          <a:lstStyle/>
          <a:p>
            <a:fld id="{9681E3D1-0EE9-7E4A-80CF-448C84F25691}" type="slidenum">
              <a:rPr lang="uk-UA" smtClean="0"/>
              <a:t>49</a:t>
            </a:fld>
            <a:endParaRPr lang="uk-UA"/>
          </a:p>
        </p:txBody>
      </p:sp>
      <p:sp>
        <p:nvSpPr>
          <p:cNvPr id="3" name="Прямоугольник 2"/>
          <p:cNvSpPr/>
          <p:nvPr/>
        </p:nvSpPr>
        <p:spPr>
          <a:xfrm>
            <a:off x="4032101" y="1214304"/>
            <a:ext cx="7792776" cy="4247317"/>
          </a:xfrm>
          <a:prstGeom prst="rect">
            <a:avLst/>
          </a:prstGeom>
        </p:spPr>
        <p:txBody>
          <a:bodyPr wrap="square">
            <a:spAutoFit/>
          </a:bodyPr>
          <a:lstStyle/>
          <a:p>
            <a:pPr marL="228600" indent="-228600">
              <a:spcBef>
                <a:spcPts val="600"/>
              </a:spcBef>
              <a:spcAft>
                <a:spcPts val="600"/>
              </a:spcAft>
              <a:buClr>
                <a:srgbClr val="003999"/>
              </a:buClr>
              <a:buSzPts val="1200"/>
              <a:buFont typeface="Helvetica" pitchFamily="2" charset="0"/>
              <a:buChar char="‣"/>
            </a:pPr>
            <a:r>
              <a:rPr lang="uk-UA" sz="2000" b="1" dirty="0">
                <a:solidFill>
                  <a:schemeClr val="accent1"/>
                </a:solidFill>
              </a:rPr>
              <a:t>Професійне судження </a:t>
            </a:r>
            <a:r>
              <a:rPr lang="uk-UA" sz="2000" dirty="0"/>
              <a:t>передбачає застосування відповідної професійної підготовки, професійних знань, навичок та досвіду, що відповідають конкретним фактам й обставинам, для прийняття рішення щодо можливих напрямків дій. </a:t>
            </a:r>
            <a:endParaRPr lang="uk-UA" sz="2000" dirty="0" smtClean="0"/>
          </a:p>
          <a:p>
            <a:pPr marL="228600" indent="-228600">
              <a:spcBef>
                <a:spcPts val="600"/>
              </a:spcBef>
              <a:spcAft>
                <a:spcPts val="600"/>
              </a:spcAft>
              <a:buClr>
                <a:srgbClr val="003999"/>
              </a:buClr>
              <a:buSzPts val="1200"/>
              <a:buFont typeface="Helvetica" pitchFamily="2" charset="0"/>
              <a:buChar char="‣"/>
            </a:pPr>
            <a:r>
              <a:rPr lang="uk-UA" sz="2000" dirty="0" smtClean="0"/>
              <a:t>Аудитори </a:t>
            </a:r>
            <a:r>
              <a:rPr lang="uk-UA" sz="2000" dirty="0"/>
              <a:t>повинні застосовувати професійне судження на всіх етапах аудиту відповідності. </a:t>
            </a:r>
            <a:endParaRPr lang="uk-UA" sz="2000" dirty="0" smtClean="0"/>
          </a:p>
          <a:p>
            <a:pPr marL="228600" indent="-228600">
              <a:spcBef>
                <a:spcPts val="600"/>
              </a:spcBef>
              <a:spcAft>
                <a:spcPts val="600"/>
              </a:spcAft>
              <a:buClr>
                <a:srgbClr val="003999"/>
              </a:buClr>
              <a:buSzPts val="1200"/>
              <a:buFont typeface="Helvetica" pitchFamily="2" charset="0"/>
              <a:buChar char="‣"/>
            </a:pPr>
            <a:r>
              <a:rPr lang="uk-UA" sz="2000" dirty="0" smtClean="0"/>
              <a:t>Застосовуючи </a:t>
            </a:r>
            <a:r>
              <a:rPr lang="uk-UA" sz="2000" dirty="0"/>
              <a:t>професійне судження, аудитори ретельно та об’єктивно розглядають інформацію та використовують її для отримання обґрунтованого висновку. </a:t>
            </a:r>
            <a:endParaRPr lang="uk-UA" sz="2000" dirty="0" smtClean="0"/>
          </a:p>
          <a:p>
            <a:pPr marL="228600" indent="-228600">
              <a:spcBef>
                <a:spcPts val="600"/>
              </a:spcBef>
              <a:spcAft>
                <a:spcPts val="600"/>
              </a:spcAft>
              <a:buClr>
                <a:srgbClr val="003999"/>
              </a:buClr>
              <a:buSzPts val="1200"/>
              <a:buFont typeface="Helvetica" pitchFamily="2" charset="0"/>
              <a:buChar char="‣"/>
            </a:pPr>
            <a:r>
              <a:rPr lang="uk-UA" sz="2000" dirty="0" smtClean="0"/>
              <a:t>Професійне </a:t>
            </a:r>
            <a:r>
              <a:rPr lang="uk-UA" sz="2000" dirty="0"/>
              <a:t>судження аудиторів повинно бути належним чином </a:t>
            </a:r>
            <a:r>
              <a:rPr lang="uk-UA" sz="2000" b="1" dirty="0"/>
              <a:t>задокументоване</a:t>
            </a:r>
            <a:r>
              <a:rPr lang="uk-UA" sz="2000" dirty="0"/>
              <a:t>, оскільки у випадку його оскарження аудитори зобов'язані продемонструвати підставу для зроблених </a:t>
            </a:r>
            <a:r>
              <a:rPr lang="uk-UA" sz="2000" dirty="0" smtClean="0"/>
              <a:t>висновків.</a:t>
            </a:r>
            <a:endParaRPr lang="uk-UA" sz="2000" dirty="0"/>
          </a:p>
        </p:txBody>
      </p:sp>
    </p:spTree>
    <p:extLst>
      <p:ext uri="{BB962C8B-B14F-4D97-AF65-F5344CB8AC3E}">
        <p14:creationId xmlns:p14="http://schemas.microsoft.com/office/powerpoint/2010/main" val="13162060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618" y="234498"/>
            <a:ext cx="6654600" cy="875846"/>
          </a:xfrm>
        </p:spPr>
        <p:txBody>
          <a:bodyPr/>
          <a:lstStyle/>
          <a:p>
            <a:r>
              <a:rPr lang="uk-UA" dirty="0">
                <a:latin typeface="+mn-lt"/>
              </a:rPr>
              <a:t>Наш план:</a:t>
            </a:r>
            <a:endParaRPr lang="en-US"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99377870"/>
              </p:ext>
            </p:extLst>
          </p:nvPr>
        </p:nvGraphicFramePr>
        <p:xfrm>
          <a:off x="441037" y="1276598"/>
          <a:ext cx="11342688" cy="376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036" y="75774"/>
            <a:ext cx="1222602" cy="1193293"/>
          </a:xfrm>
          <a:prstGeom prst="rect">
            <a:avLst/>
          </a:prstGeom>
        </p:spPr>
      </p:pic>
      <p:sp>
        <p:nvSpPr>
          <p:cNvPr id="6" name="Заголовок 1"/>
          <p:cNvSpPr txBox="1">
            <a:spLocks/>
          </p:cNvSpPr>
          <p:nvPr/>
        </p:nvSpPr>
        <p:spPr>
          <a:xfrm>
            <a:off x="1256145" y="5181600"/>
            <a:ext cx="10437090" cy="8758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a:lstStyle>
          <a:p>
            <a:r>
              <a:rPr lang="uk-UA" dirty="0">
                <a:latin typeface="+mn-lt"/>
              </a:rPr>
              <a:t>Наша мета </a:t>
            </a:r>
            <a:r>
              <a:rPr lang="uk-UA" b="0" dirty="0">
                <a:latin typeface="+mn-lt"/>
              </a:rPr>
              <a:t>– опрацювати загальний підхід до </a:t>
            </a:r>
            <a:r>
              <a:rPr lang="uk-UA" b="0" dirty="0" smtClean="0">
                <a:latin typeface="+mn-lt"/>
              </a:rPr>
              <a:t>проведення аудиту відповідності, </a:t>
            </a:r>
            <a:r>
              <a:rPr lang="uk-UA" b="0" dirty="0">
                <a:latin typeface="+mn-lt"/>
              </a:rPr>
              <a:t>що здійснюється Вищим органом </a:t>
            </a:r>
            <a:r>
              <a:rPr lang="uk-UA" b="0" dirty="0" smtClean="0">
                <a:latin typeface="+mn-lt"/>
              </a:rPr>
              <a:t>аудиту</a:t>
            </a:r>
            <a:endParaRPr lang="en-US" b="0" dirty="0">
              <a:latin typeface="+mn-lt"/>
            </a:endParaRPr>
          </a:p>
        </p:txBody>
      </p:sp>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297" y="5181600"/>
            <a:ext cx="1052438" cy="1052438"/>
          </a:xfrm>
          <a:prstGeom prst="rect">
            <a:avLst/>
          </a:prstGeom>
        </p:spPr>
      </p:pic>
      <p:pic>
        <p:nvPicPr>
          <p:cNvPr id="8" name="Рисунок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037" y="6450851"/>
            <a:ext cx="1234860" cy="305127"/>
          </a:xfrm>
          <a:prstGeom prst="rect">
            <a:avLst/>
          </a:prstGeom>
        </p:spPr>
      </p:pic>
      <p:sp>
        <p:nvSpPr>
          <p:cNvPr id="9" name="TextBox 8">
            <a:extLst>
              <a:ext uri="{FF2B5EF4-FFF2-40B4-BE49-F238E27FC236}">
                <a16:creationId xmlns:a16="http://schemas.microsoft.com/office/drawing/2014/main" id="{E424A93C-CE4F-4B2F-BE89-5D25C4142B68}"/>
              </a:ext>
            </a:extLst>
          </p:cNvPr>
          <p:cNvSpPr txBox="1"/>
          <p:nvPr/>
        </p:nvSpPr>
        <p:spPr>
          <a:xfrm>
            <a:off x="2043515" y="629431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5</a:t>
            </a:fld>
            <a:endParaRPr lang="uk-UA"/>
          </a:p>
        </p:txBody>
      </p:sp>
    </p:spTree>
    <p:extLst>
      <p:ext uri="{BB962C8B-B14F-4D97-AF65-F5344CB8AC3E}">
        <p14:creationId xmlns:p14="http://schemas.microsoft.com/office/powerpoint/2010/main" val="1915137121"/>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5460"/>
            <a:ext cx="3778333" cy="415616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04923" y="203461"/>
            <a:ext cx="7284447" cy="638106"/>
          </a:xfrm>
        </p:spPr>
        <p:txBody>
          <a:bodyPr>
            <a:normAutofit fontScale="90000"/>
          </a:bodyPr>
          <a:lstStyle/>
          <a:p>
            <a:r>
              <a:rPr lang="uk-UA" dirty="0" smtClean="0">
                <a:latin typeface="+mn-lt"/>
              </a:rPr>
              <a:t>Професійний скептицизм </a:t>
            </a:r>
            <a:r>
              <a:rPr lang="uk-UA" dirty="0">
                <a:latin typeface="+mn-lt"/>
              </a:rPr>
              <a:t>в аудиті відповідності:</a:t>
            </a:r>
          </a:p>
        </p:txBody>
      </p:sp>
      <p:sp>
        <p:nvSpPr>
          <p:cNvPr id="72" name="Номер слайда 71"/>
          <p:cNvSpPr>
            <a:spLocks noGrp="1"/>
          </p:cNvSpPr>
          <p:nvPr>
            <p:ph type="sldNum" sz="quarter" idx="12"/>
          </p:nvPr>
        </p:nvSpPr>
        <p:spPr/>
        <p:txBody>
          <a:bodyPr/>
          <a:lstStyle/>
          <a:p>
            <a:fld id="{9681E3D1-0EE9-7E4A-80CF-448C84F25691}" type="slidenum">
              <a:rPr lang="uk-UA" smtClean="0"/>
              <a:t>50</a:t>
            </a:fld>
            <a:endParaRPr lang="uk-UA"/>
          </a:p>
        </p:txBody>
      </p:sp>
      <p:sp>
        <p:nvSpPr>
          <p:cNvPr id="3" name="Прямоугольник 2"/>
          <p:cNvSpPr/>
          <p:nvPr/>
        </p:nvSpPr>
        <p:spPr>
          <a:xfrm>
            <a:off x="3056709" y="1056824"/>
            <a:ext cx="8498111" cy="5170646"/>
          </a:xfrm>
          <a:prstGeom prst="rect">
            <a:avLst/>
          </a:prstGeom>
        </p:spPr>
        <p:txBody>
          <a:bodyPr wrap="square">
            <a:spAutoFit/>
          </a:bodyPr>
          <a:lstStyle/>
          <a:p>
            <a:pPr marL="228600" indent="-228600">
              <a:spcBef>
                <a:spcPts val="600"/>
              </a:spcBef>
              <a:spcAft>
                <a:spcPts val="600"/>
              </a:spcAft>
              <a:buClr>
                <a:srgbClr val="003999"/>
              </a:buClr>
              <a:buSzPts val="1200"/>
              <a:buFont typeface="Helvetica" pitchFamily="2" charset="0"/>
              <a:buChar char="‣"/>
            </a:pPr>
            <a:r>
              <a:rPr lang="uk-UA" sz="2000" b="1" dirty="0">
                <a:solidFill>
                  <a:schemeClr val="accent1"/>
                </a:solidFill>
              </a:rPr>
              <a:t>Професійний скептицизм </a:t>
            </a:r>
            <a:r>
              <a:rPr lang="uk-UA" sz="2000" dirty="0"/>
              <a:t>передбачає такий спосіб міркування, який поєднує допитливість, увагу до обставин, які можуть вказувати на можливу невідповідність встановленим критеріям в результаті помилки або шахрайства, та критичну оцінку достатності й доречності аудиторських доказів, отриманих у ході аудиту</a:t>
            </a:r>
            <a:r>
              <a:rPr lang="uk-UA" sz="2000" dirty="0" smtClean="0"/>
              <a:t>.</a:t>
            </a:r>
          </a:p>
          <a:p>
            <a:pPr marL="228600" indent="-228600">
              <a:spcBef>
                <a:spcPts val="600"/>
              </a:spcBef>
              <a:spcAft>
                <a:spcPts val="600"/>
              </a:spcAft>
              <a:buClr>
                <a:srgbClr val="003999"/>
              </a:buClr>
              <a:buSzPts val="1200"/>
              <a:buFont typeface="Helvetica" pitchFamily="2" charset="0"/>
              <a:buChar char="‣"/>
            </a:pPr>
            <a:r>
              <a:rPr lang="uk-UA" sz="2000" dirty="0" smtClean="0"/>
              <a:t>Застосування </a:t>
            </a:r>
            <a:r>
              <a:rPr lang="uk-UA" sz="2000" dirty="0"/>
              <a:t>професійного скептицизму реалізується зокрема у тому, що аудитори подають запити стосовно суперечливої інформації та шукають додаткові аудиторські докази з метою прийняття обґрунтованих рішень щодо подальшого порядку дій. </a:t>
            </a:r>
            <a:endParaRPr lang="uk-UA" sz="2000" dirty="0" smtClean="0"/>
          </a:p>
          <a:p>
            <a:pPr marL="228600" indent="-228600">
              <a:spcBef>
                <a:spcPts val="600"/>
              </a:spcBef>
              <a:spcAft>
                <a:spcPts val="600"/>
              </a:spcAft>
              <a:buClr>
                <a:srgbClr val="003999"/>
              </a:buClr>
              <a:buSzPts val="1200"/>
              <a:buFont typeface="Helvetica" pitchFamily="2" charset="0"/>
              <a:buChar char="‣"/>
            </a:pPr>
            <a:r>
              <a:rPr lang="uk-UA" sz="2000" dirty="0" smtClean="0"/>
              <a:t>Професійний </a:t>
            </a:r>
            <a:r>
              <a:rPr lang="uk-UA" sz="2000" dirty="0"/>
              <a:t>скептицизм є важливим при оцінці аудиторських доказів, що суперечать іншим аудиторським доказам, а також інформації, яка ставить під сумнів достовірність аудиторських доказів. </a:t>
            </a:r>
            <a:endParaRPr lang="uk-UA" sz="2000" dirty="0" smtClean="0"/>
          </a:p>
          <a:p>
            <a:pPr marL="228600" indent="-228600">
              <a:spcBef>
                <a:spcPts val="600"/>
              </a:spcBef>
              <a:spcAft>
                <a:spcPts val="600"/>
              </a:spcAft>
              <a:buClr>
                <a:srgbClr val="003999"/>
              </a:buClr>
              <a:buSzPts val="1200"/>
              <a:buFont typeface="Helvetica" pitchFamily="2" charset="0"/>
              <a:buChar char="‣"/>
            </a:pPr>
            <a:r>
              <a:rPr lang="uk-UA" sz="2000" dirty="0" smtClean="0"/>
              <a:t>Проявляти </a:t>
            </a:r>
            <a:r>
              <a:rPr lang="uk-UA" sz="2000" dirty="0"/>
              <a:t>професійний скептицизм необхідно для того, щоб аудитори уникнули особистих упереджень та переконалися, що вони не нехтують критичною оцінкою всіх зібраних </a:t>
            </a:r>
            <a:r>
              <a:rPr lang="uk-UA" sz="2000" dirty="0" smtClean="0"/>
              <a:t>доказів.</a:t>
            </a:r>
            <a:endParaRPr lang="uk-UA" sz="2000" dirty="0"/>
          </a:p>
        </p:txBody>
      </p:sp>
    </p:spTree>
    <p:extLst>
      <p:ext uri="{BB962C8B-B14F-4D97-AF65-F5344CB8AC3E}">
        <p14:creationId xmlns:p14="http://schemas.microsoft.com/office/powerpoint/2010/main" val="893501217"/>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883" y="2410527"/>
            <a:ext cx="5479760" cy="308718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51</a:t>
            </a:fld>
            <a:endParaRPr lang="uk-UA"/>
          </a:p>
        </p:txBody>
      </p:sp>
      <p:sp>
        <p:nvSpPr>
          <p:cNvPr id="3" name="Прямоугольник 2"/>
          <p:cNvSpPr/>
          <p:nvPr/>
        </p:nvSpPr>
        <p:spPr>
          <a:xfrm>
            <a:off x="263169" y="335548"/>
            <a:ext cx="6721105" cy="4985980"/>
          </a:xfrm>
          <a:prstGeom prst="rect">
            <a:avLst/>
          </a:prstGeom>
        </p:spPr>
        <p:txBody>
          <a:bodyPr wrap="square">
            <a:spAutoFit/>
          </a:bodyPr>
          <a:lstStyle/>
          <a:p>
            <a:pPr marL="228600" indent="-228600">
              <a:spcBef>
                <a:spcPts val="600"/>
              </a:spcBef>
              <a:spcAft>
                <a:spcPts val="600"/>
              </a:spcAft>
              <a:buClr>
                <a:srgbClr val="003999"/>
              </a:buClr>
              <a:buSzPts val="1200"/>
              <a:buFont typeface="Helvetica" pitchFamily="2" charset="0"/>
              <a:buChar char="‣"/>
            </a:pPr>
            <a:r>
              <a:rPr lang="uk-UA" sz="2800" b="1" dirty="0" smtClean="0"/>
              <a:t>Професійне </a:t>
            </a:r>
            <a:r>
              <a:rPr lang="uk-UA" sz="2800" b="1" dirty="0"/>
              <a:t>судження </a:t>
            </a:r>
            <a:r>
              <a:rPr lang="uk-UA" sz="2800" dirty="0"/>
              <a:t>і </a:t>
            </a:r>
            <a:r>
              <a:rPr lang="uk-UA" sz="2800" b="1" dirty="0"/>
              <a:t>професійний скептицизм </a:t>
            </a:r>
            <a:r>
              <a:rPr lang="uk-UA" sz="2800" dirty="0"/>
              <a:t>проявляються у вмінні ставити необхідні питання на усіх етапах аудиторського процесу. </a:t>
            </a:r>
            <a:endParaRPr lang="uk-UA" sz="2800" dirty="0" smtClean="0"/>
          </a:p>
          <a:p>
            <a:pPr marL="228600" indent="-228600">
              <a:spcBef>
                <a:spcPts val="600"/>
              </a:spcBef>
              <a:spcAft>
                <a:spcPts val="600"/>
              </a:spcAft>
              <a:buClr>
                <a:srgbClr val="003999"/>
              </a:buClr>
              <a:buSzPts val="1200"/>
              <a:buFont typeface="Helvetica" pitchFamily="2" charset="0"/>
              <a:buChar char="‣"/>
            </a:pPr>
            <a:r>
              <a:rPr lang="uk-UA" sz="2800" dirty="0" smtClean="0"/>
              <a:t>Ці </a:t>
            </a:r>
            <a:r>
              <a:rPr lang="uk-UA" sz="2800" dirty="0"/>
              <a:t>два інструменти </a:t>
            </a:r>
            <a:r>
              <a:rPr lang="uk-UA" sz="2800" dirty="0" smtClean="0"/>
              <a:t>використовуються </a:t>
            </a:r>
            <a:r>
              <a:rPr lang="uk-UA" sz="2800" dirty="0"/>
              <a:t>при аналізі структури і діяльності суб’єктів державного сектору економіки як основи для визначення відповідних критеріїв у разі, якщо нормативно-правові акти повністю або частково </a:t>
            </a:r>
            <a:r>
              <a:rPr lang="uk-UA" sz="2800" dirty="0" smtClean="0"/>
              <a:t>відсутні.</a:t>
            </a:r>
            <a:endParaRPr lang="uk-UA" sz="2800" dirty="0"/>
          </a:p>
        </p:txBody>
      </p:sp>
    </p:spTree>
    <p:extLst>
      <p:ext uri="{BB962C8B-B14F-4D97-AF65-F5344CB8AC3E}">
        <p14:creationId xmlns:p14="http://schemas.microsoft.com/office/powerpoint/2010/main" val="1491325131"/>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1" y="773240"/>
            <a:ext cx="2106584" cy="210658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60361" y="106450"/>
            <a:ext cx="6256185" cy="638106"/>
          </a:xfrm>
        </p:spPr>
        <p:txBody>
          <a:bodyPr>
            <a:normAutofit/>
          </a:bodyPr>
          <a:lstStyle/>
          <a:p>
            <a:r>
              <a:rPr lang="uk-UA" sz="2400" dirty="0" smtClean="0">
                <a:latin typeface="+mn-lt"/>
              </a:rPr>
              <a:t>Заява про дотримання етичних вимог</a:t>
            </a:r>
            <a:endParaRPr lang="uk-UA" sz="2400" dirty="0">
              <a:latin typeface="+mn-lt"/>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52</a:t>
            </a:fld>
            <a:endParaRPr lang="uk-UA"/>
          </a:p>
        </p:txBody>
      </p:sp>
      <p:pic>
        <p:nvPicPr>
          <p:cNvPr id="30" name="Рисунок 29"/>
          <p:cNvPicPr>
            <a:picLocks noChangeAspect="1"/>
          </p:cNvPicPr>
          <p:nvPr/>
        </p:nvPicPr>
        <p:blipFill>
          <a:blip r:embed="rId4"/>
          <a:stretch>
            <a:fillRect/>
          </a:stretch>
        </p:blipFill>
        <p:spPr>
          <a:xfrm>
            <a:off x="2391781" y="957943"/>
            <a:ext cx="8892983" cy="5244532"/>
          </a:xfrm>
          <a:prstGeom prst="rect">
            <a:avLst/>
          </a:prstGeom>
        </p:spPr>
      </p:pic>
    </p:spTree>
    <p:extLst>
      <p:ext uri="{BB962C8B-B14F-4D97-AF65-F5344CB8AC3E}">
        <p14:creationId xmlns:p14="http://schemas.microsoft.com/office/powerpoint/2010/main" val="3450312820"/>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772"/>
            <a:ext cx="2106584" cy="210658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165462" y="84035"/>
            <a:ext cx="8159932" cy="638106"/>
          </a:xfrm>
        </p:spPr>
        <p:txBody>
          <a:bodyPr>
            <a:normAutofit/>
          </a:bodyPr>
          <a:lstStyle/>
          <a:p>
            <a:r>
              <a:rPr lang="uk-UA" sz="2400" dirty="0" smtClean="0">
                <a:latin typeface="+mn-lt"/>
              </a:rPr>
              <a:t>Заява про дотримання етичних вимог </a:t>
            </a:r>
            <a:r>
              <a:rPr lang="uk-UA" sz="2400" i="1" dirty="0" smtClean="0">
                <a:latin typeface="+mn-lt"/>
              </a:rPr>
              <a:t>(продовження)</a:t>
            </a:r>
            <a:endParaRPr lang="uk-UA" sz="2400" i="1" dirty="0">
              <a:latin typeface="+mn-lt"/>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53</a:t>
            </a:fld>
            <a:endParaRPr lang="uk-UA"/>
          </a:p>
        </p:txBody>
      </p:sp>
      <p:pic>
        <p:nvPicPr>
          <p:cNvPr id="4" name="Рисунок 3"/>
          <p:cNvPicPr>
            <a:picLocks noChangeAspect="1"/>
          </p:cNvPicPr>
          <p:nvPr/>
        </p:nvPicPr>
        <p:blipFill>
          <a:blip r:embed="rId4"/>
          <a:stretch>
            <a:fillRect/>
          </a:stretch>
        </p:blipFill>
        <p:spPr>
          <a:xfrm>
            <a:off x="2265787" y="1368136"/>
            <a:ext cx="8622192" cy="4456563"/>
          </a:xfrm>
          <a:prstGeom prst="rect">
            <a:avLst/>
          </a:prstGeom>
        </p:spPr>
      </p:pic>
    </p:spTree>
    <p:extLst>
      <p:ext uri="{BB962C8B-B14F-4D97-AF65-F5344CB8AC3E}">
        <p14:creationId xmlns:p14="http://schemas.microsoft.com/office/powerpoint/2010/main" val="415145030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507375022"/>
              </p:ext>
            </p:extLst>
          </p:nvPr>
        </p:nvGraphicFramePr>
        <p:xfrm>
          <a:off x="415636" y="1282920"/>
          <a:ext cx="11407395" cy="3889971"/>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324058">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437109">
                <a:tc gridSpan="2">
                  <a:txBody>
                    <a:bodyPr/>
                    <a:lstStyle/>
                    <a:p>
                      <a:pPr algn="ctr">
                        <a:lnSpc>
                          <a:spcPct val="115000"/>
                        </a:lnSpc>
                        <a:spcBef>
                          <a:spcPts val="200"/>
                        </a:spcBef>
                        <a:spcAft>
                          <a:spcPts val="200"/>
                        </a:spcAft>
                      </a:pPr>
                      <a:r>
                        <a:rPr lang="ru-RU" sz="1800" b="1" i="1" kern="1200" dirty="0" smtClean="0">
                          <a:solidFill>
                            <a:schemeClr val="bg1"/>
                          </a:solidFill>
                          <a:latin typeface="+mn-lt"/>
                          <a:ea typeface="+mj-ea"/>
                          <a:cs typeface="+mj-cs"/>
                        </a:rPr>
                        <a:t>ISSAI 400 «</a:t>
                      </a:r>
                      <a:r>
                        <a:rPr lang="uk-UA" sz="1800" b="1" i="1" kern="1200" noProof="0" dirty="0" smtClean="0">
                          <a:solidFill>
                            <a:schemeClr val="bg1"/>
                          </a:solidFill>
                          <a:latin typeface="+mn-lt"/>
                          <a:ea typeface="+mj-ea"/>
                          <a:cs typeface="+mj-cs"/>
                        </a:rPr>
                        <a:t>Принципи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1393833">
                <a:tc>
                  <a:txBody>
                    <a:bodyPr/>
                    <a:lstStyle/>
                    <a:p>
                      <a:pPr marL="0" algn="ctr" defTabSz="914400" rtl="0" eaLnBrk="1" latinLnBrk="0" hangingPunct="1">
                        <a:lnSpc>
                          <a:spcPct val="115000"/>
                        </a:lnSpc>
                        <a:spcBef>
                          <a:spcPts val="200"/>
                        </a:spcBef>
                        <a:spcAft>
                          <a:spcPts val="200"/>
                        </a:spcAft>
                      </a:pPr>
                      <a:r>
                        <a:rPr lang="ru-RU" sz="1800" b="1" i="0" kern="1200" dirty="0">
                          <a:solidFill>
                            <a:schemeClr val="bg1"/>
                          </a:solidFill>
                          <a:latin typeface="+mn-lt"/>
                          <a:ea typeface="+mj-ea"/>
                          <a:cs typeface="+mj-cs"/>
                        </a:rPr>
                        <a:t> </a:t>
                      </a:r>
                      <a:r>
                        <a:rPr lang="ru-RU" sz="1600" b="1" i="0" kern="1200" dirty="0" smtClean="0">
                          <a:solidFill>
                            <a:schemeClr val="bg1"/>
                          </a:solidFill>
                          <a:latin typeface="+mn-lt"/>
                          <a:ea typeface="+mj-ea"/>
                          <a:cs typeface="+mj-cs"/>
                        </a:rPr>
                        <a:t>44</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1" i="0" kern="1200" dirty="0" smtClean="0">
                          <a:solidFill>
                            <a:schemeClr val="tx1"/>
                          </a:solidFill>
                          <a:latin typeface="+mn-lt"/>
                          <a:ea typeface="+mj-ea"/>
                          <a:cs typeface="+mj-cs"/>
                        </a:rPr>
                        <a:t>Аудитори повинні брати на себе відповідальність за загальну якість аудиту.</a:t>
                      </a:r>
                      <a:endParaRPr lang="en-US" sz="1600" b="1" i="0" kern="1200" dirty="0" smtClean="0">
                        <a:solidFill>
                          <a:schemeClr val="tx1"/>
                        </a:solidFill>
                        <a:latin typeface="+mn-lt"/>
                        <a:ea typeface="+mj-ea"/>
                        <a:cs typeface="+mj-cs"/>
                      </a:endParaRPr>
                    </a:p>
                    <a:p>
                      <a:r>
                        <a:rPr lang="uk-UA" sz="1600" b="0" i="0" kern="1200" dirty="0" smtClean="0">
                          <a:solidFill>
                            <a:schemeClr val="tx1"/>
                          </a:solidFill>
                          <a:latin typeface="+mn-lt"/>
                          <a:ea typeface="+mj-ea"/>
                          <a:cs typeface="+mj-cs"/>
                        </a:rPr>
                        <a:t>Аудитор відповідає за проведення аудиту й повинен реалізовувати процедури контролю якості протягом усього процесу аудиту. Такі процедури повинні бути націлені на забезпечення того, щоб аудит відповідав застосовним стандартам, а аудиторський звіт, висновок чи аудиторська думка – обставинам</a:t>
                      </a:r>
                      <a:endParaRPr lang="uk-UA" sz="1600" b="0" i="0" kern="1200" noProof="0" dirty="0" smtClean="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07853813"/>
                  </a:ext>
                </a:extLst>
              </a:tr>
              <a:tr h="396061">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1338910">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80</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ВОА повинен брати на себе відповідальність за загальну якість аудиту, щоб забезпечувати проведення аудиту згідно з доречними професійними стандартами, законами й підзаконними актами, а також прийнятність звітів відповідно до обставин.</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54</a:t>
            </a:fld>
            <a:endParaRPr lang="uk-UA"/>
          </a:p>
        </p:txBody>
      </p:sp>
    </p:spTree>
    <p:extLst>
      <p:ext uri="{BB962C8B-B14F-4D97-AF65-F5344CB8AC3E}">
        <p14:creationId xmlns:p14="http://schemas.microsoft.com/office/powerpoint/2010/main" val="1554474559"/>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00358"/>
            <a:ext cx="3789952" cy="378995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04923" y="203461"/>
            <a:ext cx="7284447" cy="638106"/>
          </a:xfrm>
        </p:spPr>
        <p:txBody>
          <a:bodyPr>
            <a:normAutofit/>
          </a:bodyPr>
          <a:lstStyle/>
          <a:p>
            <a:r>
              <a:rPr lang="uk-UA" dirty="0" smtClean="0">
                <a:latin typeface="+mn-lt"/>
              </a:rPr>
              <a:t>Контроль якості в </a:t>
            </a:r>
            <a:r>
              <a:rPr lang="uk-UA" dirty="0">
                <a:latin typeface="+mn-lt"/>
              </a:rPr>
              <a:t>аудиті відповідності:</a:t>
            </a:r>
          </a:p>
        </p:txBody>
      </p:sp>
      <p:sp>
        <p:nvSpPr>
          <p:cNvPr id="72" name="Номер слайда 71"/>
          <p:cNvSpPr>
            <a:spLocks noGrp="1"/>
          </p:cNvSpPr>
          <p:nvPr>
            <p:ph type="sldNum" sz="quarter" idx="12"/>
          </p:nvPr>
        </p:nvSpPr>
        <p:spPr/>
        <p:txBody>
          <a:bodyPr/>
          <a:lstStyle/>
          <a:p>
            <a:fld id="{9681E3D1-0EE9-7E4A-80CF-448C84F25691}" type="slidenum">
              <a:rPr lang="uk-UA" smtClean="0"/>
              <a:t>55</a:t>
            </a:fld>
            <a:endParaRPr lang="uk-UA"/>
          </a:p>
        </p:txBody>
      </p:sp>
      <p:sp>
        <p:nvSpPr>
          <p:cNvPr id="3" name="Прямоугольник 2"/>
          <p:cNvSpPr/>
          <p:nvPr/>
        </p:nvSpPr>
        <p:spPr>
          <a:xfrm>
            <a:off x="3166291" y="1186934"/>
            <a:ext cx="8855163" cy="4862870"/>
          </a:xfrm>
          <a:prstGeom prst="rect">
            <a:avLst/>
          </a:prstGeom>
        </p:spPr>
        <p:txBody>
          <a:bodyPr wrap="square">
            <a:spAutoFit/>
          </a:bodyPr>
          <a:lstStyle/>
          <a:p>
            <a:pPr marL="228600" indent="-228600">
              <a:spcBef>
                <a:spcPts val="600"/>
              </a:spcBef>
              <a:spcAft>
                <a:spcPts val="600"/>
              </a:spcAft>
              <a:buClr>
                <a:srgbClr val="003999"/>
              </a:buClr>
              <a:buSzPts val="1200"/>
              <a:buFont typeface="Helvetica" pitchFamily="2" charset="0"/>
              <a:buChar char="‣"/>
            </a:pPr>
            <a:r>
              <a:rPr lang="uk-UA" sz="2000" dirty="0" smtClean="0"/>
              <a:t>Контроль </a:t>
            </a:r>
            <a:r>
              <a:rPr lang="uk-UA" sz="2000" dirty="0"/>
              <a:t>якості здійснюється </a:t>
            </a:r>
            <a:r>
              <a:rPr lang="uk-UA" sz="2000" b="1" dirty="0"/>
              <a:t>на кожному етапі аудиту відповідності</a:t>
            </a:r>
            <a:r>
              <a:rPr lang="uk-UA" sz="2000" dirty="0"/>
              <a:t>, для перевірки того, чи аудит відповідає застосовним стандартам, а аудиторський звіт відповідає існуючим обставинам. Такий контроль також є обов’язковим на завершальному етапі для підготовки звіту за результатами аудиту. </a:t>
            </a:r>
          </a:p>
          <a:p>
            <a:pPr marL="228600" indent="-228600">
              <a:spcBef>
                <a:spcPts val="600"/>
              </a:spcBef>
              <a:spcAft>
                <a:spcPts val="600"/>
              </a:spcAft>
              <a:buClr>
                <a:srgbClr val="003999"/>
              </a:buClr>
              <a:buSzPts val="1200"/>
              <a:buFont typeface="Helvetica" pitchFamily="2" charset="0"/>
              <a:buChar char="‣"/>
            </a:pPr>
            <a:r>
              <a:rPr lang="uk-UA" sz="2000" b="1" dirty="0" smtClean="0"/>
              <a:t>Процедури </a:t>
            </a:r>
            <a:r>
              <a:rPr lang="uk-UA" sz="2000" b="1" dirty="0"/>
              <a:t>контролю якості </a:t>
            </a:r>
            <a:r>
              <a:rPr lang="uk-UA" sz="2000" dirty="0"/>
              <a:t>можуть включати нагляд, огляди, консультації, відповідне навчання та охоплюють етапи планування, виконання та звітування.</a:t>
            </a:r>
          </a:p>
          <a:p>
            <a:pPr marL="228600" indent="-228600">
              <a:spcBef>
                <a:spcPts val="600"/>
              </a:spcBef>
              <a:spcAft>
                <a:spcPts val="600"/>
              </a:spcAft>
              <a:buClr>
                <a:srgbClr val="003999"/>
              </a:buClr>
              <a:buSzPts val="1200"/>
              <a:buFont typeface="Helvetica" pitchFamily="2" charset="0"/>
              <a:buChar char="‣"/>
            </a:pPr>
            <a:r>
              <a:rPr lang="uk-UA" sz="2000" dirty="0" smtClean="0"/>
              <a:t>Контроль </a:t>
            </a:r>
            <a:r>
              <a:rPr lang="uk-UA" sz="2000" dirty="0"/>
              <a:t>якості включає визначення того, чи має аудиторська група достатню та належну компетенцію для проведення аудиту, чи здатна вона обирати неупереджені критерії, чи має доступ до точної інформації, чи розглядала наявну інформацію та чи мала достатньо часу для виконання аудиторського завдання.</a:t>
            </a:r>
          </a:p>
          <a:p>
            <a:pPr marL="228600" indent="-228600">
              <a:spcBef>
                <a:spcPts val="600"/>
              </a:spcBef>
              <a:spcAft>
                <a:spcPts val="600"/>
              </a:spcAft>
              <a:buClr>
                <a:srgbClr val="003999"/>
              </a:buClr>
              <a:buSzPts val="1200"/>
              <a:buFont typeface="Helvetica" pitchFamily="2" charset="0"/>
              <a:buChar char="‣"/>
            </a:pPr>
            <a:r>
              <a:rPr lang="uk-UA" sz="2000" dirty="0" smtClean="0"/>
              <a:t>ВОА </a:t>
            </a:r>
            <a:r>
              <a:rPr lang="uk-UA" sz="2000" dirty="0"/>
              <a:t>забезпечує виконання відповідних процедур контролю якості протягом усього процесу аудиту, що фіксується в аудиторській документації.</a:t>
            </a:r>
          </a:p>
        </p:txBody>
      </p:sp>
    </p:spTree>
    <p:extLst>
      <p:ext uri="{BB962C8B-B14F-4D97-AF65-F5344CB8AC3E}">
        <p14:creationId xmlns:p14="http://schemas.microsoft.com/office/powerpoint/2010/main" val="2773793790"/>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48253" y="2259669"/>
            <a:ext cx="8388706" cy="3168073"/>
          </a:xfrm>
        </p:spPr>
        <p:txBody>
          <a:bodyPr anchor="ctr">
            <a:normAutofit/>
          </a:bodyPr>
          <a:lstStyle/>
          <a:p>
            <a:pPr marL="0" indent="0" algn="ctr">
              <a:buNone/>
            </a:pPr>
            <a:r>
              <a:rPr lang="uk-UA" sz="3600" b="1" u="sng" dirty="0" smtClean="0">
                <a:solidFill>
                  <a:schemeClr val="accent1">
                    <a:lumMod val="75000"/>
                  </a:schemeClr>
                </a:solidFill>
                <a:effectLst>
                  <a:outerShdw blurRad="38100" dist="38100" dir="2700000" algn="tl">
                    <a:srgbClr val="000000">
                      <a:alpha val="43137"/>
                    </a:srgbClr>
                  </a:outerShdw>
                </a:effectLst>
                <a:latin typeface="+mn-lt"/>
              </a:rPr>
              <a:t>Практичне завдання </a:t>
            </a:r>
            <a:r>
              <a:rPr lang="uk-UA" sz="3600" b="1" u="sng" dirty="0">
                <a:solidFill>
                  <a:schemeClr val="accent1">
                    <a:lumMod val="75000"/>
                  </a:schemeClr>
                </a:solidFill>
                <a:effectLst>
                  <a:outerShdw blurRad="38100" dist="38100" dir="2700000" algn="tl">
                    <a:srgbClr val="000000">
                      <a:alpha val="43137"/>
                    </a:srgbClr>
                  </a:outerShdw>
                </a:effectLst>
                <a:latin typeface="+mn-lt"/>
              </a:rPr>
              <a:t>№ 3</a:t>
            </a:r>
          </a:p>
          <a:p>
            <a:pPr marL="0" indent="0" algn="ctr">
              <a:buNone/>
            </a:pPr>
            <a:r>
              <a:rPr lang="uk-UA" sz="3600" b="1" u="sng" dirty="0">
                <a:solidFill>
                  <a:schemeClr val="accent1">
                    <a:lumMod val="75000"/>
                  </a:schemeClr>
                </a:solidFill>
                <a:effectLst>
                  <a:outerShdw blurRad="38100" dist="38100" dir="2700000" algn="tl">
                    <a:srgbClr val="000000">
                      <a:alpha val="43137"/>
                    </a:srgbClr>
                  </a:outerShdw>
                </a:effectLst>
                <a:latin typeface="+mn-lt"/>
              </a:rPr>
              <a:t>Н</a:t>
            </a:r>
            <a:r>
              <a:rPr lang="uk-UA" sz="3600" b="1" u="sng" dirty="0" smtClean="0">
                <a:solidFill>
                  <a:schemeClr val="accent1">
                    <a:lumMod val="75000"/>
                  </a:schemeClr>
                </a:solidFill>
                <a:effectLst>
                  <a:outerShdw blurRad="38100" dist="38100" dir="2700000" algn="tl">
                    <a:srgbClr val="000000">
                      <a:alpha val="43137"/>
                    </a:srgbClr>
                  </a:outerShdw>
                </a:effectLst>
                <a:latin typeface="+mn-lt"/>
              </a:rPr>
              <a:t>авички аудиторської групи</a:t>
            </a:r>
            <a:endParaRPr lang="en-US" sz="3600" b="1" dirty="0">
              <a:solidFill>
                <a:schemeClr val="accent1">
                  <a:lumMod val="75000"/>
                </a:schemeClr>
              </a:solidFill>
              <a:effectLst>
                <a:outerShdw blurRad="38100" dist="38100" dir="2700000" algn="tl">
                  <a:srgbClr val="000000">
                    <a:alpha val="43137"/>
                  </a:srgbClr>
                </a:outerShdw>
              </a:effectLst>
              <a:latin typeface="+mn-l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664161"/>
            <a:ext cx="3803469" cy="319491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56</a:t>
            </a:fld>
            <a:endParaRPr lang="uk-UA"/>
          </a:p>
        </p:txBody>
      </p:sp>
    </p:spTree>
    <p:extLst>
      <p:ext uri="{BB962C8B-B14F-4D97-AF65-F5344CB8AC3E}">
        <p14:creationId xmlns:p14="http://schemas.microsoft.com/office/powerpoint/2010/main" val="1175696725"/>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F7BC6E0-F569-784A-8E2F-2F434918442D}"/>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spcAft>
                <a:spcPts val="600"/>
              </a:spcAft>
            </a:pPr>
            <a:r>
              <a:rPr lang="en-US" sz="3600" i="1" kern="1200" cap="all" dirty="0">
                <a:solidFill>
                  <a:srgbClr val="FFFFFF"/>
                </a:solidFill>
                <a:latin typeface="+mj-lt"/>
                <a:ea typeface="+mj-ea"/>
                <a:cs typeface="+mj-cs"/>
              </a:rPr>
              <a:t>ДЯКУЄМО ЗА УВАГУ!</a:t>
            </a:r>
            <a:endParaRPr lang="en-US" sz="3600" i="1" kern="1200" dirty="0">
              <a:solidFill>
                <a:srgbClr val="FFFFFF"/>
              </a:solidFill>
              <a:latin typeface="+mj-lt"/>
              <a:ea typeface="+mj-ea"/>
              <a:cs typeface="+mj-cs"/>
            </a:endParaRPr>
          </a:p>
        </p:txBody>
      </p:sp>
      <p:pic>
        <p:nvPicPr>
          <p:cNvPr id="3" name="Graphic 2" descr="Fork and knife with solid fill">
            <a:extLst>
              <a:ext uri="{FF2B5EF4-FFF2-40B4-BE49-F238E27FC236}">
                <a16:creationId xmlns:a16="http://schemas.microsoft.com/office/drawing/2014/main" id="{C510356C-30BA-4DA1-A66B-0F19AD383AC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83296" y="643466"/>
            <a:ext cx="5568739" cy="5568739"/>
          </a:xfrm>
          <a:prstGeom prst="rect">
            <a:avLst/>
          </a:prstGeom>
        </p:spPr>
      </p:pic>
      <p:sp>
        <p:nvSpPr>
          <p:cNvPr id="2" name="Номер слайда 1"/>
          <p:cNvSpPr>
            <a:spLocks noGrp="1"/>
          </p:cNvSpPr>
          <p:nvPr>
            <p:ph type="sldNum" sz="quarter" idx="12"/>
          </p:nvPr>
        </p:nvSpPr>
        <p:spPr/>
        <p:txBody>
          <a:bodyPr/>
          <a:lstStyle/>
          <a:p>
            <a:fld id="{9681E3D1-0EE9-7E4A-80CF-448C84F25691}" type="slidenum">
              <a:rPr lang="uk-UA" smtClean="0"/>
              <a:t>57</a:t>
            </a:fld>
            <a:endParaRPr lang="uk-UA"/>
          </a:p>
        </p:txBody>
      </p:sp>
    </p:spTree>
    <p:extLst>
      <p:ext uri="{BB962C8B-B14F-4D97-AF65-F5344CB8AC3E}">
        <p14:creationId xmlns:p14="http://schemas.microsoft.com/office/powerpoint/2010/main" val="2967614845"/>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Date Placeholder 3">
            <a:extLst>
              <a:ext uri="{FF2B5EF4-FFF2-40B4-BE49-F238E27FC236}">
                <a16:creationId xmlns:a16="http://schemas.microsoft.com/office/drawing/2014/main" id="{9B1FFBF2-F96D-4048-B071-462BC5CEAA0F}"/>
              </a:ext>
            </a:extLst>
          </p:cNvPr>
          <p:cNvSpPr txBox="1">
            <a:spLocks/>
          </p:cNvSpPr>
          <p:nvPr/>
        </p:nvSpPr>
        <p:spPr>
          <a:xfrm>
            <a:off x="6614556" y="3071036"/>
            <a:ext cx="5092664" cy="784804"/>
          </a:xfrm>
          <a:prstGeom prst="rect">
            <a:avLst/>
          </a:prstGeom>
        </p:spPr>
        <p:txBody>
          <a:bodyPr/>
          <a:lstStyle>
            <a:defPPr>
              <a:defRPr lang="uk-UA"/>
            </a:defPPr>
            <a:lvl1pPr marL="0" algn="r" defTabSz="914400" rtl="0" eaLnBrk="1" latinLnBrk="0" hangingPunct="1">
              <a:defRPr sz="1600" kern="1200">
                <a:solidFill>
                  <a:schemeClr val="bg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858780"/>
            <a:ext cx="10538691" cy="2863122"/>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sz="4000" i="1" dirty="0" smtClean="0">
                <a:latin typeface="+mn-lt"/>
              </a:rPr>
              <a:t>Стратегія аудиту відповідності, питання аудиту, критерії аудиту та їх джерела</a:t>
            </a:r>
            <a:endParaRPr lang="uk-UA" sz="4000" i="1" dirty="0">
              <a:latin typeface="+mn-lt"/>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58</a:t>
            </a:fld>
            <a:endParaRPr lang="uk-UA"/>
          </a:p>
        </p:txBody>
      </p:sp>
    </p:spTree>
    <p:extLst>
      <p:ext uri="{BB962C8B-B14F-4D97-AF65-F5344CB8AC3E}">
        <p14:creationId xmlns:p14="http://schemas.microsoft.com/office/powerpoint/2010/main" val="1383709662"/>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0234"/>
            <a:ext cx="2495210" cy="248412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554" y="3456510"/>
            <a:ext cx="2586446" cy="2155371"/>
          </a:xfrm>
          <a:prstGeom prst="rect">
            <a:avLst/>
          </a:prstGeom>
        </p:spPr>
      </p:pic>
      <p:sp>
        <p:nvSpPr>
          <p:cNvPr id="2" name="Заголовок 1"/>
          <p:cNvSpPr>
            <a:spLocks noGrp="1"/>
          </p:cNvSpPr>
          <p:nvPr>
            <p:ph type="title"/>
          </p:nvPr>
        </p:nvSpPr>
        <p:spPr/>
        <p:txBody>
          <a:bodyPr/>
          <a:lstStyle/>
          <a:p>
            <a:r>
              <a:rPr lang="uk-UA" dirty="0">
                <a:latin typeface="+mn-lt"/>
              </a:rPr>
              <a:t>Цілі планування</a:t>
            </a:r>
            <a:endParaRPr lang="en-US" dirty="0">
              <a:latin typeface="+mn-lt"/>
            </a:endParaRPr>
          </a:p>
        </p:txBody>
      </p:sp>
      <p:sp>
        <p:nvSpPr>
          <p:cNvPr id="3" name="Объект 2"/>
          <p:cNvSpPr>
            <a:spLocks noGrp="1"/>
          </p:cNvSpPr>
          <p:nvPr>
            <p:ph idx="1"/>
          </p:nvPr>
        </p:nvSpPr>
        <p:spPr>
          <a:xfrm>
            <a:off x="1994264" y="1110344"/>
            <a:ext cx="7897882" cy="5304585"/>
          </a:xfrm>
        </p:spPr>
        <p:txBody>
          <a:bodyPr>
            <a:normAutofit lnSpcReduction="10000"/>
          </a:bodyPr>
          <a:lstStyle/>
          <a:p>
            <a:r>
              <a:rPr lang="uk-UA" b="1" dirty="0">
                <a:solidFill>
                  <a:schemeClr val="accent1">
                    <a:lumMod val="75000"/>
                  </a:schemeClr>
                </a:solidFill>
                <a:latin typeface="+mn-lt"/>
              </a:rPr>
              <a:t>Метою планування </a:t>
            </a:r>
            <a:r>
              <a:rPr lang="uk-UA" b="1" dirty="0" smtClean="0">
                <a:solidFill>
                  <a:schemeClr val="accent1">
                    <a:lumMod val="75000"/>
                  </a:schemeClr>
                </a:solidFill>
                <a:latin typeface="+mn-lt"/>
              </a:rPr>
              <a:t>аудиту</a:t>
            </a:r>
            <a:r>
              <a:rPr lang="uk-UA" dirty="0" smtClean="0">
                <a:latin typeface="+mn-lt"/>
              </a:rPr>
              <a:t> </a:t>
            </a:r>
            <a:r>
              <a:rPr lang="uk-UA" b="1" dirty="0">
                <a:solidFill>
                  <a:schemeClr val="accent1">
                    <a:lumMod val="75000"/>
                  </a:schemeClr>
                </a:solidFill>
                <a:latin typeface="+mn-lt"/>
              </a:rPr>
              <a:t>відповідності</a:t>
            </a:r>
            <a:r>
              <a:rPr lang="uk-UA" dirty="0" smtClean="0">
                <a:latin typeface="+mn-lt"/>
              </a:rPr>
              <a:t> є </a:t>
            </a:r>
            <a:r>
              <a:rPr lang="uk-UA" dirty="0">
                <a:latin typeface="+mn-lt"/>
              </a:rPr>
              <a:t>забезпечення впевненості аудиторів, що їх аудиторський звіт за результатами здійсненого аудиту буде відповідати обставинам, а процес здійснення аудиту організований </a:t>
            </a:r>
            <a:r>
              <a:rPr lang="uk-UA" dirty="0" smtClean="0">
                <a:latin typeface="+mn-lt"/>
              </a:rPr>
              <a:t>ефективно.</a:t>
            </a:r>
            <a:endParaRPr lang="uk-UA" dirty="0">
              <a:latin typeface="+mn-lt"/>
            </a:endParaRPr>
          </a:p>
          <a:p>
            <a:r>
              <a:rPr lang="uk-UA" dirty="0">
                <a:latin typeface="+mn-lt"/>
              </a:rPr>
              <a:t>Адекватне планування допомагає зосередити увагу на важливих сферах аудиту, своєчасно виявляти потенційні проблеми, належним чином організувати аудит </a:t>
            </a:r>
            <a:r>
              <a:rPr lang="uk-UA" dirty="0" smtClean="0">
                <a:latin typeface="+mn-lt"/>
              </a:rPr>
              <a:t>і </a:t>
            </a:r>
            <a:r>
              <a:rPr lang="uk-UA" dirty="0">
                <a:latin typeface="+mn-lt"/>
              </a:rPr>
              <a:t>процес управління ним, щоб ефективно реагувати на потреби </a:t>
            </a:r>
            <a:r>
              <a:rPr lang="uk-UA" dirty="0" smtClean="0">
                <a:latin typeface="+mn-lt"/>
              </a:rPr>
              <a:t>користувачів.</a:t>
            </a:r>
          </a:p>
          <a:p>
            <a:r>
              <a:rPr lang="uk-UA" dirty="0" smtClean="0">
                <a:latin typeface="+mn-lt"/>
              </a:rPr>
              <a:t>Обґрунтоване </a:t>
            </a:r>
            <a:r>
              <a:rPr lang="uk-UA" dirty="0">
                <a:latin typeface="+mn-lt"/>
              </a:rPr>
              <a:t>планування також допомагає правильно розподілити роботу між членами команди з аудиту та сприяє належному управлінню, нагляду та оцінці якості виконаної </a:t>
            </a:r>
            <a:r>
              <a:rPr lang="uk-UA" dirty="0" smtClean="0">
                <a:latin typeface="+mn-lt"/>
              </a:rPr>
              <a:t>роботи.</a:t>
            </a:r>
            <a:endParaRPr lang="uk-UA" dirty="0">
              <a:latin typeface="+mn-lt"/>
            </a:endParaRPr>
          </a:p>
        </p:txBody>
      </p:sp>
      <p:sp>
        <p:nvSpPr>
          <p:cNvPr id="6" name="Номер слайда 5"/>
          <p:cNvSpPr>
            <a:spLocks noGrp="1"/>
          </p:cNvSpPr>
          <p:nvPr>
            <p:ph type="sldNum" sz="quarter" idx="12"/>
          </p:nvPr>
        </p:nvSpPr>
        <p:spPr/>
        <p:txBody>
          <a:bodyPr/>
          <a:lstStyle/>
          <a:p>
            <a:fld id="{9681E3D1-0EE9-7E4A-80CF-448C84F25691}" type="slidenum">
              <a:rPr lang="uk-UA" smtClean="0"/>
              <a:t>59</a:t>
            </a:fld>
            <a:endParaRPr lang="uk-UA"/>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166945" y="6184096"/>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Tree>
    <p:extLst>
      <p:ext uri="{BB962C8B-B14F-4D97-AF65-F5344CB8AC3E}">
        <p14:creationId xmlns:p14="http://schemas.microsoft.com/office/powerpoint/2010/main" val="153461448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665" y="1313999"/>
            <a:ext cx="3618212" cy="1752823"/>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a:latin typeface="+mn-lt"/>
              </a:rPr>
              <a:t>Роль </a:t>
            </a:r>
            <a:r>
              <a:rPr lang="uk-UA" dirty="0" smtClean="0">
                <a:latin typeface="+mn-lt"/>
              </a:rPr>
              <a:t>аудиту відповідності в </a:t>
            </a:r>
            <a:r>
              <a:rPr lang="uk-UA" dirty="0">
                <a:latin typeface="+mn-lt"/>
              </a:rPr>
              <a:t>діяльності Вищого органу аудиту</a:t>
            </a: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371247" y="1285136"/>
            <a:ext cx="8065971" cy="2146042"/>
          </a:xfrm>
        </p:spPr>
        <p:txBody>
          <a:bodyPr anchor="ctr">
            <a:normAutofit lnSpcReduction="10000"/>
          </a:bodyPr>
          <a:lstStyle/>
          <a:p>
            <a:r>
              <a:rPr lang="uk-UA" dirty="0" smtClean="0">
                <a:latin typeface="+mn-lt"/>
              </a:rPr>
              <a:t>Вищі органи аудиту (далі – ВОА) надають </a:t>
            </a:r>
            <a:r>
              <a:rPr lang="uk-UA" dirty="0">
                <a:latin typeface="+mn-lt"/>
              </a:rPr>
              <a:t>органам державної влади, особам, відповідальним за управління, та громадськості релевантну інформацію, а також незалежну та об'єктивну оцінку ефективності управління, дотримання державної політики, виконання бюджетних програм чи операцій з бюджетними коштами</a:t>
            </a:r>
            <a:r>
              <a:rPr lang="uk-UA" dirty="0" smtClean="0">
                <a:latin typeface="+mn-lt"/>
              </a:rPr>
              <a:t>.</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4" name="Номер слайда 3"/>
          <p:cNvSpPr>
            <a:spLocks noGrp="1"/>
          </p:cNvSpPr>
          <p:nvPr>
            <p:ph type="sldNum" sz="quarter" idx="12"/>
          </p:nvPr>
        </p:nvSpPr>
        <p:spPr/>
        <p:txBody>
          <a:bodyPr/>
          <a:lstStyle/>
          <a:p>
            <a:fld id="{9681E3D1-0EE9-7E4A-80CF-448C84F25691}" type="slidenum">
              <a:rPr lang="uk-UA" smtClean="0"/>
              <a:t>6</a:t>
            </a:fld>
            <a:endParaRPr lang="uk-UA"/>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636" y="3415307"/>
            <a:ext cx="3374736" cy="2602766"/>
          </a:xfrm>
          <a:prstGeom prst="rect">
            <a:avLst/>
          </a:prstGeom>
        </p:spPr>
      </p:pic>
      <p:sp>
        <p:nvSpPr>
          <p:cNvPr id="6" name="Прямоугольник 5"/>
          <p:cNvSpPr/>
          <p:nvPr/>
        </p:nvSpPr>
        <p:spPr>
          <a:xfrm>
            <a:off x="3919188" y="3415238"/>
            <a:ext cx="7907318" cy="2677656"/>
          </a:xfrm>
          <a:prstGeom prst="rect">
            <a:avLst/>
          </a:prstGeom>
        </p:spPr>
        <p:txBody>
          <a:bodyPr wrap="square">
            <a:spAutoFit/>
          </a:bodyPr>
          <a:lstStyle/>
          <a:p>
            <a:r>
              <a:rPr lang="uk-UA" sz="2400" dirty="0"/>
              <a:t>Під час </a:t>
            </a:r>
            <a:r>
              <a:rPr lang="uk-UA" sz="2400" b="1" dirty="0">
                <a:solidFill>
                  <a:srgbClr val="0070C0"/>
                </a:solidFill>
              </a:rPr>
              <a:t>аудиту відповідності </a:t>
            </a:r>
            <a:r>
              <a:rPr lang="uk-UA" sz="2400" dirty="0"/>
              <a:t>аудитори отримують впевненість, що діяльність або надання послуг у державному секторі відповідають вимогам нормативно-правових актів, правилам і процедурам (визначеним критеріям), інформація правильна, а фінансове управління та діяльність посадових осіб у державному секторі здійснюється відповідно до правил і норм.</a:t>
            </a:r>
          </a:p>
        </p:txBody>
      </p:sp>
    </p:spTree>
    <p:extLst>
      <p:ext uri="{BB962C8B-B14F-4D97-AF65-F5344CB8AC3E}">
        <p14:creationId xmlns:p14="http://schemas.microsoft.com/office/powerpoint/2010/main" val="2530373361"/>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892" y="108510"/>
            <a:ext cx="7903818" cy="552995"/>
          </a:xfrm>
        </p:spPr>
        <p:txBody>
          <a:bodyPr/>
          <a:lstStyle/>
          <a:p>
            <a:r>
              <a:rPr lang="uk-UA" dirty="0">
                <a:latin typeface="+mn-lt"/>
              </a:rPr>
              <a:t>Загальні етапи планування </a:t>
            </a:r>
            <a:r>
              <a:rPr lang="uk-UA" dirty="0" smtClean="0">
                <a:latin typeface="+mn-lt"/>
              </a:rPr>
              <a:t>аудиту відповідності:</a:t>
            </a:r>
            <a:endParaRPr lang="uk-UA" dirty="0">
              <a:latin typeface="+mn-lt"/>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60</a:t>
            </a:fld>
            <a:endParaRPr lang="uk-UA"/>
          </a:p>
        </p:txBody>
      </p:sp>
      <p:graphicFrame>
        <p:nvGraphicFramePr>
          <p:cNvPr id="7" name="Объект 3"/>
          <p:cNvGraphicFramePr>
            <a:graphicFrameLocks noGrp="1"/>
          </p:cNvGraphicFramePr>
          <p:nvPr>
            <p:ph idx="1"/>
            <p:extLst>
              <p:ext uri="{D42A27DB-BD31-4B8C-83A1-F6EECF244321}">
                <p14:modId xmlns:p14="http://schemas.microsoft.com/office/powerpoint/2010/main" val="4018329267"/>
              </p:ext>
            </p:extLst>
          </p:nvPr>
        </p:nvGraphicFramePr>
        <p:xfrm>
          <a:off x="0" y="931818"/>
          <a:ext cx="11342688" cy="5212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582" y="6300350"/>
            <a:ext cx="1234860" cy="305127"/>
          </a:xfrm>
          <a:prstGeom prst="rect">
            <a:avLst/>
          </a:prstGeom>
        </p:spPr>
      </p:pic>
      <p:sp>
        <p:nvSpPr>
          <p:cNvPr id="9" name="TextBox 8">
            <a:extLst>
              <a:ext uri="{FF2B5EF4-FFF2-40B4-BE49-F238E27FC236}">
                <a16:creationId xmlns:a16="http://schemas.microsoft.com/office/drawing/2014/main" id="{E424A93C-CE4F-4B2F-BE89-5D25C4142B68}"/>
              </a:ext>
            </a:extLst>
          </p:cNvPr>
          <p:cNvSpPr txBox="1"/>
          <p:nvPr/>
        </p:nvSpPr>
        <p:spPr>
          <a:xfrm>
            <a:off x="2032164" y="6250904"/>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Tree>
    <p:extLst>
      <p:ext uri="{BB962C8B-B14F-4D97-AF65-F5344CB8AC3E}">
        <p14:creationId xmlns:p14="http://schemas.microsoft.com/office/powerpoint/2010/main" val="3200213707"/>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406" y="1349829"/>
            <a:ext cx="5087593" cy="454322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152673" y="94382"/>
            <a:ext cx="6654600" cy="638106"/>
          </a:xfrm>
        </p:spPr>
        <p:txBody>
          <a:bodyPr>
            <a:normAutofit/>
          </a:bodyPr>
          <a:lstStyle/>
          <a:p>
            <a:r>
              <a:rPr lang="uk-UA" dirty="0" smtClean="0">
                <a:latin typeface="+mn-lt"/>
              </a:rPr>
              <a:t>Загальна стратегія аудиту відповідності</a:t>
            </a:r>
            <a:endParaRPr lang="en-US" dirty="0">
              <a:latin typeface="+mn-lt"/>
            </a:endParaRPr>
          </a:p>
        </p:txBody>
      </p:sp>
      <p:sp>
        <p:nvSpPr>
          <p:cNvPr id="71" name="Прямоугольник 70"/>
          <p:cNvSpPr/>
          <p:nvPr/>
        </p:nvSpPr>
        <p:spPr>
          <a:xfrm>
            <a:off x="3399607" y="1529544"/>
            <a:ext cx="8425270" cy="461665"/>
          </a:xfrm>
          <a:prstGeom prst="rect">
            <a:avLst/>
          </a:prstGeom>
        </p:spPr>
        <p:txBody>
          <a:bodyPr wrap="square">
            <a:spAutoFit/>
          </a:bodyPr>
          <a:lstStyle/>
          <a:p>
            <a:pPr marL="228600" lvl="0" indent="-228600">
              <a:spcAft>
                <a:spcPts val="200"/>
              </a:spcAft>
              <a:buClr>
                <a:srgbClr val="003999"/>
              </a:buClr>
              <a:buSzPts val="1200"/>
              <a:buFont typeface="Helvetica" pitchFamily="2" charset="0"/>
              <a:buChar char="‣"/>
            </a:pPr>
            <a:endParaRPr lang="uk-UA" sz="2400" dirty="0">
              <a:latin typeface="Raleway" panose="020B0503030101060003" pitchFamily="34" charset="77"/>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61</a:t>
            </a:fld>
            <a:endParaRPr lang="uk-UA"/>
          </a:p>
        </p:txBody>
      </p:sp>
      <p:sp>
        <p:nvSpPr>
          <p:cNvPr id="2" name="Прямоугольник 1"/>
          <p:cNvSpPr/>
          <p:nvPr/>
        </p:nvSpPr>
        <p:spPr>
          <a:xfrm>
            <a:off x="152672" y="935926"/>
            <a:ext cx="6979647" cy="4816703"/>
          </a:xfrm>
          <a:prstGeom prst="rect">
            <a:avLst/>
          </a:prstGeom>
        </p:spPr>
        <p:txBody>
          <a:bodyPr wrap="square">
            <a:spAutoFit/>
          </a:bodyPr>
          <a:lstStyle/>
          <a:p>
            <a:pPr marL="228600" indent="-228600">
              <a:spcBef>
                <a:spcPts val="600"/>
              </a:spcBef>
              <a:spcAft>
                <a:spcPts val="600"/>
              </a:spcAft>
              <a:buClr>
                <a:srgbClr val="003999"/>
              </a:buClr>
              <a:buFont typeface="Helvetica" pitchFamily="2" charset="0"/>
              <a:buChar char="‣"/>
            </a:pPr>
            <a:r>
              <a:rPr lang="uk-UA" sz="2400" b="1" dirty="0">
                <a:solidFill>
                  <a:schemeClr val="accent5">
                    <a:lumMod val="75000"/>
                  </a:schemeClr>
                </a:solidFill>
              </a:rPr>
              <a:t>Загальна стратегія аудиту </a:t>
            </a:r>
            <a:r>
              <a:rPr lang="uk-UA" sz="2400" dirty="0"/>
              <a:t>є основою для ухвалення рішення про можливість здійснення аудиту, зокрема вихідні міркування Рахункової палати щодо потреби здійснення аудиту, наявність та достатність ресурсів для здійснення аудиту.</a:t>
            </a:r>
          </a:p>
          <a:p>
            <a:pPr marL="228600" indent="-228600">
              <a:spcBef>
                <a:spcPts val="600"/>
              </a:spcBef>
              <a:spcAft>
                <a:spcPts val="600"/>
              </a:spcAft>
              <a:buClr>
                <a:srgbClr val="003999"/>
              </a:buClr>
              <a:buFont typeface="Helvetica" pitchFamily="2" charset="0"/>
              <a:buChar char="‣"/>
            </a:pPr>
            <a:r>
              <a:rPr lang="uk-UA" sz="2400" b="1" dirty="0"/>
              <a:t>Метою</a:t>
            </a:r>
            <a:r>
              <a:rPr lang="uk-UA" sz="2400" dirty="0"/>
              <a:t> підготовки загальної стратегії аудиту є розробка та документування загальних міркувань та рішень щодо подальшої роботи в ході </a:t>
            </a:r>
            <a:r>
              <a:rPr lang="uk-UA" sz="2400" dirty="0" smtClean="0"/>
              <a:t>аудиту. </a:t>
            </a:r>
            <a:endParaRPr lang="uk-UA" sz="2400" dirty="0"/>
          </a:p>
          <a:p>
            <a:pPr marL="228600" lvl="0" indent="-228600">
              <a:spcBef>
                <a:spcPts val="600"/>
              </a:spcBef>
              <a:spcAft>
                <a:spcPts val="600"/>
              </a:spcAft>
              <a:buClr>
                <a:srgbClr val="003999"/>
              </a:buClr>
              <a:buFont typeface="Helvetica" pitchFamily="2" charset="0"/>
              <a:buChar char="‣"/>
            </a:pPr>
            <a:r>
              <a:rPr lang="uk-UA" sz="2400" dirty="0"/>
              <a:t>Загальна стратегія аудиту є важливою вхідною інформацією до </a:t>
            </a:r>
            <a:r>
              <a:rPr lang="uk-UA" sz="2400" dirty="0" smtClean="0"/>
              <a:t>Плану </a:t>
            </a:r>
            <a:r>
              <a:rPr lang="uk-UA" sz="2400" dirty="0"/>
              <a:t>(програми</a:t>
            </a:r>
            <a:r>
              <a:rPr lang="uk-UA" sz="2400" dirty="0" smtClean="0"/>
              <a:t>) </a:t>
            </a:r>
            <a:r>
              <a:rPr lang="uk-UA" sz="2400" dirty="0"/>
              <a:t>аудиту.</a:t>
            </a:r>
          </a:p>
          <a:p>
            <a:endParaRPr lang="en-US" dirty="0"/>
          </a:p>
        </p:txBody>
      </p:sp>
    </p:spTree>
    <p:extLst>
      <p:ext uri="{BB962C8B-B14F-4D97-AF65-F5344CB8AC3E}">
        <p14:creationId xmlns:p14="http://schemas.microsoft.com/office/powerpoint/2010/main" val="3258001633"/>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444206"/>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39633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1" name="Прямоугольник 70"/>
          <p:cNvSpPr/>
          <p:nvPr/>
        </p:nvSpPr>
        <p:spPr>
          <a:xfrm>
            <a:off x="3399607" y="1529544"/>
            <a:ext cx="8425270" cy="461665"/>
          </a:xfrm>
          <a:prstGeom prst="rect">
            <a:avLst/>
          </a:prstGeom>
        </p:spPr>
        <p:txBody>
          <a:bodyPr wrap="square">
            <a:spAutoFit/>
          </a:bodyPr>
          <a:lstStyle/>
          <a:p>
            <a:pPr marL="228600" lvl="0" indent="-228600">
              <a:spcAft>
                <a:spcPts val="200"/>
              </a:spcAft>
              <a:buClr>
                <a:srgbClr val="003999"/>
              </a:buClr>
              <a:buSzPts val="1200"/>
              <a:buFont typeface="Helvetica" pitchFamily="2" charset="0"/>
              <a:buChar char="‣"/>
            </a:pPr>
            <a:endParaRPr lang="uk-UA" sz="2400" dirty="0">
              <a:latin typeface="Raleway" panose="020B0503030101060003" pitchFamily="34" charset="77"/>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62</a:t>
            </a:fld>
            <a:endParaRPr lang="uk-UA"/>
          </a:p>
        </p:txBody>
      </p:sp>
      <p:sp>
        <p:nvSpPr>
          <p:cNvPr id="3" name="Заголовок 2"/>
          <p:cNvSpPr>
            <a:spLocks noGrp="1"/>
          </p:cNvSpPr>
          <p:nvPr>
            <p:ph type="title"/>
          </p:nvPr>
        </p:nvSpPr>
        <p:spPr>
          <a:xfrm>
            <a:off x="1616364" y="234498"/>
            <a:ext cx="6820854" cy="470896"/>
          </a:xfrm>
        </p:spPr>
        <p:txBody>
          <a:bodyPr>
            <a:normAutofit fontScale="90000"/>
          </a:bodyPr>
          <a:lstStyle/>
          <a:p>
            <a:r>
              <a:rPr lang="uk-UA" dirty="0" smtClean="0">
                <a:latin typeface="+mn-lt"/>
              </a:rPr>
              <a:t>Загальна Стратегія аудиту</a:t>
            </a:r>
            <a:endParaRPr lang="en-US" dirty="0">
              <a:latin typeface="+mn-lt"/>
            </a:endParaRPr>
          </a:p>
        </p:txBody>
      </p:sp>
      <p:pic>
        <p:nvPicPr>
          <p:cNvPr id="4" name="Рисунок 3"/>
          <p:cNvPicPr>
            <a:picLocks noChangeAspect="1"/>
          </p:cNvPicPr>
          <p:nvPr/>
        </p:nvPicPr>
        <p:blipFill>
          <a:blip r:embed="rId3"/>
          <a:stretch>
            <a:fillRect/>
          </a:stretch>
        </p:blipFill>
        <p:spPr>
          <a:xfrm>
            <a:off x="533401" y="1110344"/>
            <a:ext cx="10378440" cy="5170399"/>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39" y="21326"/>
            <a:ext cx="1368136" cy="1368136"/>
          </a:xfrm>
          <a:prstGeom prst="rect">
            <a:avLst/>
          </a:prstGeom>
        </p:spPr>
      </p:pic>
    </p:spTree>
    <p:extLst>
      <p:ext uri="{BB962C8B-B14F-4D97-AF65-F5344CB8AC3E}">
        <p14:creationId xmlns:p14="http://schemas.microsoft.com/office/powerpoint/2010/main" val="1661185102"/>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444206"/>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39633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1" name="Прямоугольник 70"/>
          <p:cNvSpPr/>
          <p:nvPr/>
        </p:nvSpPr>
        <p:spPr>
          <a:xfrm>
            <a:off x="3399607" y="1529544"/>
            <a:ext cx="8425270" cy="461665"/>
          </a:xfrm>
          <a:prstGeom prst="rect">
            <a:avLst/>
          </a:prstGeom>
        </p:spPr>
        <p:txBody>
          <a:bodyPr wrap="square">
            <a:spAutoFit/>
          </a:bodyPr>
          <a:lstStyle/>
          <a:p>
            <a:pPr marL="228600" lvl="0" indent="-228600">
              <a:spcAft>
                <a:spcPts val="200"/>
              </a:spcAft>
              <a:buClr>
                <a:srgbClr val="003999"/>
              </a:buClr>
              <a:buSzPts val="1200"/>
              <a:buFont typeface="Helvetica" pitchFamily="2" charset="0"/>
              <a:buChar char="‣"/>
            </a:pPr>
            <a:endParaRPr lang="uk-UA" sz="2400" dirty="0">
              <a:latin typeface="Raleway" panose="020B0503030101060003" pitchFamily="34" charset="77"/>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63</a:t>
            </a:fld>
            <a:endParaRPr lang="uk-UA"/>
          </a:p>
        </p:txBody>
      </p:sp>
      <p:sp>
        <p:nvSpPr>
          <p:cNvPr id="3" name="Заголовок 2"/>
          <p:cNvSpPr>
            <a:spLocks noGrp="1"/>
          </p:cNvSpPr>
          <p:nvPr>
            <p:ph type="title"/>
          </p:nvPr>
        </p:nvSpPr>
        <p:spPr>
          <a:xfrm>
            <a:off x="1616364" y="234498"/>
            <a:ext cx="6820854" cy="470896"/>
          </a:xfrm>
        </p:spPr>
        <p:txBody>
          <a:bodyPr>
            <a:normAutofit fontScale="90000"/>
          </a:bodyPr>
          <a:lstStyle/>
          <a:p>
            <a:r>
              <a:rPr lang="uk-UA" dirty="0" smtClean="0">
                <a:latin typeface="+mn-lt"/>
              </a:rPr>
              <a:t>Загальна Стратегія аудиту (продовження)</a:t>
            </a:r>
            <a:endParaRPr lang="en-US" dirty="0">
              <a:latin typeface="+mn-lt"/>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39" y="21326"/>
            <a:ext cx="1368136" cy="1368136"/>
          </a:xfrm>
          <a:prstGeom prst="rect">
            <a:avLst/>
          </a:prstGeom>
        </p:spPr>
      </p:pic>
      <p:pic>
        <p:nvPicPr>
          <p:cNvPr id="2" name="Рисунок 1"/>
          <p:cNvPicPr>
            <a:picLocks noChangeAspect="1"/>
          </p:cNvPicPr>
          <p:nvPr/>
        </p:nvPicPr>
        <p:blipFill>
          <a:blip r:embed="rId4"/>
          <a:stretch>
            <a:fillRect/>
          </a:stretch>
        </p:blipFill>
        <p:spPr>
          <a:xfrm>
            <a:off x="1150830" y="1353189"/>
            <a:ext cx="9341470" cy="4871127"/>
          </a:xfrm>
          <a:prstGeom prst="rect">
            <a:avLst/>
          </a:prstGeom>
        </p:spPr>
      </p:pic>
    </p:spTree>
    <p:extLst>
      <p:ext uri="{BB962C8B-B14F-4D97-AF65-F5344CB8AC3E}">
        <p14:creationId xmlns:p14="http://schemas.microsoft.com/office/powerpoint/2010/main" val="1589131166"/>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9539"/>
            <a:ext cx="3007622" cy="300762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444206"/>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39633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1" name="Прямоугольник 70"/>
          <p:cNvSpPr/>
          <p:nvPr/>
        </p:nvSpPr>
        <p:spPr>
          <a:xfrm>
            <a:off x="3399607" y="1529544"/>
            <a:ext cx="8425270" cy="461665"/>
          </a:xfrm>
          <a:prstGeom prst="rect">
            <a:avLst/>
          </a:prstGeom>
        </p:spPr>
        <p:txBody>
          <a:bodyPr wrap="square">
            <a:spAutoFit/>
          </a:bodyPr>
          <a:lstStyle/>
          <a:p>
            <a:pPr marL="228600" lvl="0" indent="-228600">
              <a:spcAft>
                <a:spcPts val="200"/>
              </a:spcAft>
              <a:buClr>
                <a:srgbClr val="003999"/>
              </a:buClr>
              <a:buSzPts val="1200"/>
              <a:buFont typeface="Helvetica" pitchFamily="2" charset="0"/>
              <a:buChar char="‣"/>
            </a:pPr>
            <a:endParaRPr lang="uk-UA" sz="2400" dirty="0">
              <a:latin typeface="Raleway" panose="020B0503030101060003" pitchFamily="34" charset="77"/>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64</a:t>
            </a:fld>
            <a:endParaRPr lang="uk-UA"/>
          </a:p>
        </p:txBody>
      </p:sp>
      <p:sp>
        <p:nvSpPr>
          <p:cNvPr id="3" name="Заголовок 2"/>
          <p:cNvSpPr>
            <a:spLocks noGrp="1"/>
          </p:cNvSpPr>
          <p:nvPr>
            <p:ph type="title"/>
          </p:nvPr>
        </p:nvSpPr>
        <p:spPr>
          <a:xfrm>
            <a:off x="533400" y="251915"/>
            <a:ext cx="6820854" cy="470896"/>
          </a:xfrm>
        </p:spPr>
        <p:txBody>
          <a:bodyPr>
            <a:noAutofit/>
          </a:bodyPr>
          <a:lstStyle/>
          <a:p>
            <a:r>
              <a:rPr lang="uk-UA" dirty="0" smtClean="0">
                <a:latin typeface="+mn-lt"/>
              </a:rPr>
              <a:t>Питання аудиту</a:t>
            </a:r>
            <a:endParaRPr lang="en-US" dirty="0">
              <a:latin typeface="+mn-lt"/>
            </a:endParaRPr>
          </a:p>
        </p:txBody>
      </p:sp>
      <p:sp>
        <p:nvSpPr>
          <p:cNvPr id="4" name="Прямоугольник 3"/>
          <p:cNvSpPr/>
          <p:nvPr/>
        </p:nvSpPr>
        <p:spPr>
          <a:xfrm>
            <a:off x="2699657" y="1106846"/>
            <a:ext cx="9125220" cy="5216813"/>
          </a:xfrm>
          <a:prstGeom prst="rect">
            <a:avLst/>
          </a:prstGeom>
        </p:spPr>
        <p:txBody>
          <a:bodyPr wrap="square">
            <a:spAutoFit/>
          </a:bodyPr>
          <a:lstStyle/>
          <a:p>
            <a:pPr marL="228600" indent="-228600">
              <a:spcBef>
                <a:spcPts val="600"/>
              </a:spcBef>
              <a:buClr>
                <a:srgbClr val="003999"/>
              </a:buClr>
              <a:buFont typeface="Helvetica" pitchFamily="2" charset="0"/>
              <a:buChar char="‣"/>
            </a:pPr>
            <a:r>
              <a:rPr lang="uk-UA" sz="2200" dirty="0" smtClean="0"/>
              <a:t>Предмет </a:t>
            </a:r>
            <a:r>
              <a:rPr lang="uk-UA" sz="2200" dirty="0"/>
              <a:t>аудиту, необхідно його додатково конкретизувати, розділивши на </a:t>
            </a:r>
            <a:r>
              <a:rPr lang="uk-UA" sz="2200" b="1" dirty="0">
                <a:solidFill>
                  <a:schemeClr val="accent1"/>
                </a:solidFill>
              </a:rPr>
              <a:t>питання </a:t>
            </a:r>
            <a:r>
              <a:rPr lang="uk-UA" sz="2200" b="1" dirty="0" smtClean="0">
                <a:solidFill>
                  <a:schemeClr val="accent1"/>
                </a:solidFill>
              </a:rPr>
              <a:t>аудиту.</a:t>
            </a:r>
            <a:endParaRPr lang="uk-UA" sz="2200" b="1" dirty="0">
              <a:solidFill>
                <a:schemeClr val="accent1"/>
              </a:solidFill>
            </a:endParaRPr>
          </a:p>
          <a:p>
            <a:pPr marL="228600" lvl="0" indent="-228600">
              <a:spcBef>
                <a:spcPts val="600"/>
              </a:spcBef>
              <a:buClr>
                <a:srgbClr val="003999"/>
              </a:buClr>
              <a:buFont typeface="Helvetica" pitchFamily="2" charset="0"/>
              <a:buChar char="‣"/>
            </a:pPr>
            <a:r>
              <a:rPr lang="uk-UA" sz="2200" dirty="0" smtClean="0"/>
              <a:t>Основною </a:t>
            </a:r>
            <a:r>
              <a:rPr lang="uk-UA" sz="2200" dirty="0"/>
              <a:t>функцією формулювання питань аудиту є ефективна організація здійснення аудиту.</a:t>
            </a:r>
            <a:endParaRPr lang="en-US" sz="2200" dirty="0"/>
          </a:p>
          <a:p>
            <a:pPr marL="228600" lvl="0" indent="-228600">
              <a:spcBef>
                <a:spcPts val="600"/>
              </a:spcBef>
              <a:buClr>
                <a:srgbClr val="003999"/>
              </a:buClr>
              <a:buFont typeface="Helvetica" pitchFamily="2" charset="0"/>
              <a:buChar char="‣"/>
            </a:pPr>
            <a:r>
              <a:rPr lang="uk-UA" sz="2200" dirty="0"/>
              <a:t>Питання повинні відповідати визначеній меті аудиту, повинні бути однозначними та чітко сформульованими, не повинні дублюватися та перетинатися.</a:t>
            </a:r>
            <a:endParaRPr lang="en-US" sz="2200" dirty="0"/>
          </a:p>
          <a:p>
            <a:pPr marL="228600" lvl="0" indent="-228600">
              <a:spcBef>
                <a:spcPts val="600"/>
              </a:spcBef>
              <a:buClr>
                <a:srgbClr val="003999"/>
              </a:buClr>
              <a:buFont typeface="Helvetica" pitchFamily="2" charset="0"/>
              <a:buChar char="‣"/>
            </a:pPr>
            <a:r>
              <a:rPr lang="uk-UA" sz="2200" dirty="0"/>
              <a:t>Кожне питання повинно бути значущим для аудиту. Отже, сформульовані питання мають бути рівнозначними за суттю.</a:t>
            </a:r>
            <a:endParaRPr lang="en-US" sz="2200" dirty="0"/>
          </a:p>
          <a:p>
            <a:pPr marL="228600" lvl="0" indent="-228600">
              <a:spcBef>
                <a:spcPts val="600"/>
              </a:spcBef>
              <a:buClr>
                <a:srgbClr val="003999"/>
              </a:buClr>
              <a:buFont typeface="Helvetica" pitchFamily="2" charset="0"/>
              <a:buChar char="‣"/>
            </a:pPr>
            <a:r>
              <a:rPr lang="uk-UA" sz="2200" dirty="0"/>
              <a:t>Питання аудиту повинні формулюватися таким чином, щоб вони охоплювали усі аспекти визначеної мети аудиту. Рекомендується не формулювати занадто багато питань, бажано обмежити їх кількість до 3-5, щоб забезпечити їх </a:t>
            </a:r>
            <a:r>
              <a:rPr lang="uk-UA" sz="2200" dirty="0" err="1"/>
              <a:t>сфокусованість</a:t>
            </a:r>
            <a:r>
              <a:rPr lang="uk-UA" sz="2200" dirty="0"/>
              <a:t>. </a:t>
            </a:r>
            <a:endParaRPr lang="uk-UA" sz="2200" dirty="0" smtClean="0"/>
          </a:p>
          <a:p>
            <a:pPr marL="228600" lvl="0" indent="-228600">
              <a:spcBef>
                <a:spcPts val="600"/>
              </a:spcBef>
              <a:buClr>
                <a:srgbClr val="003999"/>
              </a:buClr>
              <a:buFont typeface="Helvetica" pitchFamily="2" charset="0"/>
              <a:buChar char="‣"/>
            </a:pPr>
            <a:r>
              <a:rPr lang="uk-UA" sz="2200" dirty="0" smtClean="0"/>
              <a:t>Може </a:t>
            </a:r>
            <a:r>
              <a:rPr lang="uk-UA" sz="2200" dirty="0"/>
              <a:t>виникнути необхідність розбити деякі питання на підпитання.</a:t>
            </a:r>
            <a:endParaRPr lang="en-US" sz="2200" dirty="0"/>
          </a:p>
        </p:txBody>
      </p:sp>
    </p:spTree>
    <p:extLst>
      <p:ext uri="{BB962C8B-B14F-4D97-AF65-F5344CB8AC3E}">
        <p14:creationId xmlns:p14="http://schemas.microsoft.com/office/powerpoint/2010/main" val="537426308"/>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444206"/>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39633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1" name="Прямоугольник 70"/>
          <p:cNvSpPr/>
          <p:nvPr/>
        </p:nvSpPr>
        <p:spPr>
          <a:xfrm>
            <a:off x="3399607" y="1529544"/>
            <a:ext cx="8425270" cy="461665"/>
          </a:xfrm>
          <a:prstGeom prst="rect">
            <a:avLst/>
          </a:prstGeom>
        </p:spPr>
        <p:txBody>
          <a:bodyPr wrap="square">
            <a:spAutoFit/>
          </a:bodyPr>
          <a:lstStyle/>
          <a:p>
            <a:pPr marL="228600" lvl="0" indent="-228600">
              <a:spcAft>
                <a:spcPts val="200"/>
              </a:spcAft>
              <a:buClr>
                <a:srgbClr val="003999"/>
              </a:buClr>
              <a:buSzPts val="1200"/>
              <a:buFont typeface="Helvetica" pitchFamily="2" charset="0"/>
              <a:buChar char="‣"/>
            </a:pPr>
            <a:endParaRPr lang="uk-UA" sz="2400" dirty="0">
              <a:latin typeface="Raleway" panose="020B0503030101060003" pitchFamily="34" charset="77"/>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65</a:t>
            </a:fld>
            <a:endParaRPr lang="uk-UA"/>
          </a:p>
        </p:txBody>
      </p:sp>
      <p:sp>
        <p:nvSpPr>
          <p:cNvPr id="3" name="Заголовок 2"/>
          <p:cNvSpPr>
            <a:spLocks noGrp="1"/>
          </p:cNvSpPr>
          <p:nvPr>
            <p:ph type="title"/>
          </p:nvPr>
        </p:nvSpPr>
        <p:spPr>
          <a:xfrm>
            <a:off x="533400" y="251915"/>
            <a:ext cx="6820854" cy="470896"/>
          </a:xfrm>
        </p:spPr>
        <p:txBody>
          <a:bodyPr>
            <a:noAutofit/>
          </a:bodyPr>
          <a:lstStyle/>
          <a:p>
            <a:r>
              <a:rPr lang="uk-UA" dirty="0" smtClean="0">
                <a:latin typeface="+mn-lt"/>
              </a:rPr>
              <a:t>Вимоги до формулювання питань аудиту:</a:t>
            </a:r>
            <a:endParaRPr lang="en-US" dirty="0">
              <a:latin typeface="+mn-lt"/>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4" y="1095047"/>
            <a:ext cx="1600326" cy="2033451"/>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3005789375"/>
              </p:ext>
            </p:extLst>
          </p:nvPr>
        </p:nvGraphicFramePr>
        <p:xfrm>
          <a:off x="1480458" y="1124650"/>
          <a:ext cx="9804306" cy="4933380"/>
        </p:xfrm>
        <a:graphic>
          <a:graphicData uri="http://schemas.openxmlformats.org/drawingml/2006/table">
            <a:tbl>
              <a:tblPr firstRow="1" bandRow="1">
                <a:tableStyleId>{5C22544A-7EE6-4342-B048-85BDC9FD1C3A}</a:tableStyleId>
              </a:tblPr>
              <a:tblGrid>
                <a:gridCol w="4426825">
                  <a:extLst>
                    <a:ext uri="{9D8B030D-6E8A-4147-A177-3AD203B41FA5}">
                      <a16:colId xmlns:a16="http://schemas.microsoft.com/office/drawing/2014/main" val="3341121252"/>
                    </a:ext>
                  </a:extLst>
                </a:gridCol>
                <a:gridCol w="5377481">
                  <a:extLst>
                    <a:ext uri="{9D8B030D-6E8A-4147-A177-3AD203B41FA5}">
                      <a16:colId xmlns:a16="http://schemas.microsoft.com/office/drawing/2014/main" val="1867864474"/>
                    </a:ext>
                  </a:extLst>
                </a:gridCol>
              </a:tblGrid>
              <a:tr h="446927">
                <a:tc>
                  <a:txBody>
                    <a:bodyPr/>
                    <a:lstStyle/>
                    <a:p>
                      <a:pPr algn="ctr">
                        <a:spcBef>
                          <a:spcPts val="600"/>
                        </a:spcBef>
                        <a:spcAft>
                          <a:spcPts val="600"/>
                        </a:spcAft>
                      </a:pPr>
                      <a:r>
                        <a:rPr lang="uk-UA" sz="2200" kern="1200" dirty="0" smtClean="0">
                          <a:solidFill>
                            <a:schemeClr val="bg1"/>
                          </a:solidFill>
                          <a:latin typeface="+mn-lt"/>
                          <a:ea typeface="+mn-ea"/>
                          <a:cs typeface="+mn-cs"/>
                        </a:rPr>
                        <a:t>Вимоги до формулювання питань</a:t>
                      </a:r>
                      <a:endParaRPr lang="en-US" sz="2200" kern="1200" dirty="0">
                        <a:solidFill>
                          <a:schemeClr val="bg1"/>
                        </a:solidFill>
                        <a:latin typeface="+mn-lt"/>
                        <a:ea typeface="+mn-ea"/>
                        <a:cs typeface="+mn-cs"/>
                      </a:endParaRPr>
                    </a:p>
                  </a:txBody>
                  <a:tcPr/>
                </a:tc>
                <a:tc>
                  <a:txBody>
                    <a:bodyPr/>
                    <a:lstStyle/>
                    <a:p>
                      <a:pPr marL="0" algn="ctr" defTabSz="914400" rtl="0" eaLnBrk="1" latinLnBrk="0" hangingPunct="1">
                        <a:spcBef>
                          <a:spcPts val="600"/>
                        </a:spcBef>
                        <a:spcAft>
                          <a:spcPts val="600"/>
                        </a:spcAft>
                      </a:pPr>
                      <a:r>
                        <a:rPr lang="uk-UA" sz="2200" b="1" kern="1200" dirty="0" smtClean="0">
                          <a:solidFill>
                            <a:schemeClr val="bg1"/>
                          </a:solidFill>
                          <a:latin typeface="+mn-lt"/>
                          <a:ea typeface="+mn-ea"/>
                          <a:cs typeface="+mn-cs"/>
                        </a:rPr>
                        <a:t>Приклад формулювання питань</a:t>
                      </a:r>
                      <a:endParaRPr lang="en-US" sz="2200" b="1" kern="1200" dirty="0">
                        <a:solidFill>
                          <a:schemeClr val="bg1"/>
                        </a:solidFill>
                        <a:latin typeface="+mn-lt"/>
                        <a:ea typeface="+mn-ea"/>
                        <a:cs typeface="+mn-cs"/>
                      </a:endParaRPr>
                    </a:p>
                  </a:txBody>
                  <a:tcPr/>
                </a:tc>
                <a:extLst>
                  <a:ext uri="{0D108BD9-81ED-4DB2-BD59-A6C34878D82A}">
                    <a16:rowId xmlns:a16="http://schemas.microsoft.com/office/drawing/2014/main" val="3482053106"/>
                  </a:ext>
                </a:extLst>
              </a:tr>
              <a:tr h="4486453">
                <a:tc>
                  <a:txBody>
                    <a:bodyPr/>
                    <a:lstStyle/>
                    <a:p>
                      <a:pPr marL="0" indent="-285750" algn="l" defTabSz="914400" rtl="0" eaLnBrk="1" latinLnBrk="0" hangingPunct="1">
                        <a:spcBef>
                          <a:spcPts val="600"/>
                        </a:spcBef>
                        <a:buFont typeface="Arial" panose="020B0604020202020204" pitchFamily="34" charset="0"/>
                        <a:buChar char="•"/>
                      </a:pPr>
                      <a:r>
                        <a:rPr lang="uk-UA" sz="2200" b="0" kern="1200" noProof="0" dirty="0" smtClean="0">
                          <a:solidFill>
                            <a:schemeClr val="tx1"/>
                          </a:solidFill>
                          <a:latin typeface="+mn-lt"/>
                          <a:ea typeface="+mn-ea"/>
                          <a:cs typeface="+mn-cs"/>
                        </a:rPr>
                        <a:t>стислість і зрозумілість;</a:t>
                      </a:r>
                    </a:p>
                    <a:p>
                      <a:pPr marL="0" indent="-285750" algn="l" defTabSz="914400" rtl="0" eaLnBrk="1" latinLnBrk="0" hangingPunct="1">
                        <a:spcBef>
                          <a:spcPts val="600"/>
                        </a:spcBef>
                        <a:buFont typeface="Arial" panose="020B0604020202020204" pitchFamily="34" charset="0"/>
                        <a:buChar char="•"/>
                      </a:pPr>
                      <a:r>
                        <a:rPr lang="uk-UA" sz="2200" b="0" kern="1200" noProof="0" dirty="0" smtClean="0">
                          <a:solidFill>
                            <a:schemeClr val="tx1"/>
                          </a:solidFill>
                          <a:latin typeface="+mn-lt"/>
                          <a:ea typeface="+mn-ea"/>
                          <a:cs typeface="+mn-cs"/>
                        </a:rPr>
                        <a:t>однозначність і легкість для сприйняття;</a:t>
                      </a:r>
                    </a:p>
                    <a:p>
                      <a:pPr marL="0" indent="-285750" algn="l" defTabSz="914400" rtl="0" eaLnBrk="1" latinLnBrk="0" hangingPunct="1">
                        <a:spcBef>
                          <a:spcPts val="600"/>
                        </a:spcBef>
                        <a:buFont typeface="Arial" panose="020B0604020202020204" pitchFamily="34" charset="0"/>
                        <a:buChar char="•"/>
                      </a:pPr>
                      <a:r>
                        <a:rPr lang="uk-UA" sz="2200" b="0" kern="1200" noProof="0" dirty="0" smtClean="0">
                          <a:solidFill>
                            <a:schemeClr val="tx1"/>
                          </a:solidFill>
                          <a:latin typeface="+mn-lt"/>
                          <a:ea typeface="+mn-ea"/>
                          <a:cs typeface="+mn-cs"/>
                        </a:rPr>
                        <a:t>релевантність, логічна пов'язаність з предметом та метою аудиту;</a:t>
                      </a:r>
                    </a:p>
                    <a:p>
                      <a:pPr marL="0" indent="-285750" algn="l" defTabSz="914400" rtl="0" eaLnBrk="1" latinLnBrk="0" hangingPunct="1">
                        <a:spcBef>
                          <a:spcPts val="600"/>
                        </a:spcBef>
                        <a:buFont typeface="Arial" panose="020B0604020202020204" pitchFamily="34" charset="0"/>
                        <a:buChar char="•"/>
                      </a:pPr>
                      <a:r>
                        <a:rPr lang="uk-UA" sz="2200" b="0" kern="1200" noProof="0" dirty="0" smtClean="0">
                          <a:solidFill>
                            <a:schemeClr val="tx1"/>
                          </a:solidFill>
                          <a:latin typeface="+mn-lt"/>
                          <a:ea typeface="+mn-ea"/>
                          <a:cs typeface="+mn-cs"/>
                        </a:rPr>
                        <a:t>значущість (щоб у відповідь на них можна було виявити та оцінити проблеми / ризики невідповідності, визначені в предметі аудиту)</a:t>
                      </a:r>
                    </a:p>
                    <a:p>
                      <a:pPr marL="285750" indent="-285750">
                        <a:spcBef>
                          <a:spcPts val="600"/>
                        </a:spcBef>
                        <a:buFont typeface="Arial" panose="020B0604020202020204" pitchFamily="34" charset="0"/>
                        <a:buChar char="•"/>
                      </a:pPr>
                      <a:endParaRPr lang="en-US" sz="2200" dirty="0">
                        <a:latin typeface="+mn-lt"/>
                      </a:endParaRPr>
                    </a:p>
                  </a:txBody>
                  <a:tcPr/>
                </a:tc>
                <a:tc>
                  <a:txBody>
                    <a:bodyPr/>
                    <a:lstStyle/>
                    <a:p>
                      <a:pPr>
                        <a:spcBef>
                          <a:spcPts val="600"/>
                        </a:spcBef>
                      </a:pPr>
                      <a:r>
                        <a:rPr lang="uk-UA" sz="2200" b="1" kern="1200" noProof="0" dirty="0" smtClean="0">
                          <a:solidFill>
                            <a:schemeClr val="tx1"/>
                          </a:solidFill>
                          <a:latin typeface="+mn-lt"/>
                          <a:ea typeface="+mn-ea"/>
                          <a:cs typeface="+mn-cs"/>
                        </a:rPr>
                        <a:t>Предмет аудиту </a:t>
                      </a:r>
                      <a:r>
                        <a:rPr lang="uk-UA" sz="2200" b="0" kern="1200" noProof="0" dirty="0" smtClean="0">
                          <a:solidFill>
                            <a:schemeClr val="tx1"/>
                          </a:solidFill>
                          <a:latin typeface="+mn-lt"/>
                          <a:ea typeface="+mn-ea"/>
                          <a:cs typeface="+mn-cs"/>
                        </a:rPr>
                        <a:t>– закупівля послуг за проєктами з будівництва доріг для Міністерства інфраструктури.</a:t>
                      </a:r>
                    </a:p>
                    <a:p>
                      <a:pPr>
                        <a:spcBef>
                          <a:spcPts val="600"/>
                        </a:spcBef>
                      </a:pPr>
                      <a:r>
                        <a:rPr lang="uk-UA" sz="2200" b="1" kern="1200" noProof="0" dirty="0" smtClean="0">
                          <a:solidFill>
                            <a:schemeClr val="tx1"/>
                          </a:solidFill>
                          <a:latin typeface="+mn-lt"/>
                          <a:ea typeface="+mn-ea"/>
                          <a:cs typeface="+mn-cs"/>
                        </a:rPr>
                        <a:t>Питання аудиту</a:t>
                      </a:r>
                      <a:r>
                        <a:rPr lang="uk-UA" sz="2200" b="0" kern="1200" noProof="0" dirty="0" smtClean="0">
                          <a:solidFill>
                            <a:schemeClr val="tx1"/>
                          </a:solidFill>
                          <a:latin typeface="+mn-lt"/>
                          <a:ea typeface="+mn-ea"/>
                          <a:cs typeface="+mn-cs"/>
                        </a:rPr>
                        <a:t>:</a:t>
                      </a:r>
                    </a:p>
                    <a:p>
                      <a:pPr marL="342900" indent="-342900">
                        <a:spcBef>
                          <a:spcPts val="600"/>
                        </a:spcBef>
                        <a:buAutoNum type="arabicPeriod"/>
                      </a:pPr>
                      <a:r>
                        <a:rPr lang="uk-UA" sz="2200" b="0" kern="1200" noProof="0" dirty="0" smtClean="0">
                          <a:solidFill>
                            <a:schemeClr val="tx1"/>
                          </a:solidFill>
                          <a:latin typeface="+mn-lt"/>
                          <a:ea typeface="+mn-ea"/>
                          <a:cs typeface="+mn-cs"/>
                        </a:rPr>
                        <a:t>Чи включило Міністерство проєкти будівництва доріг до річного плану закупівель?</a:t>
                      </a:r>
                    </a:p>
                    <a:p>
                      <a:pPr marL="342900" indent="-342900">
                        <a:spcBef>
                          <a:spcPts val="600"/>
                        </a:spcBef>
                        <a:buAutoNum type="arabicPeriod"/>
                      </a:pPr>
                      <a:r>
                        <a:rPr lang="uk-UA" sz="2200" b="0" kern="1200" noProof="0" dirty="0" smtClean="0">
                          <a:solidFill>
                            <a:schemeClr val="tx1"/>
                          </a:solidFill>
                          <a:latin typeface="+mn-lt"/>
                          <a:ea typeface="+mn-ea"/>
                          <a:cs typeface="+mn-cs"/>
                        </a:rPr>
                        <a:t>Чи були закупівлі за проєктами будівництва доріг проведені з дотриманням принципів  здійснення публічних закупівель та недискримінації учасників?</a:t>
                      </a:r>
                      <a:endParaRPr lang="uk-UA" sz="2200" b="0" kern="1200" noProof="0" dirty="0">
                        <a:solidFill>
                          <a:schemeClr val="tx1"/>
                        </a:solidFill>
                        <a:latin typeface="+mn-lt"/>
                        <a:ea typeface="+mn-ea"/>
                        <a:cs typeface="+mn-cs"/>
                      </a:endParaRPr>
                    </a:p>
                  </a:txBody>
                  <a:tcPr/>
                </a:tc>
                <a:extLst>
                  <a:ext uri="{0D108BD9-81ED-4DB2-BD59-A6C34878D82A}">
                    <a16:rowId xmlns:a16="http://schemas.microsoft.com/office/drawing/2014/main" val="2816044105"/>
                  </a:ext>
                </a:extLst>
              </a:tr>
            </a:tbl>
          </a:graphicData>
        </a:graphic>
      </p:graphicFrame>
    </p:spTree>
    <p:extLst>
      <p:ext uri="{BB962C8B-B14F-4D97-AF65-F5344CB8AC3E}">
        <p14:creationId xmlns:p14="http://schemas.microsoft.com/office/powerpoint/2010/main" val="2674383384"/>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184096"/>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04924" y="93186"/>
            <a:ext cx="8242390" cy="690585"/>
          </a:xfrm>
        </p:spPr>
        <p:txBody>
          <a:bodyPr>
            <a:normAutofit/>
          </a:bodyPr>
          <a:lstStyle/>
          <a:p>
            <a:r>
              <a:rPr lang="uk-UA" sz="2000" dirty="0" smtClean="0">
                <a:latin typeface="+mn-lt"/>
              </a:rPr>
              <a:t>Характеристика принципів, яким мають відповідати критерії аудиту відповідності:</a:t>
            </a:r>
            <a:endParaRPr lang="uk-UA" sz="2000" dirty="0">
              <a:latin typeface="+mn-lt"/>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66</a:t>
            </a:fld>
            <a:endParaRPr lang="uk-UA"/>
          </a:p>
        </p:txBody>
      </p:sp>
      <p:graphicFrame>
        <p:nvGraphicFramePr>
          <p:cNvPr id="4" name="Таблица 3"/>
          <p:cNvGraphicFramePr>
            <a:graphicFrameLocks noGrp="1"/>
          </p:cNvGraphicFramePr>
          <p:nvPr>
            <p:extLst>
              <p:ext uri="{D42A27DB-BD31-4B8C-83A1-F6EECF244321}">
                <p14:modId xmlns:p14="http://schemas.microsoft.com/office/powerpoint/2010/main" val="1647063880"/>
              </p:ext>
            </p:extLst>
          </p:nvPr>
        </p:nvGraphicFramePr>
        <p:xfrm>
          <a:off x="285839" y="905695"/>
          <a:ext cx="10998925" cy="5237396"/>
        </p:xfrm>
        <a:graphic>
          <a:graphicData uri="http://schemas.openxmlformats.org/drawingml/2006/table">
            <a:tbl>
              <a:tblPr firstRow="1" bandRow="1">
                <a:tableStyleId>{5C22544A-7EE6-4342-B048-85BDC9FD1C3A}</a:tableStyleId>
              </a:tblPr>
              <a:tblGrid>
                <a:gridCol w="1497546">
                  <a:extLst>
                    <a:ext uri="{9D8B030D-6E8A-4147-A177-3AD203B41FA5}">
                      <a16:colId xmlns:a16="http://schemas.microsoft.com/office/drawing/2014/main" val="538321107"/>
                    </a:ext>
                  </a:extLst>
                </a:gridCol>
                <a:gridCol w="9501379">
                  <a:extLst>
                    <a:ext uri="{9D8B030D-6E8A-4147-A177-3AD203B41FA5}">
                      <a16:colId xmlns:a16="http://schemas.microsoft.com/office/drawing/2014/main" val="1275746588"/>
                    </a:ext>
                  </a:extLst>
                </a:gridCol>
              </a:tblGrid>
              <a:tr h="323379">
                <a:tc>
                  <a:txBody>
                    <a:bodyPr/>
                    <a:lstStyle/>
                    <a:p>
                      <a:pPr marL="0" algn="ctr" defTabSz="914400" rtl="0" eaLnBrk="1" latinLnBrk="0" hangingPunct="1">
                        <a:lnSpc>
                          <a:spcPct val="115000"/>
                        </a:lnSpc>
                        <a:spcBef>
                          <a:spcPts val="200"/>
                        </a:spcBef>
                        <a:spcAft>
                          <a:spcPts val="200"/>
                        </a:spcAft>
                      </a:pPr>
                      <a:r>
                        <a:rPr lang="uk-UA" sz="1600" b="1" i="0" kern="1200" dirty="0">
                          <a:solidFill>
                            <a:schemeClr val="bg1"/>
                          </a:solidFill>
                          <a:latin typeface="+mn-lt"/>
                          <a:ea typeface="+mj-ea"/>
                          <a:cs typeface="+mj-cs"/>
                        </a:rPr>
                        <a:t>Принцип</a:t>
                      </a:r>
                      <a:endParaRPr lang="en-US" sz="1600" b="1" i="0" kern="1200" dirty="0">
                        <a:solidFill>
                          <a:schemeClr val="bg1"/>
                        </a:solidFill>
                        <a:latin typeface="+mn-lt"/>
                        <a:ea typeface="+mj-ea"/>
                        <a:cs typeface="+mj-cs"/>
                      </a:endParaRPr>
                    </a:p>
                  </a:txBody>
                  <a:tcPr marL="58147" marR="58147" marT="0" marB="0" anchor="ctr"/>
                </a:tc>
                <a:tc>
                  <a:txBody>
                    <a:bodyPr/>
                    <a:lstStyle/>
                    <a:p>
                      <a:pPr marL="0" algn="ctr" defTabSz="914400" rtl="0" eaLnBrk="1" latinLnBrk="0" hangingPunct="1">
                        <a:lnSpc>
                          <a:spcPct val="115000"/>
                        </a:lnSpc>
                        <a:spcBef>
                          <a:spcPts val="200"/>
                        </a:spcBef>
                        <a:spcAft>
                          <a:spcPts val="200"/>
                        </a:spcAft>
                      </a:pPr>
                      <a:r>
                        <a:rPr lang="uk-UA" sz="1600" b="1" i="0" kern="1200" dirty="0">
                          <a:solidFill>
                            <a:schemeClr val="bg1"/>
                          </a:solidFill>
                          <a:latin typeface="+mn-lt"/>
                          <a:ea typeface="+mj-ea"/>
                          <a:cs typeface="+mj-cs"/>
                        </a:rPr>
                        <a:t>Характеристика принципу</a:t>
                      </a:r>
                      <a:endParaRPr lang="en-US" sz="1600" b="1" i="0" kern="1200" dirty="0">
                        <a:solidFill>
                          <a:schemeClr val="bg1"/>
                        </a:solidFill>
                        <a:latin typeface="+mn-lt"/>
                        <a:ea typeface="+mj-ea"/>
                        <a:cs typeface="+mj-cs"/>
                      </a:endParaRPr>
                    </a:p>
                  </a:txBody>
                  <a:tcPr marL="58147" marR="58147" marT="0" marB="0" anchor="ctr"/>
                </a:tc>
                <a:extLst>
                  <a:ext uri="{0D108BD9-81ED-4DB2-BD59-A6C34878D82A}">
                    <a16:rowId xmlns:a16="http://schemas.microsoft.com/office/drawing/2014/main" val="3084482520"/>
                  </a:ext>
                </a:extLst>
              </a:tr>
              <a:tr h="437421">
                <a:tc>
                  <a:txBody>
                    <a:bodyPr/>
                    <a:lstStyle/>
                    <a:p>
                      <a:pPr>
                        <a:lnSpc>
                          <a:spcPct val="100000"/>
                        </a:lnSpc>
                        <a:spcBef>
                          <a:spcPts val="100"/>
                        </a:spcBef>
                        <a:spcAft>
                          <a:spcPts val="100"/>
                        </a:spcAft>
                      </a:pPr>
                      <a:r>
                        <a:rPr lang="uk-UA" sz="1500" b="1" i="0" kern="1200" dirty="0">
                          <a:solidFill>
                            <a:schemeClr val="tx1"/>
                          </a:solidFill>
                          <a:latin typeface="+mn-lt"/>
                          <a:ea typeface="+mj-ea"/>
                          <a:cs typeface="+mj-cs"/>
                        </a:rPr>
                        <a:t>Доречність</a:t>
                      </a:r>
                      <a:endParaRPr lang="en-US" sz="1500" b="1" i="0" kern="1200" dirty="0">
                        <a:solidFill>
                          <a:schemeClr val="tx1"/>
                        </a:solidFill>
                        <a:latin typeface="+mn-lt"/>
                        <a:ea typeface="+mj-ea"/>
                        <a:cs typeface="+mj-cs"/>
                      </a:endParaRPr>
                    </a:p>
                  </a:txBody>
                  <a:tcPr marL="58147" marR="58147" marT="0" marB="0" anchor="ctr"/>
                </a:tc>
                <a:tc>
                  <a:txBody>
                    <a:bodyPr/>
                    <a:lstStyle/>
                    <a:p>
                      <a:pPr>
                        <a:lnSpc>
                          <a:spcPct val="100000"/>
                        </a:lnSpc>
                        <a:spcBef>
                          <a:spcPts val="100"/>
                        </a:spcBef>
                        <a:spcAft>
                          <a:spcPts val="100"/>
                        </a:spcAft>
                      </a:pPr>
                      <a:r>
                        <a:rPr lang="uk-UA" sz="1500" b="0" i="0" kern="1200" dirty="0">
                          <a:solidFill>
                            <a:schemeClr val="tx1"/>
                          </a:solidFill>
                          <a:latin typeface="+mn-lt"/>
                          <a:ea typeface="+mj-ea"/>
                          <a:cs typeface="+mj-cs"/>
                        </a:rPr>
                        <a:t>доречні критерії призводять до отримання інформації про предмет аудиту, на підставі якої приймають рішення передбачувані користувачі</a:t>
                      </a:r>
                      <a:endParaRPr lang="en-US" sz="1500" b="0" i="0" kern="1200" dirty="0">
                        <a:solidFill>
                          <a:schemeClr val="tx1"/>
                        </a:solidFill>
                        <a:latin typeface="+mn-lt"/>
                        <a:ea typeface="+mj-ea"/>
                        <a:cs typeface="+mj-cs"/>
                      </a:endParaRPr>
                    </a:p>
                  </a:txBody>
                  <a:tcPr marL="58147" marR="58147" marT="0" marB="0" anchor="ctr"/>
                </a:tc>
                <a:extLst>
                  <a:ext uri="{0D108BD9-81ED-4DB2-BD59-A6C34878D82A}">
                    <a16:rowId xmlns:a16="http://schemas.microsoft.com/office/drawing/2014/main" val="2875028628"/>
                  </a:ext>
                </a:extLst>
              </a:tr>
              <a:tr h="502786">
                <a:tc>
                  <a:txBody>
                    <a:bodyPr/>
                    <a:lstStyle/>
                    <a:p>
                      <a:pPr>
                        <a:lnSpc>
                          <a:spcPct val="100000"/>
                        </a:lnSpc>
                        <a:spcBef>
                          <a:spcPts val="100"/>
                        </a:spcBef>
                        <a:spcAft>
                          <a:spcPts val="100"/>
                        </a:spcAft>
                      </a:pPr>
                      <a:r>
                        <a:rPr lang="uk-UA" sz="1500" b="1" i="0" kern="1200" dirty="0">
                          <a:solidFill>
                            <a:schemeClr val="tx1"/>
                          </a:solidFill>
                          <a:latin typeface="+mn-lt"/>
                          <a:ea typeface="+mj-ea"/>
                          <a:cs typeface="+mj-cs"/>
                        </a:rPr>
                        <a:t>Повнота</a:t>
                      </a:r>
                      <a:endParaRPr lang="en-US" sz="1500" b="1" i="0" kern="1200" dirty="0">
                        <a:solidFill>
                          <a:schemeClr val="tx1"/>
                        </a:solidFill>
                        <a:latin typeface="+mn-lt"/>
                        <a:ea typeface="+mj-ea"/>
                        <a:cs typeface="+mj-cs"/>
                      </a:endParaRPr>
                    </a:p>
                  </a:txBody>
                  <a:tcPr marL="58147" marR="58147" marT="0" marB="0" anchor="ctr"/>
                </a:tc>
                <a:tc>
                  <a:txBody>
                    <a:bodyPr/>
                    <a:lstStyle/>
                    <a:p>
                      <a:pPr>
                        <a:lnSpc>
                          <a:spcPct val="100000"/>
                        </a:lnSpc>
                        <a:spcBef>
                          <a:spcPts val="100"/>
                        </a:spcBef>
                        <a:spcAft>
                          <a:spcPts val="100"/>
                        </a:spcAft>
                      </a:pPr>
                      <a:r>
                        <a:rPr lang="uk-UA" sz="1500" b="0" i="0" kern="1200" dirty="0">
                          <a:solidFill>
                            <a:schemeClr val="tx1"/>
                          </a:solidFill>
                          <a:latin typeface="+mn-lt"/>
                          <a:ea typeface="+mj-ea"/>
                          <a:cs typeface="+mj-cs"/>
                        </a:rPr>
                        <a:t>критерії є повними, коли підготовлена інформація про предмет аудиту не пропускає релевантні фактори, які могли б вплинути на рішення передбачуваних користувачів, що прийняті на підставі цієї інформації про предмет аудиту</a:t>
                      </a:r>
                      <a:endParaRPr lang="en-US" sz="1500" b="0" i="0" kern="1200" dirty="0">
                        <a:solidFill>
                          <a:schemeClr val="tx1"/>
                        </a:solidFill>
                        <a:latin typeface="+mn-lt"/>
                        <a:ea typeface="+mj-ea"/>
                        <a:cs typeface="+mj-cs"/>
                      </a:endParaRPr>
                    </a:p>
                  </a:txBody>
                  <a:tcPr marL="58147" marR="58147" marT="0" marB="0" anchor="ctr"/>
                </a:tc>
                <a:extLst>
                  <a:ext uri="{0D108BD9-81ED-4DB2-BD59-A6C34878D82A}">
                    <a16:rowId xmlns:a16="http://schemas.microsoft.com/office/drawing/2014/main" val="3785912900"/>
                  </a:ext>
                </a:extLst>
              </a:tr>
              <a:tr h="531944">
                <a:tc>
                  <a:txBody>
                    <a:bodyPr/>
                    <a:lstStyle/>
                    <a:p>
                      <a:pPr>
                        <a:lnSpc>
                          <a:spcPct val="100000"/>
                        </a:lnSpc>
                        <a:spcBef>
                          <a:spcPts val="100"/>
                        </a:spcBef>
                        <a:spcAft>
                          <a:spcPts val="100"/>
                        </a:spcAft>
                      </a:pPr>
                      <a:r>
                        <a:rPr lang="uk-UA" sz="1500" b="1" i="0" kern="1200" dirty="0">
                          <a:solidFill>
                            <a:schemeClr val="tx1"/>
                          </a:solidFill>
                          <a:latin typeface="+mn-lt"/>
                          <a:ea typeface="+mj-ea"/>
                          <a:cs typeface="+mj-cs"/>
                        </a:rPr>
                        <a:t>Об’єктивність</a:t>
                      </a:r>
                      <a:endParaRPr lang="en-US" sz="1500" b="1" i="0" kern="1200" dirty="0">
                        <a:solidFill>
                          <a:schemeClr val="tx1"/>
                        </a:solidFill>
                        <a:latin typeface="+mn-lt"/>
                        <a:ea typeface="+mj-ea"/>
                        <a:cs typeface="+mj-cs"/>
                      </a:endParaRPr>
                    </a:p>
                  </a:txBody>
                  <a:tcPr marL="58147" marR="58147" marT="0" marB="0" anchor="ctr"/>
                </a:tc>
                <a:tc>
                  <a:txBody>
                    <a:bodyPr/>
                    <a:lstStyle/>
                    <a:p>
                      <a:pPr>
                        <a:lnSpc>
                          <a:spcPct val="100000"/>
                        </a:lnSpc>
                        <a:spcBef>
                          <a:spcPts val="100"/>
                        </a:spcBef>
                        <a:spcAft>
                          <a:spcPts val="100"/>
                        </a:spcAft>
                      </a:pPr>
                      <a:r>
                        <a:rPr lang="uk-UA" sz="1500" b="0" i="0" kern="1200" dirty="0">
                          <a:solidFill>
                            <a:schemeClr val="tx1"/>
                          </a:solidFill>
                          <a:latin typeface="+mn-lt"/>
                          <a:ea typeface="+mj-ea"/>
                          <a:cs typeface="+mj-cs"/>
                        </a:rPr>
                        <a:t>критерії мають обиратися так, щоб надати об’єктивну та безсторонню оцінку предмету аудиту, не схиляючись до можливих очікувань чи суб’єктивних попередніх оцінок або тиску зацікавлених сторін</a:t>
                      </a:r>
                      <a:endParaRPr lang="en-US" sz="1500" b="0" i="0" kern="1200" dirty="0">
                        <a:solidFill>
                          <a:schemeClr val="tx1"/>
                        </a:solidFill>
                        <a:latin typeface="+mn-lt"/>
                        <a:ea typeface="+mj-ea"/>
                        <a:cs typeface="+mj-cs"/>
                      </a:endParaRPr>
                    </a:p>
                  </a:txBody>
                  <a:tcPr marL="58147" marR="58147" marT="0" marB="0" anchor="ctr"/>
                </a:tc>
                <a:extLst>
                  <a:ext uri="{0D108BD9-81ED-4DB2-BD59-A6C34878D82A}">
                    <a16:rowId xmlns:a16="http://schemas.microsoft.com/office/drawing/2014/main" val="2290777046"/>
                  </a:ext>
                </a:extLst>
              </a:tr>
              <a:tr h="441358">
                <a:tc>
                  <a:txBody>
                    <a:bodyPr/>
                    <a:lstStyle/>
                    <a:p>
                      <a:pPr>
                        <a:lnSpc>
                          <a:spcPct val="100000"/>
                        </a:lnSpc>
                        <a:spcBef>
                          <a:spcPts val="100"/>
                        </a:spcBef>
                        <a:spcAft>
                          <a:spcPts val="100"/>
                        </a:spcAft>
                      </a:pPr>
                      <a:r>
                        <a:rPr lang="uk-UA" sz="1500" b="1" i="0" kern="1200" dirty="0">
                          <a:solidFill>
                            <a:schemeClr val="tx1"/>
                          </a:solidFill>
                          <a:latin typeface="+mn-lt"/>
                          <a:ea typeface="+mj-ea"/>
                          <a:cs typeface="+mj-cs"/>
                        </a:rPr>
                        <a:t>Надійність</a:t>
                      </a:r>
                      <a:endParaRPr lang="en-US" sz="1500" b="1" i="0" kern="1200" dirty="0">
                        <a:solidFill>
                          <a:schemeClr val="tx1"/>
                        </a:solidFill>
                        <a:latin typeface="+mn-lt"/>
                        <a:ea typeface="+mj-ea"/>
                        <a:cs typeface="+mj-cs"/>
                      </a:endParaRPr>
                    </a:p>
                  </a:txBody>
                  <a:tcPr marL="58147" marR="58147" marT="0" marB="0" anchor="ctr"/>
                </a:tc>
                <a:tc>
                  <a:txBody>
                    <a:bodyPr/>
                    <a:lstStyle/>
                    <a:p>
                      <a:pPr>
                        <a:lnSpc>
                          <a:spcPct val="100000"/>
                        </a:lnSpc>
                        <a:spcBef>
                          <a:spcPts val="100"/>
                        </a:spcBef>
                        <a:spcAft>
                          <a:spcPts val="100"/>
                        </a:spcAft>
                      </a:pPr>
                      <a:r>
                        <a:rPr lang="uk-UA" sz="1500" b="0" i="0" kern="1200" dirty="0">
                          <a:solidFill>
                            <a:schemeClr val="tx1"/>
                          </a:solidFill>
                          <a:latin typeface="+mn-lt"/>
                          <a:ea typeface="+mj-ea"/>
                          <a:cs typeface="+mj-cs"/>
                        </a:rPr>
                        <a:t>надійні критерії дозволяють послідовно оцінити предмет аудиту, коли вони використовуються та перевіряються таким же чином іншим аудитором за тих самих обставин</a:t>
                      </a:r>
                      <a:endParaRPr lang="en-US" sz="1500" b="0" i="0" kern="1200" dirty="0">
                        <a:solidFill>
                          <a:schemeClr val="tx1"/>
                        </a:solidFill>
                        <a:latin typeface="+mn-lt"/>
                        <a:ea typeface="+mj-ea"/>
                        <a:cs typeface="+mj-cs"/>
                      </a:endParaRPr>
                    </a:p>
                  </a:txBody>
                  <a:tcPr marL="58147" marR="58147" marT="0" marB="0" anchor="ctr"/>
                </a:tc>
                <a:extLst>
                  <a:ext uri="{0D108BD9-81ED-4DB2-BD59-A6C34878D82A}">
                    <a16:rowId xmlns:a16="http://schemas.microsoft.com/office/drawing/2014/main" val="4257893779"/>
                  </a:ext>
                </a:extLst>
              </a:tr>
              <a:tr h="437421">
                <a:tc>
                  <a:txBody>
                    <a:bodyPr/>
                    <a:lstStyle/>
                    <a:p>
                      <a:pPr>
                        <a:lnSpc>
                          <a:spcPct val="100000"/>
                        </a:lnSpc>
                        <a:spcBef>
                          <a:spcPts val="100"/>
                        </a:spcBef>
                        <a:spcAft>
                          <a:spcPts val="100"/>
                        </a:spcAft>
                      </a:pPr>
                      <a:r>
                        <a:rPr lang="uk-UA" sz="1500" b="1" i="0" kern="1200" dirty="0">
                          <a:solidFill>
                            <a:schemeClr val="tx1"/>
                          </a:solidFill>
                          <a:latin typeface="+mn-lt"/>
                          <a:ea typeface="+mj-ea"/>
                          <a:cs typeface="+mj-cs"/>
                        </a:rPr>
                        <a:t>Нейтральність</a:t>
                      </a:r>
                      <a:endParaRPr lang="en-US" sz="1500" b="1" i="0" kern="1200" dirty="0">
                        <a:solidFill>
                          <a:schemeClr val="tx1"/>
                        </a:solidFill>
                        <a:latin typeface="+mn-lt"/>
                        <a:ea typeface="+mj-ea"/>
                        <a:cs typeface="+mj-cs"/>
                      </a:endParaRPr>
                    </a:p>
                  </a:txBody>
                  <a:tcPr marL="58147" marR="58147" marT="0" marB="0" anchor="ctr"/>
                </a:tc>
                <a:tc>
                  <a:txBody>
                    <a:bodyPr/>
                    <a:lstStyle/>
                    <a:p>
                      <a:pPr>
                        <a:lnSpc>
                          <a:spcPct val="100000"/>
                        </a:lnSpc>
                        <a:spcBef>
                          <a:spcPts val="100"/>
                        </a:spcBef>
                        <a:spcAft>
                          <a:spcPts val="100"/>
                        </a:spcAft>
                      </a:pPr>
                      <a:r>
                        <a:rPr lang="uk-UA" sz="1500" b="0" i="0" kern="1200" dirty="0">
                          <a:solidFill>
                            <a:schemeClr val="tx1"/>
                          </a:solidFill>
                          <a:latin typeface="+mn-lt"/>
                          <a:ea typeface="+mj-ea"/>
                          <a:cs typeface="+mj-cs"/>
                        </a:rPr>
                        <a:t>нейтральні критерії призводять до отримання інформації про предмет аудиту, яка не має упередженості відповідно до обставин завдання</a:t>
                      </a:r>
                      <a:endParaRPr lang="en-US" sz="1500" b="0" i="0" kern="1200" dirty="0">
                        <a:solidFill>
                          <a:schemeClr val="tx1"/>
                        </a:solidFill>
                        <a:latin typeface="+mn-lt"/>
                        <a:ea typeface="+mj-ea"/>
                        <a:cs typeface="+mj-cs"/>
                      </a:endParaRPr>
                    </a:p>
                  </a:txBody>
                  <a:tcPr marL="58147" marR="58147" marT="0" marB="0" anchor="ctr"/>
                </a:tc>
                <a:extLst>
                  <a:ext uri="{0D108BD9-81ED-4DB2-BD59-A6C34878D82A}">
                    <a16:rowId xmlns:a16="http://schemas.microsoft.com/office/drawing/2014/main" val="2128031689"/>
                  </a:ext>
                </a:extLst>
              </a:tr>
              <a:tr h="437421">
                <a:tc>
                  <a:txBody>
                    <a:bodyPr/>
                    <a:lstStyle/>
                    <a:p>
                      <a:pPr>
                        <a:lnSpc>
                          <a:spcPct val="100000"/>
                        </a:lnSpc>
                        <a:spcBef>
                          <a:spcPts val="100"/>
                        </a:spcBef>
                        <a:spcAft>
                          <a:spcPts val="100"/>
                        </a:spcAft>
                      </a:pPr>
                      <a:r>
                        <a:rPr lang="uk-UA" sz="1500" b="1" i="0" kern="1200" dirty="0">
                          <a:solidFill>
                            <a:schemeClr val="tx1"/>
                          </a:solidFill>
                          <a:latin typeface="+mn-lt"/>
                          <a:ea typeface="+mj-ea"/>
                          <a:cs typeface="+mj-cs"/>
                        </a:rPr>
                        <a:t>Зрозумілість</a:t>
                      </a:r>
                      <a:endParaRPr lang="en-US" sz="1500" b="1" i="0" kern="1200" dirty="0">
                        <a:solidFill>
                          <a:schemeClr val="tx1"/>
                        </a:solidFill>
                        <a:latin typeface="+mn-lt"/>
                        <a:ea typeface="+mj-ea"/>
                        <a:cs typeface="+mj-cs"/>
                      </a:endParaRPr>
                    </a:p>
                  </a:txBody>
                  <a:tcPr marL="58147" marR="58147" marT="0" marB="0" anchor="ctr"/>
                </a:tc>
                <a:tc>
                  <a:txBody>
                    <a:bodyPr/>
                    <a:lstStyle/>
                    <a:p>
                      <a:pPr>
                        <a:lnSpc>
                          <a:spcPct val="100000"/>
                        </a:lnSpc>
                        <a:spcBef>
                          <a:spcPts val="100"/>
                        </a:spcBef>
                        <a:spcAft>
                          <a:spcPts val="100"/>
                        </a:spcAft>
                      </a:pPr>
                      <a:r>
                        <a:rPr lang="uk-UA" sz="1500" b="0" i="0" kern="1200" dirty="0">
                          <a:solidFill>
                            <a:schemeClr val="tx1"/>
                          </a:solidFill>
                          <a:latin typeface="+mn-lt"/>
                          <a:ea typeface="+mj-ea"/>
                          <a:cs typeface="+mj-cs"/>
                        </a:rPr>
                        <a:t>зрозумілі критерії призводять до отримання інформації про предмет аудиту, що може бути зрозуміла передбачуваним користувачам</a:t>
                      </a:r>
                      <a:endParaRPr lang="en-US" sz="1500" b="0" i="0" kern="1200" dirty="0">
                        <a:solidFill>
                          <a:schemeClr val="tx1"/>
                        </a:solidFill>
                        <a:latin typeface="+mn-lt"/>
                        <a:ea typeface="+mj-ea"/>
                        <a:cs typeface="+mj-cs"/>
                      </a:endParaRPr>
                    </a:p>
                  </a:txBody>
                  <a:tcPr marL="58147" marR="58147" marT="0" marB="0" anchor="ctr"/>
                </a:tc>
                <a:extLst>
                  <a:ext uri="{0D108BD9-81ED-4DB2-BD59-A6C34878D82A}">
                    <a16:rowId xmlns:a16="http://schemas.microsoft.com/office/drawing/2014/main" val="414702530"/>
                  </a:ext>
                </a:extLst>
              </a:tr>
              <a:tr h="354630">
                <a:tc>
                  <a:txBody>
                    <a:bodyPr/>
                    <a:lstStyle/>
                    <a:p>
                      <a:pPr>
                        <a:lnSpc>
                          <a:spcPct val="100000"/>
                        </a:lnSpc>
                        <a:spcBef>
                          <a:spcPts val="100"/>
                        </a:spcBef>
                        <a:spcAft>
                          <a:spcPts val="100"/>
                        </a:spcAft>
                      </a:pPr>
                      <a:r>
                        <a:rPr lang="uk-UA" sz="1500" b="1" i="0" kern="1200" dirty="0">
                          <a:solidFill>
                            <a:schemeClr val="tx1"/>
                          </a:solidFill>
                          <a:latin typeface="+mn-lt"/>
                          <a:ea typeface="+mj-ea"/>
                          <a:cs typeface="+mj-cs"/>
                        </a:rPr>
                        <a:t>Корисність</a:t>
                      </a:r>
                      <a:endParaRPr lang="en-US" sz="1500" b="1" i="0" kern="1200" dirty="0">
                        <a:solidFill>
                          <a:schemeClr val="tx1"/>
                        </a:solidFill>
                        <a:latin typeface="+mn-lt"/>
                        <a:ea typeface="+mj-ea"/>
                        <a:cs typeface="+mj-cs"/>
                      </a:endParaRPr>
                    </a:p>
                  </a:txBody>
                  <a:tcPr marL="58147" marR="58147" marT="0" marB="0" anchor="ctr"/>
                </a:tc>
                <a:tc>
                  <a:txBody>
                    <a:bodyPr/>
                    <a:lstStyle/>
                    <a:p>
                      <a:pPr>
                        <a:lnSpc>
                          <a:spcPct val="100000"/>
                        </a:lnSpc>
                        <a:spcBef>
                          <a:spcPts val="100"/>
                        </a:spcBef>
                        <a:spcAft>
                          <a:spcPts val="100"/>
                        </a:spcAft>
                      </a:pPr>
                      <a:r>
                        <a:rPr lang="uk-UA" sz="1500" b="0" i="0" kern="1200" dirty="0">
                          <a:solidFill>
                            <a:schemeClr val="tx1"/>
                          </a:solidFill>
                          <a:latin typeface="+mn-lt"/>
                          <a:ea typeface="+mj-ea"/>
                          <a:cs typeface="+mj-cs"/>
                        </a:rPr>
                        <a:t>корисні критерії призводять до результатів і висновків, які відповідають потребам користувачів в інформації</a:t>
                      </a:r>
                      <a:endParaRPr lang="en-US" sz="1500" b="0" i="0" kern="1200" dirty="0">
                        <a:solidFill>
                          <a:schemeClr val="tx1"/>
                        </a:solidFill>
                        <a:latin typeface="+mn-lt"/>
                        <a:ea typeface="+mj-ea"/>
                        <a:cs typeface="+mj-cs"/>
                      </a:endParaRPr>
                    </a:p>
                  </a:txBody>
                  <a:tcPr marL="58147" marR="58147" marT="0" marB="0" anchor="ctr"/>
                </a:tc>
                <a:extLst>
                  <a:ext uri="{0D108BD9-81ED-4DB2-BD59-A6C34878D82A}">
                    <a16:rowId xmlns:a16="http://schemas.microsoft.com/office/drawing/2014/main" val="3239472261"/>
                  </a:ext>
                </a:extLst>
              </a:tr>
              <a:tr h="443926">
                <a:tc>
                  <a:txBody>
                    <a:bodyPr/>
                    <a:lstStyle/>
                    <a:p>
                      <a:pPr>
                        <a:lnSpc>
                          <a:spcPct val="100000"/>
                        </a:lnSpc>
                        <a:spcBef>
                          <a:spcPts val="100"/>
                        </a:spcBef>
                        <a:spcAft>
                          <a:spcPts val="100"/>
                        </a:spcAft>
                      </a:pPr>
                      <a:r>
                        <a:rPr lang="uk-UA" sz="1500" b="1" i="0" kern="1200" dirty="0">
                          <a:solidFill>
                            <a:schemeClr val="tx1"/>
                          </a:solidFill>
                          <a:latin typeface="+mn-lt"/>
                          <a:ea typeface="+mj-ea"/>
                          <a:cs typeface="+mj-cs"/>
                        </a:rPr>
                        <a:t>Порівнянність </a:t>
                      </a:r>
                      <a:endParaRPr lang="en-US" sz="1500" b="1" i="0" kern="1200" dirty="0">
                        <a:solidFill>
                          <a:schemeClr val="tx1"/>
                        </a:solidFill>
                        <a:latin typeface="+mn-lt"/>
                        <a:ea typeface="+mj-ea"/>
                        <a:cs typeface="+mj-cs"/>
                      </a:endParaRPr>
                    </a:p>
                  </a:txBody>
                  <a:tcPr marL="58147" marR="58147" marT="0" marB="0" anchor="ctr"/>
                </a:tc>
                <a:tc>
                  <a:txBody>
                    <a:bodyPr/>
                    <a:lstStyle/>
                    <a:p>
                      <a:pPr>
                        <a:lnSpc>
                          <a:spcPct val="100000"/>
                        </a:lnSpc>
                        <a:spcBef>
                          <a:spcPts val="100"/>
                        </a:spcBef>
                        <a:spcAft>
                          <a:spcPts val="100"/>
                        </a:spcAft>
                      </a:pPr>
                      <a:r>
                        <a:rPr lang="uk-UA" sz="1500" b="0" i="0" kern="1200" dirty="0">
                          <a:solidFill>
                            <a:schemeClr val="tx1"/>
                          </a:solidFill>
                          <a:latin typeface="+mn-lt"/>
                          <a:ea typeface="+mj-ea"/>
                          <a:cs typeface="+mj-cs"/>
                        </a:rPr>
                        <a:t>порівнянні критерії узгоджуються з критеріями, що використовувались в аудиті відповідності інших аналогічних органів або видів діяльності, а також з тими, що використовувались у попередньому аудиті відповідності об’єкта контролю</a:t>
                      </a:r>
                      <a:endParaRPr lang="en-US" sz="1500" b="0" i="0" kern="1200" dirty="0">
                        <a:solidFill>
                          <a:schemeClr val="tx1"/>
                        </a:solidFill>
                        <a:latin typeface="+mn-lt"/>
                        <a:ea typeface="+mj-ea"/>
                        <a:cs typeface="+mj-cs"/>
                      </a:endParaRPr>
                    </a:p>
                  </a:txBody>
                  <a:tcPr marL="58147" marR="58147" marT="0" marB="0" anchor="ctr"/>
                </a:tc>
                <a:extLst>
                  <a:ext uri="{0D108BD9-81ED-4DB2-BD59-A6C34878D82A}">
                    <a16:rowId xmlns:a16="http://schemas.microsoft.com/office/drawing/2014/main" val="3989259694"/>
                  </a:ext>
                </a:extLst>
              </a:tr>
              <a:tr h="478113">
                <a:tc>
                  <a:txBody>
                    <a:bodyPr/>
                    <a:lstStyle/>
                    <a:p>
                      <a:pPr>
                        <a:lnSpc>
                          <a:spcPct val="100000"/>
                        </a:lnSpc>
                        <a:spcBef>
                          <a:spcPts val="100"/>
                        </a:spcBef>
                        <a:spcAft>
                          <a:spcPts val="100"/>
                        </a:spcAft>
                      </a:pPr>
                      <a:r>
                        <a:rPr lang="uk-UA" sz="1500" b="1" i="0" kern="1200" dirty="0">
                          <a:solidFill>
                            <a:schemeClr val="tx1"/>
                          </a:solidFill>
                          <a:latin typeface="+mn-lt"/>
                          <a:ea typeface="+mj-ea"/>
                          <a:cs typeface="+mj-cs"/>
                        </a:rPr>
                        <a:t>Прийнятність</a:t>
                      </a:r>
                      <a:endParaRPr lang="en-US" sz="1500" b="1" i="0" kern="1200" dirty="0">
                        <a:solidFill>
                          <a:schemeClr val="tx1"/>
                        </a:solidFill>
                        <a:latin typeface="+mn-lt"/>
                        <a:ea typeface="+mj-ea"/>
                        <a:cs typeface="+mj-cs"/>
                      </a:endParaRPr>
                    </a:p>
                  </a:txBody>
                  <a:tcPr marL="58147" marR="58147" marT="0" marB="0" anchor="ctr"/>
                </a:tc>
                <a:tc>
                  <a:txBody>
                    <a:bodyPr/>
                    <a:lstStyle/>
                    <a:p>
                      <a:pPr>
                        <a:lnSpc>
                          <a:spcPct val="100000"/>
                        </a:lnSpc>
                        <a:spcBef>
                          <a:spcPts val="100"/>
                        </a:spcBef>
                        <a:spcAft>
                          <a:spcPts val="100"/>
                        </a:spcAft>
                      </a:pPr>
                      <a:r>
                        <a:rPr lang="uk-UA" sz="1500" b="0" i="0" kern="1200" dirty="0">
                          <a:solidFill>
                            <a:schemeClr val="tx1"/>
                          </a:solidFill>
                          <a:latin typeface="+mn-lt"/>
                          <a:ea typeface="+mj-ea"/>
                          <a:cs typeface="+mj-cs"/>
                        </a:rPr>
                        <a:t>прийнятними є критерії, з якими зазвичай згодні незалежні експерти у відповідній сфері, об’єкти контролю, законодавчий орган, засоби масової інформації та широкий загал</a:t>
                      </a:r>
                      <a:endParaRPr lang="en-US" sz="1500" b="0" i="0" kern="1200" dirty="0">
                        <a:solidFill>
                          <a:schemeClr val="tx1"/>
                        </a:solidFill>
                        <a:latin typeface="+mn-lt"/>
                        <a:ea typeface="+mj-ea"/>
                        <a:cs typeface="+mj-cs"/>
                      </a:endParaRPr>
                    </a:p>
                  </a:txBody>
                  <a:tcPr marL="58147" marR="58147" marT="0" marB="0" anchor="ctr"/>
                </a:tc>
                <a:extLst>
                  <a:ext uri="{0D108BD9-81ED-4DB2-BD59-A6C34878D82A}">
                    <a16:rowId xmlns:a16="http://schemas.microsoft.com/office/drawing/2014/main" val="2537789683"/>
                  </a:ext>
                </a:extLst>
              </a:tr>
              <a:tr h="531944">
                <a:tc>
                  <a:txBody>
                    <a:bodyPr/>
                    <a:lstStyle/>
                    <a:p>
                      <a:pPr>
                        <a:lnSpc>
                          <a:spcPct val="100000"/>
                        </a:lnSpc>
                        <a:spcBef>
                          <a:spcPts val="100"/>
                        </a:spcBef>
                        <a:spcAft>
                          <a:spcPts val="100"/>
                        </a:spcAft>
                      </a:pPr>
                      <a:r>
                        <a:rPr lang="uk-UA" sz="1500" b="1" i="0" kern="1200" dirty="0">
                          <a:solidFill>
                            <a:schemeClr val="tx1"/>
                          </a:solidFill>
                          <a:latin typeface="+mn-lt"/>
                          <a:ea typeface="+mj-ea"/>
                          <a:cs typeface="+mj-cs"/>
                        </a:rPr>
                        <a:t>Доступність</a:t>
                      </a:r>
                      <a:endParaRPr lang="en-US" sz="1500" b="1" i="0" kern="1200" dirty="0">
                        <a:solidFill>
                          <a:schemeClr val="tx1"/>
                        </a:solidFill>
                        <a:latin typeface="+mn-lt"/>
                        <a:ea typeface="+mj-ea"/>
                        <a:cs typeface="+mj-cs"/>
                      </a:endParaRPr>
                    </a:p>
                  </a:txBody>
                  <a:tcPr marL="58147" marR="58147" marT="0" marB="0" anchor="ctr"/>
                </a:tc>
                <a:tc>
                  <a:txBody>
                    <a:bodyPr/>
                    <a:lstStyle/>
                    <a:p>
                      <a:pPr>
                        <a:lnSpc>
                          <a:spcPct val="100000"/>
                        </a:lnSpc>
                        <a:spcBef>
                          <a:spcPts val="100"/>
                        </a:spcBef>
                        <a:spcAft>
                          <a:spcPts val="100"/>
                        </a:spcAft>
                      </a:pPr>
                      <a:r>
                        <a:rPr lang="uk-UA" sz="1500" b="0" i="0" kern="1200" dirty="0">
                          <a:solidFill>
                            <a:schemeClr val="tx1"/>
                          </a:solidFill>
                          <a:latin typeface="+mn-lt"/>
                          <a:ea typeface="+mj-ea"/>
                          <a:cs typeface="+mj-cs"/>
                        </a:rPr>
                        <a:t>критерії доступні для передбачуваних користувачів у такий спосіб, що вони розуміють характер виконаної аудиторської роботи та підставу для аудиторського звіту</a:t>
                      </a:r>
                      <a:endParaRPr lang="en-US" sz="1500" b="0" i="0" kern="1200" dirty="0">
                        <a:solidFill>
                          <a:schemeClr val="tx1"/>
                        </a:solidFill>
                        <a:latin typeface="+mn-lt"/>
                        <a:ea typeface="+mj-ea"/>
                        <a:cs typeface="+mj-cs"/>
                      </a:endParaRPr>
                    </a:p>
                  </a:txBody>
                  <a:tcPr marL="58147" marR="58147" marT="0" marB="0" anchor="ctr"/>
                </a:tc>
                <a:extLst>
                  <a:ext uri="{0D108BD9-81ED-4DB2-BD59-A6C34878D82A}">
                    <a16:rowId xmlns:a16="http://schemas.microsoft.com/office/drawing/2014/main" val="1597639166"/>
                  </a:ext>
                </a:extLst>
              </a:tr>
            </a:tbl>
          </a:graphicData>
        </a:graphic>
      </p:graphicFrame>
    </p:spTree>
    <p:extLst>
      <p:ext uri="{BB962C8B-B14F-4D97-AF65-F5344CB8AC3E}">
        <p14:creationId xmlns:p14="http://schemas.microsoft.com/office/powerpoint/2010/main" val="69369432"/>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2268" y="2229394"/>
            <a:ext cx="2749732" cy="274973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04924" y="203461"/>
            <a:ext cx="6654600" cy="638106"/>
          </a:xfrm>
        </p:spPr>
        <p:txBody>
          <a:bodyPr/>
          <a:lstStyle/>
          <a:p>
            <a:r>
              <a:rPr lang="uk-UA" dirty="0" smtClean="0">
                <a:latin typeface="+mn-lt"/>
              </a:rPr>
              <a:t>Джерела </a:t>
            </a:r>
            <a:r>
              <a:rPr lang="uk-UA" dirty="0">
                <a:latin typeface="+mn-lt"/>
              </a:rPr>
              <a:t>критеріїв </a:t>
            </a:r>
            <a:r>
              <a:rPr lang="uk-UA" dirty="0" smtClean="0">
                <a:latin typeface="+mn-lt"/>
              </a:rPr>
              <a:t>законності:</a:t>
            </a:r>
            <a:endParaRPr lang="en-US" dirty="0">
              <a:latin typeface="+mn-lt"/>
            </a:endParaRPr>
          </a:p>
        </p:txBody>
      </p:sp>
      <p:sp>
        <p:nvSpPr>
          <p:cNvPr id="71" name="Прямоугольник 70"/>
          <p:cNvSpPr/>
          <p:nvPr/>
        </p:nvSpPr>
        <p:spPr>
          <a:xfrm>
            <a:off x="274593" y="841567"/>
            <a:ext cx="10027647" cy="5293757"/>
          </a:xfrm>
          <a:prstGeom prst="rect">
            <a:avLst/>
          </a:prstGeom>
        </p:spPr>
        <p:txBody>
          <a:bodyPr wrap="square">
            <a:spAutoFit/>
          </a:bodyPr>
          <a:lstStyle/>
          <a:p>
            <a:pPr marL="228600" indent="-228600">
              <a:spcAft>
                <a:spcPts val="200"/>
              </a:spcAft>
              <a:buClr>
                <a:srgbClr val="003999"/>
              </a:buClr>
              <a:buSzPts val="1200"/>
              <a:buFont typeface="Helvetica" pitchFamily="2" charset="0"/>
              <a:buChar char="‣"/>
            </a:pPr>
            <a:r>
              <a:rPr lang="uk-UA" sz="1700" dirty="0" smtClean="0"/>
              <a:t>Постанови </a:t>
            </a:r>
            <a:r>
              <a:rPr lang="uk-UA" sz="1700" dirty="0"/>
              <a:t>Верховної Ради України;</a:t>
            </a:r>
          </a:p>
          <a:p>
            <a:pPr marL="228600" indent="-228600">
              <a:spcAft>
                <a:spcPts val="200"/>
              </a:spcAft>
              <a:buClr>
                <a:srgbClr val="003999"/>
              </a:buClr>
              <a:buSzPts val="1200"/>
              <a:buFont typeface="Helvetica" pitchFamily="2" charset="0"/>
              <a:buChar char="‣"/>
            </a:pPr>
            <a:r>
              <a:rPr lang="uk-UA" sz="1700" dirty="0" smtClean="0"/>
              <a:t>Міжнародні </a:t>
            </a:r>
            <a:r>
              <a:rPr lang="uk-UA" sz="1700" dirty="0"/>
              <a:t>акти, до яких приєдналася Україна, або імплементувала </a:t>
            </a:r>
            <a:r>
              <a:rPr lang="uk-UA" sz="1700" dirty="0" smtClean="0"/>
              <a:t>їх </a:t>
            </a:r>
            <a:r>
              <a:rPr lang="uk-UA" sz="1700" i="1" dirty="0"/>
              <a:t>(наприклад, морське право, міжнародне кримінальне право тощо)</a:t>
            </a:r>
            <a:r>
              <a:rPr lang="uk-UA" sz="1700" dirty="0"/>
              <a:t>;</a:t>
            </a:r>
          </a:p>
          <a:p>
            <a:pPr marL="228600" indent="-228600">
              <a:spcAft>
                <a:spcPts val="200"/>
              </a:spcAft>
              <a:buClr>
                <a:srgbClr val="003999"/>
              </a:buClr>
              <a:buSzPts val="1200"/>
              <a:buFont typeface="Helvetica" pitchFamily="2" charset="0"/>
              <a:buChar char="‣"/>
            </a:pPr>
            <a:r>
              <a:rPr lang="uk-UA" sz="1700" dirty="0" smtClean="0"/>
              <a:t>Законодавство </a:t>
            </a:r>
            <a:r>
              <a:rPr lang="uk-UA" sz="1700" dirty="0"/>
              <a:t>іноземних держав, яке застосовується у національній практиці відповідно до укладених угод </a:t>
            </a:r>
            <a:r>
              <a:rPr lang="uk-UA" sz="1700" i="1" dirty="0"/>
              <a:t>(наприклад, угода між Урядом України та Урядом Сполучених Штатів Америки для поліпшення виконання податкових правил й застосування положень закону США «Про податкові вимоги до іноземних рахунків» (</a:t>
            </a:r>
            <a:r>
              <a:rPr lang="en-US" sz="1700" i="1" dirty="0"/>
              <a:t>FATCA))</a:t>
            </a:r>
            <a:r>
              <a:rPr lang="en-US" sz="1700" dirty="0"/>
              <a:t>;</a:t>
            </a:r>
          </a:p>
          <a:p>
            <a:pPr marL="228600" indent="-228600">
              <a:spcAft>
                <a:spcPts val="200"/>
              </a:spcAft>
              <a:buClr>
                <a:srgbClr val="003999"/>
              </a:buClr>
              <a:buSzPts val="1200"/>
              <a:buFont typeface="Helvetica" pitchFamily="2" charset="0"/>
              <a:buChar char="‣"/>
            </a:pPr>
            <a:r>
              <a:rPr lang="uk-UA" sz="1700" dirty="0" smtClean="0"/>
              <a:t>Міжнародні </a:t>
            </a:r>
            <a:r>
              <a:rPr lang="uk-UA" sz="1700" dirty="0"/>
              <a:t>та наднаціональні договори </a:t>
            </a:r>
            <a:r>
              <a:rPr lang="uk-UA" sz="1700" i="1" dirty="0"/>
              <a:t>(наприклад, Угода про співробітництво між Міністерством соціальної політики України та Міжнародною організацією з міграції (МОМ) від </a:t>
            </a:r>
            <a:r>
              <a:rPr lang="uk-UA" sz="1700" i="1" dirty="0" smtClean="0"/>
              <a:t>12.02.2018)</a:t>
            </a:r>
            <a:r>
              <a:rPr lang="uk-UA" sz="1700" dirty="0" smtClean="0"/>
              <a:t>;</a:t>
            </a:r>
            <a:endParaRPr lang="uk-UA" sz="1700" dirty="0"/>
          </a:p>
          <a:p>
            <a:pPr marL="228600" indent="-228600">
              <a:spcAft>
                <a:spcPts val="200"/>
              </a:spcAft>
              <a:buClr>
                <a:srgbClr val="003999"/>
              </a:buClr>
              <a:buSzPts val="1200"/>
              <a:buFont typeface="Helvetica" pitchFamily="2" charset="0"/>
              <a:buChar char="‣"/>
            </a:pPr>
            <a:r>
              <a:rPr lang="uk-UA" sz="1700" dirty="0" smtClean="0"/>
              <a:t>Закони </a:t>
            </a:r>
            <a:r>
              <a:rPr lang="uk-UA" sz="1700" dirty="0"/>
              <a:t>та підзаконні акти, правила, інші інструктивні акти;</a:t>
            </a:r>
          </a:p>
          <a:p>
            <a:pPr marL="228600" indent="-228600">
              <a:spcAft>
                <a:spcPts val="200"/>
              </a:spcAft>
              <a:buClr>
                <a:srgbClr val="003999"/>
              </a:buClr>
              <a:buSzPts val="1200"/>
              <a:buFont typeface="Helvetica" pitchFamily="2" charset="0"/>
              <a:buChar char="‣"/>
            </a:pPr>
            <a:r>
              <a:rPr lang="uk-UA" sz="1700" dirty="0" smtClean="0"/>
              <a:t>Бюджетний </a:t>
            </a:r>
            <a:r>
              <a:rPr lang="uk-UA" sz="1700" dirty="0"/>
              <a:t>Кодекс України № 2456-</a:t>
            </a:r>
            <a:r>
              <a:rPr lang="en-US" sz="1700" dirty="0"/>
              <a:t>VI </a:t>
            </a:r>
            <a:r>
              <a:rPr lang="uk-UA" sz="1700" dirty="0"/>
              <a:t>від 08.07.2010, </a:t>
            </a:r>
            <a:r>
              <a:rPr lang="uk-UA" sz="1700" dirty="0" smtClean="0"/>
              <a:t>Бюджетна декларація, </a:t>
            </a:r>
            <a:r>
              <a:rPr lang="uk-UA" sz="1700" dirty="0"/>
              <a:t>закон про Державний бюджет України на відповідний рік;</a:t>
            </a:r>
          </a:p>
          <a:p>
            <a:pPr marL="228600" indent="-228600">
              <a:spcAft>
                <a:spcPts val="200"/>
              </a:spcAft>
              <a:buClr>
                <a:srgbClr val="003999"/>
              </a:buClr>
              <a:buSzPts val="1200"/>
              <a:buFont typeface="Helvetica" pitchFamily="2" charset="0"/>
              <a:buChar char="‣"/>
            </a:pPr>
            <a:r>
              <a:rPr lang="uk-UA" sz="1700" dirty="0" smtClean="0"/>
              <a:t>Нормативно-правові </a:t>
            </a:r>
            <a:r>
              <a:rPr lang="uk-UA" sz="1700" dirty="0"/>
              <a:t>акти, які мають фінансовий вплив у сфері державного управління </a:t>
            </a:r>
            <a:r>
              <a:rPr lang="uk-UA" sz="1700" i="1" dirty="0"/>
              <a:t>(наприклад, Податковий кодекс України № 2755-</a:t>
            </a:r>
            <a:r>
              <a:rPr lang="en-US" sz="1700" i="1" dirty="0"/>
              <a:t>VI </a:t>
            </a:r>
            <a:r>
              <a:rPr lang="uk-UA" sz="1700" i="1" dirty="0"/>
              <a:t>від 02.12.2010; Закон України «Про збір та облік єдиного внеску на загальнообов'язкове державне соціальне страхування» від 08.07.2010 № 2464-</a:t>
            </a:r>
            <a:r>
              <a:rPr lang="en-US" sz="1700" i="1" dirty="0" smtClean="0"/>
              <a:t>VI</a:t>
            </a:r>
            <a:r>
              <a:rPr lang="uk-UA" sz="1700" i="1" dirty="0" smtClean="0"/>
              <a:t> тощо</a:t>
            </a:r>
            <a:r>
              <a:rPr lang="uk-UA" sz="1700" i="1" dirty="0"/>
              <a:t>);</a:t>
            </a:r>
          </a:p>
          <a:p>
            <a:pPr marL="228600" indent="-228600">
              <a:spcAft>
                <a:spcPts val="200"/>
              </a:spcAft>
              <a:buClr>
                <a:srgbClr val="003999"/>
              </a:buClr>
              <a:buSzPts val="1200"/>
              <a:buFont typeface="Helvetica" pitchFamily="2" charset="0"/>
              <a:buChar char="‣"/>
            </a:pPr>
            <a:r>
              <a:rPr lang="uk-UA" sz="1700" dirty="0" smtClean="0"/>
              <a:t>Нормативно-правові </a:t>
            </a:r>
            <a:r>
              <a:rPr lang="uk-UA" sz="1700" dirty="0"/>
              <a:t>акти, що регулюють адміністративні та функціональні системи країни </a:t>
            </a:r>
            <a:r>
              <a:rPr lang="uk-UA" sz="1700" i="1" dirty="0"/>
              <a:t>(наприклад, Закон України «Про державну службу» № 889-</a:t>
            </a:r>
            <a:r>
              <a:rPr lang="en-US" sz="1700" i="1" dirty="0"/>
              <a:t>VIII </a:t>
            </a:r>
            <a:r>
              <a:rPr lang="uk-UA" sz="1700" i="1" dirty="0"/>
              <a:t>від </a:t>
            </a:r>
            <a:r>
              <a:rPr lang="uk-UA" sz="1700" i="1" dirty="0" smtClean="0"/>
              <a:t>10.12.2015 </a:t>
            </a:r>
            <a:r>
              <a:rPr lang="uk-UA" sz="1700" i="1" dirty="0"/>
              <a:t>тощо);</a:t>
            </a:r>
          </a:p>
          <a:p>
            <a:pPr marL="228600" indent="-228600">
              <a:spcAft>
                <a:spcPts val="200"/>
              </a:spcAft>
              <a:buClr>
                <a:srgbClr val="003999"/>
              </a:buClr>
              <a:buSzPts val="1200"/>
              <a:buFont typeface="Helvetica" pitchFamily="2" charset="0"/>
              <a:buChar char="‣"/>
            </a:pPr>
            <a:r>
              <a:rPr lang="uk-UA" sz="1700" i="1" dirty="0" smtClean="0"/>
              <a:t>Контракти </a:t>
            </a:r>
            <a:r>
              <a:rPr lang="uk-UA" sz="1700" i="1" dirty="0"/>
              <a:t>/ угоди (наприклад, з постачальниками);</a:t>
            </a:r>
          </a:p>
          <a:p>
            <a:pPr marL="228600" indent="-228600">
              <a:spcAft>
                <a:spcPts val="200"/>
              </a:spcAft>
              <a:buClr>
                <a:srgbClr val="003999"/>
              </a:buClr>
              <a:buSzPts val="1200"/>
              <a:buFont typeface="Helvetica" pitchFamily="2" charset="0"/>
              <a:buChar char="‣"/>
            </a:pPr>
            <a:r>
              <a:rPr lang="uk-UA" sz="1700" dirty="0" smtClean="0"/>
              <a:t>Внутрішні </a:t>
            </a:r>
            <a:r>
              <a:rPr lang="uk-UA" sz="1700" dirty="0"/>
              <a:t>правила, процедури та процеси, затверджені </a:t>
            </a:r>
            <a:r>
              <a:rPr lang="uk-UA" sz="1700" dirty="0" smtClean="0"/>
              <a:t>аудитованим суб’єктом. </a:t>
            </a:r>
            <a:endParaRPr lang="uk-UA" sz="1700" dirty="0"/>
          </a:p>
        </p:txBody>
      </p:sp>
      <p:sp>
        <p:nvSpPr>
          <p:cNvPr id="72" name="Номер слайда 71"/>
          <p:cNvSpPr>
            <a:spLocks noGrp="1"/>
          </p:cNvSpPr>
          <p:nvPr>
            <p:ph type="sldNum" sz="quarter" idx="12"/>
          </p:nvPr>
        </p:nvSpPr>
        <p:spPr/>
        <p:txBody>
          <a:bodyPr/>
          <a:lstStyle/>
          <a:p>
            <a:fld id="{9681E3D1-0EE9-7E4A-80CF-448C84F25691}" type="slidenum">
              <a:rPr lang="uk-UA" smtClean="0"/>
              <a:t>67</a:t>
            </a:fld>
            <a:endParaRPr lang="uk-UA"/>
          </a:p>
        </p:txBody>
      </p:sp>
    </p:spTree>
    <p:extLst>
      <p:ext uri="{BB962C8B-B14F-4D97-AF65-F5344CB8AC3E}">
        <p14:creationId xmlns:p14="http://schemas.microsoft.com/office/powerpoint/2010/main" val="2791431360"/>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7" y="1424994"/>
            <a:ext cx="3702363" cy="370236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04924" y="203461"/>
            <a:ext cx="6654600" cy="638106"/>
          </a:xfrm>
        </p:spPr>
        <p:txBody>
          <a:bodyPr>
            <a:normAutofit/>
          </a:bodyPr>
          <a:lstStyle/>
          <a:p>
            <a:r>
              <a:rPr lang="uk-UA" dirty="0" smtClean="0">
                <a:latin typeface="+mn-lt"/>
              </a:rPr>
              <a:t>Джерела </a:t>
            </a:r>
            <a:r>
              <a:rPr lang="uk-UA" dirty="0">
                <a:latin typeface="+mn-lt"/>
              </a:rPr>
              <a:t>критеріїв </a:t>
            </a:r>
            <a:r>
              <a:rPr lang="uk-UA" dirty="0" smtClean="0">
                <a:latin typeface="+mn-lt"/>
              </a:rPr>
              <a:t>правильності:</a:t>
            </a:r>
            <a:endParaRPr lang="en-US" dirty="0">
              <a:latin typeface="+mn-lt"/>
            </a:endParaRPr>
          </a:p>
        </p:txBody>
      </p:sp>
      <p:sp>
        <p:nvSpPr>
          <p:cNvPr id="71" name="Прямоугольник 70"/>
          <p:cNvSpPr/>
          <p:nvPr/>
        </p:nvSpPr>
        <p:spPr>
          <a:xfrm>
            <a:off x="3399607" y="1529544"/>
            <a:ext cx="8425270" cy="3724096"/>
          </a:xfrm>
          <a:prstGeom prst="rect">
            <a:avLst/>
          </a:prstGeom>
        </p:spPr>
        <p:txBody>
          <a:bodyPr wrap="square">
            <a:spAutoFit/>
          </a:bodyPr>
          <a:lstStyle/>
          <a:p>
            <a:pPr marL="228600" lvl="0" indent="-228600">
              <a:spcBef>
                <a:spcPts val="600"/>
              </a:spcBef>
              <a:spcAft>
                <a:spcPts val="200"/>
              </a:spcAft>
              <a:buClr>
                <a:srgbClr val="003999"/>
              </a:buClr>
              <a:buSzPts val="1200"/>
              <a:buFont typeface="Helvetica" pitchFamily="2" charset="0"/>
              <a:buChar char="‣"/>
            </a:pPr>
            <a:r>
              <a:rPr lang="uk-UA" sz="2400" dirty="0"/>
              <a:t>загальні принципи для державних службовців щодо здійснення витрат на державні товари та послуги </a:t>
            </a:r>
            <a:r>
              <a:rPr lang="uk-UA" sz="2400" i="1" dirty="0"/>
              <a:t>(наприклад, щодо витрат та інших компенсацій у зв’язку з направленням у відрядження)</a:t>
            </a:r>
            <a:r>
              <a:rPr lang="uk-UA" sz="2400" dirty="0"/>
              <a:t>;</a:t>
            </a:r>
            <a:endParaRPr lang="en-US" sz="2400" dirty="0"/>
          </a:p>
          <a:p>
            <a:pPr marL="228600" lvl="0" indent="-228600">
              <a:spcBef>
                <a:spcPts val="600"/>
              </a:spcBef>
              <a:spcAft>
                <a:spcPts val="200"/>
              </a:spcAft>
              <a:buClr>
                <a:srgbClr val="003999"/>
              </a:buClr>
              <a:buSzPts val="1200"/>
              <a:buFont typeface="Helvetica" pitchFamily="2" charset="0"/>
              <a:buChar char="‣"/>
            </a:pPr>
            <a:r>
              <a:rPr lang="uk-UA" sz="2400" dirty="0"/>
              <a:t>кодекси поведінки, що визначають загальні принципи поведінки державних службовців;</a:t>
            </a:r>
            <a:endParaRPr lang="en-US" sz="2400" dirty="0"/>
          </a:p>
          <a:p>
            <a:pPr marL="228600" lvl="0" indent="-228600">
              <a:spcBef>
                <a:spcPts val="600"/>
              </a:spcBef>
              <a:spcAft>
                <a:spcPts val="200"/>
              </a:spcAft>
              <a:buClr>
                <a:srgbClr val="003999"/>
              </a:buClr>
              <a:buSzPts val="1200"/>
              <a:buFont typeface="Helvetica" pitchFamily="2" charset="0"/>
              <a:buChar char="‣"/>
            </a:pPr>
            <a:r>
              <a:rPr lang="uk-UA" sz="2400" dirty="0"/>
              <a:t>етичні принципи (включаючи розкриття вимог щодо конфлікту інтересів);</a:t>
            </a:r>
            <a:endParaRPr lang="en-US" sz="2400" dirty="0"/>
          </a:p>
          <a:p>
            <a:pPr marL="228600" indent="-228600">
              <a:spcBef>
                <a:spcPts val="600"/>
              </a:spcBef>
              <a:spcAft>
                <a:spcPts val="200"/>
              </a:spcAft>
              <a:buClr>
                <a:srgbClr val="003999"/>
              </a:buClr>
              <a:buSzPts val="1200"/>
              <a:buFont typeface="Helvetica" pitchFamily="2" charset="0"/>
              <a:buChar char="‣"/>
            </a:pPr>
            <a:r>
              <a:rPr lang="uk-UA" sz="2400" dirty="0" smtClean="0"/>
              <a:t>національна </a:t>
            </a:r>
            <a:r>
              <a:rPr lang="uk-UA" sz="2400" dirty="0"/>
              <a:t>або </a:t>
            </a:r>
            <a:r>
              <a:rPr lang="uk-UA" sz="2400" dirty="0" smtClean="0"/>
              <a:t>міжнародна краща практика</a:t>
            </a:r>
            <a:endParaRPr lang="uk-UA" sz="2400" dirty="0"/>
          </a:p>
        </p:txBody>
      </p:sp>
      <p:sp>
        <p:nvSpPr>
          <p:cNvPr id="72" name="Номер слайда 71"/>
          <p:cNvSpPr>
            <a:spLocks noGrp="1"/>
          </p:cNvSpPr>
          <p:nvPr>
            <p:ph type="sldNum" sz="quarter" idx="12"/>
          </p:nvPr>
        </p:nvSpPr>
        <p:spPr/>
        <p:txBody>
          <a:bodyPr/>
          <a:lstStyle/>
          <a:p>
            <a:fld id="{9681E3D1-0EE9-7E4A-80CF-448C84F25691}" type="slidenum">
              <a:rPr lang="uk-UA" smtClean="0"/>
              <a:t>68</a:t>
            </a:fld>
            <a:endParaRPr lang="uk-UA"/>
          </a:p>
        </p:txBody>
      </p:sp>
    </p:spTree>
    <p:extLst>
      <p:ext uri="{BB962C8B-B14F-4D97-AF65-F5344CB8AC3E}">
        <p14:creationId xmlns:p14="http://schemas.microsoft.com/office/powerpoint/2010/main" val="1490798743"/>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5300"/>
            <a:ext cx="4807131" cy="433863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04923" y="203461"/>
            <a:ext cx="7284447" cy="638106"/>
          </a:xfrm>
        </p:spPr>
        <p:txBody>
          <a:bodyPr>
            <a:normAutofit fontScale="90000"/>
          </a:bodyPr>
          <a:lstStyle/>
          <a:p>
            <a:r>
              <a:rPr lang="uk-UA" dirty="0" smtClean="0">
                <a:latin typeface="+mn-lt"/>
              </a:rPr>
              <a:t>Канони правильності стосовно державних витрат:</a:t>
            </a:r>
            <a:endParaRPr lang="uk-UA" dirty="0">
              <a:latin typeface="+mn-lt"/>
            </a:endParaRPr>
          </a:p>
        </p:txBody>
      </p:sp>
      <p:sp>
        <p:nvSpPr>
          <p:cNvPr id="71" name="Прямоугольник 70"/>
          <p:cNvSpPr/>
          <p:nvPr/>
        </p:nvSpPr>
        <p:spPr>
          <a:xfrm>
            <a:off x="2938053" y="1031595"/>
            <a:ext cx="8425270" cy="4980851"/>
          </a:xfrm>
          <a:prstGeom prst="rect">
            <a:avLst/>
          </a:prstGeom>
        </p:spPr>
        <p:txBody>
          <a:bodyPr wrap="square">
            <a:spAutoFit/>
          </a:bodyPr>
          <a:lstStyle/>
          <a:p>
            <a:pPr marL="228600" lvl="0" indent="-228600">
              <a:spcAft>
                <a:spcPts val="200"/>
              </a:spcAft>
              <a:buClr>
                <a:srgbClr val="003999"/>
              </a:buClr>
              <a:buSzPts val="1200"/>
              <a:buFont typeface="Helvetica" pitchFamily="2" charset="0"/>
              <a:buChar char="‣"/>
            </a:pPr>
            <a:r>
              <a:rPr lang="uk-UA" dirty="0" smtClean="0"/>
              <a:t>витрати в цілому не повинні бути більшими, ніж того вимагають обставини;</a:t>
            </a:r>
          </a:p>
          <a:p>
            <a:pPr marL="228600" lvl="0" indent="-228600">
              <a:spcAft>
                <a:spcPts val="200"/>
              </a:spcAft>
              <a:buClr>
                <a:srgbClr val="003999"/>
              </a:buClr>
              <a:buSzPts val="1200"/>
              <a:buFont typeface="Helvetica" pitchFamily="2" charset="0"/>
              <a:buChar char="‣"/>
            </a:pPr>
            <a:r>
              <a:rPr lang="uk-UA" dirty="0" smtClean="0"/>
              <a:t>кожен державний службовець повинен проявляти таку ж пильність щодо витрат, здійснених за рахунок державних коштів, як людина звичайної розсудливості, враховуючи той самий контекст (чи витрати становили б таку ж саму суму, якщо б вони здійснювалися власним коштом);</a:t>
            </a:r>
          </a:p>
          <a:p>
            <a:pPr marL="228600" lvl="0" indent="-228600">
              <a:spcAft>
                <a:spcPts val="200"/>
              </a:spcAft>
              <a:buClr>
                <a:srgbClr val="003999"/>
              </a:buClr>
              <a:buSzPts val="1200"/>
              <a:buFont typeface="Helvetica" pitchFamily="2" charset="0"/>
              <a:buChar char="‣"/>
            </a:pPr>
            <a:r>
              <a:rPr lang="uk-UA" dirty="0" smtClean="0"/>
              <a:t>жоден орган влади не повинен використовувати повноваження санкціонувати витрати, які прямо чи опосередковано будуть здійснюватися на користь цього органу;</a:t>
            </a:r>
          </a:p>
          <a:p>
            <a:pPr marL="228600" lvl="0" indent="-228600">
              <a:spcAft>
                <a:spcPts val="200"/>
              </a:spcAft>
              <a:buClr>
                <a:srgbClr val="003999"/>
              </a:buClr>
              <a:buSzPts val="1200"/>
              <a:buFont typeface="Helvetica" pitchFamily="2" charset="0"/>
              <a:buChar char="‣"/>
            </a:pPr>
            <a:r>
              <a:rPr lang="uk-UA" dirty="0" smtClean="0"/>
              <a:t>дотримання принципів «витягнутої руки» в операціях із пов’язаними сторонами;</a:t>
            </a:r>
          </a:p>
          <a:p>
            <a:pPr marL="228600" lvl="0" indent="-228600">
              <a:spcAft>
                <a:spcPts val="200"/>
              </a:spcAft>
              <a:buClr>
                <a:srgbClr val="003999"/>
              </a:buClr>
              <a:buSzPts val="1200"/>
              <a:buFont typeface="Helvetica" pitchFamily="2" charset="0"/>
              <a:buChar char="‣"/>
            </a:pPr>
            <a:r>
              <a:rPr lang="uk-UA" dirty="0" smtClean="0"/>
              <a:t>перевага суспільно значущого над індивідуальним;</a:t>
            </a:r>
          </a:p>
          <a:p>
            <a:pPr marL="228600" lvl="0" indent="-228600">
              <a:spcAft>
                <a:spcPts val="200"/>
              </a:spcAft>
              <a:buClr>
                <a:srgbClr val="003999"/>
              </a:buClr>
              <a:buSzPts val="1200"/>
              <a:buFont typeface="Helvetica" pitchFamily="2" charset="0"/>
              <a:buChar char="‣"/>
            </a:pPr>
            <a:r>
              <a:rPr lang="uk-UA" dirty="0" smtClean="0"/>
              <a:t>справедливість, чесність, уникнення особистого прибутку від здійснення діяльності у державному секторі (наприклад, безсторонність у призначенні персоналу);</a:t>
            </a:r>
          </a:p>
          <a:p>
            <a:pPr marL="228600" lvl="0" indent="-228600">
              <a:spcAft>
                <a:spcPts val="200"/>
              </a:spcAft>
              <a:buClr>
                <a:srgbClr val="003999"/>
              </a:buClr>
              <a:buSzPts val="1200"/>
              <a:buFont typeface="Helvetica" pitchFamily="2" charset="0"/>
              <a:buChar char="‣"/>
            </a:pPr>
            <a:r>
              <a:rPr lang="uk-UA" dirty="0" smtClean="0"/>
              <a:t>збереження ресурсів, що належать населенню країни (природні ресурси);</a:t>
            </a:r>
          </a:p>
          <a:p>
            <a:pPr marL="228600" lvl="0" indent="-228600">
              <a:spcAft>
                <a:spcPts val="200"/>
              </a:spcAft>
              <a:buClr>
                <a:srgbClr val="003999"/>
              </a:buClr>
              <a:buSzPts val="1200"/>
              <a:buFont typeface="Helvetica" pitchFamily="2" charset="0"/>
              <a:buChar char="‣"/>
            </a:pPr>
            <a:r>
              <a:rPr lang="uk-UA" dirty="0" smtClean="0"/>
              <a:t>іноді правила чітко розрізняють закупівлю / використання запасів під час звичайних обставин і надзвичайних обставин (наприклад. порядок використання / контролю боєприпасів збройними силами у мирний час та під час воєнних дій)</a:t>
            </a:r>
            <a:endParaRPr lang="uk-UA" sz="2400" dirty="0"/>
          </a:p>
        </p:txBody>
      </p:sp>
      <p:sp>
        <p:nvSpPr>
          <p:cNvPr id="72" name="Номер слайда 71"/>
          <p:cNvSpPr>
            <a:spLocks noGrp="1"/>
          </p:cNvSpPr>
          <p:nvPr>
            <p:ph type="sldNum" sz="quarter" idx="12"/>
          </p:nvPr>
        </p:nvSpPr>
        <p:spPr/>
        <p:txBody>
          <a:bodyPr/>
          <a:lstStyle/>
          <a:p>
            <a:fld id="{9681E3D1-0EE9-7E4A-80CF-448C84F25691}" type="slidenum">
              <a:rPr lang="uk-UA" smtClean="0"/>
              <a:t>69</a:t>
            </a:fld>
            <a:endParaRPr lang="uk-UA"/>
          </a:p>
        </p:txBody>
      </p:sp>
    </p:spTree>
    <p:extLst>
      <p:ext uri="{BB962C8B-B14F-4D97-AF65-F5344CB8AC3E}">
        <p14:creationId xmlns:p14="http://schemas.microsoft.com/office/powerpoint/2010/main" val="303376059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 y="1705194"/>
            <a:ext cx="3354486" cy="3354486"/>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Види аудиту державного сектору:</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3135087" y="1097768"/>
            <a:ext cx="8826326" cy="4896785"/>
          </a:xfrm>
        </p:spPr>
        <p:txBody>
          <a:bodyPr anchor="ctr">
            <a:normAutofit fontScale="85000" lnSpcReduction="10000"/>
          </a:bodyPr>
          <a:lstStyle/>
          <a:p>
            <a:r>
              <a:rPr lang="uk-UA" b="1" dirty="0" smtClean="0">
                <a:solidFill>
                  <a:schemeClr val="accent1"/>
                </a:solidFill>
                <a:latin typeface="+mn-lt"/>
              </a:rPr>
              <a:t>Фінансовий </a:t>
            </a:r>
            <a:r>
              <a:rPr lang="uk-UA" b="1" dirty="0">
                <a:solidFill>
                  <a:schemeClr val="accent1"/>
                </a:solidFill>
                <a:latin typeface="+mn-lt"/>
              </a:rPr>
              <a:t>аудит </a:t>
            </a:r>
            <a:r>
              <a:rPr lang="uk-UA" dirty="0">
                <a:latin typeface="+mn-lt"/>
              </a:rPr>
              <a:t>має визначити, чи представлена підприємством, організацією або установою фінансова та бюджетна звітність складена в усіх суттєвих аспектах відповідно до вимог застосовної концептуальної основи фінансового звітування та нормативно-правових актів. Під час фінансового аудиту аудитори виконують аудиторські процедури для виявлення викривлень та помилок, які можуть мати суттєвий вплив на інформацію, представлену у фінансовій та бюджетній звітності.</a:t>
            </a:r>
          </a:p>
          <a:p>
            <a:r>
              <a:rPr lang="uk-UA" b="1" dirty="0" smtClean="0">
                <a:solidFill>
                  <a:schemeClr val="accent1"/>
                </a:solidFill>
                <a:latin typeface="+mn-lt"/>
              </a:rPr>
              <a:t>Аудит </a:t>
            </a:r>
            <a:r>
              <a:rPr lang="uk-UA" b="1" dirty="0">
                <a:solidFill>
                  <a:schemeClr val="accent1"/>
                </a:solidFill>
                <a:latin typeface="+mn-lt"/>
              </a:rPr>
              <a:t>відповідності </a:t>
            </a:r>
            <a:r>
              <a:rPr lang="uk-UA" dirty="0">
                <a:latin typeface="+mn-lt"/>
              </a:rPr>
              <a:t>полягає у незалежній, об’єктивній та достовірній оцінці відповідності діяльності, фінансових операцій та інформації керівним вимогам, що регулюють об’єкт аудиту, в усіх суттєвих аспектах</a:t>
            </a:r>
            <a:r>
              <a:rPr lang="uk-UA" dirty="0" smtClean="0">
                <a:latin typeface="+mn-lt"/>
              </a:rPr>
              <a:t>.</a:t>
            </a:r>
          </a:p>
          <a:p>
            <a:r>
              <a:rPr lang="uk-UA" b="1" dirty="0" smtClean="0">
                <a:solidFill>
                  <a:schemeClr val="accent1"/>
                </a:solidFill>
                <a:latin typeface="+mn-lt"/>
              </a:rPr>
              <a:t>Аудит </a:t>
            </a:r>
            <a:r>
              <a:rPr lang="uk-UA" b="1" dirty="0">
                <a:solidFill>
                  <a:schemeClr val="accent1"/>
                </a:solidFill>
                <a:latin typeface="+mn-lt"/>
              </a:rPr>
              <a:t>діяльності (ефективності)</a:t>
            </a:r>
            <a:r>
              <a:rPr lang="uk-UA" dirty="0">
                <a:latin typeface="+mn-lt"/>
              </a:rPr>
              <a:t> передбачає незалежну, об’єктивну та достовірну оцінку відповідності вимогам економічності, ефективності та результативності  управління підприємством, організацією, установою (або системи, операції, програми, заходу тощо) і виявлення шляхів їх удосконалення. Аудитори розглядають питання аудиту за досліджуваною тематикою з точки зору економічності, ефективності та </a:t>
            </a:r>
            <a:r>
              <a:rPr lang="uk-UA" dirty="0" smtClean="0">
                <a:latin typeface="+mn-lt"/>
              </a:rPr>
              <a:t>результативності.</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7</a:t>
            </a:fld>
            <a:endParaRPr lang="uk-UA"/>
          </a:p>
        </p:txBody>
      </p:sp>
    </p:spTree>
    <p:extLst>
      <p:ext uri="{BB962C8B-B14F-4D97-AF65-F5344CB8AC3E}">
        <p14:creationId xmlns:p14="http://schemas.microsoft.com/office/powerpoint/2010/main" val="2281251854"/>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193936868"/>
              </p:ext>
            </p:extLst>
          </p:nvPr>
        </p:nvGraphicFramePr>
        <p:xfrm>
          <a:off x="415636" y="1282917"/>
          <a:ext cx="11407395" cy="3855141"/>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339576">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438935">
                <a:tc gridSpan="2">
                  <a:txBody>
                    <a:bodyPr/>
                    <a:lstStyle/>
                    <a:p>
                      <a:pPr algn="ctr">
                        <a:lnSpc>
                          <a:spcPct val="115000"/>
                        </a:lnSpc>
                        <a:spcBef>
                          <a:spcPts val="200"/>
                        </a:spcBef>
                        <a:spcAft>
                          <a:spcPts val="200"/>
                        </a:spcAft>
                      </a:pPr>
                      <a:r>
                        <a:rPr lang="ru-RU" sz="1800" b="1" i="1" kern="1200" dirty="0" smtClean="0">
                          <a:solidFill>
                            <a:schemeClr val="bg1"/>
                          </a:solidFill>
                          <a:latin typeface="+mn-lt"/>
                          <a:ea typeface="+mj-ea"/>
                          <a:cs typeface="+mj-cs"/>
                        </a:rPr>
                        <a:t>ISSAI 400 «</a:t>
                      </a:r>
                      <a:r>
                        <a:rPr lang="uk-UA" sz="1800" b="1" i="1" kern="1200" noProof="0" dirty="0" smtClean="0">
                          <a:solidFill>
                            <a:schemeClr val="bg1"/>
                          </a:solidFill>
                          <a:latin typeface="+mn-lt"/>
                          <a:ea typeface="+mj-ea"/>
                          <a:cs typeface="+mj-cs"/>
                        </a:rPr>
                        <a:t>Принципи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1742088">
                <a:tc>
                  <a:txBody>
                    <a:bodyPr/>
                    <a:lstStyle/>
                    <a:p>
                      <a:pPr marL="0" algn="ctr" defTabSz="914400" rtl="0" eaLnBrk="1" latinLnBrk="0" hangingPunct="1">
                        <a:lnSpc>
                          <a:spcPct val="115000"/>
                        </a:lnSpc>
                        <a:spcBef>
                          <a:spcPts val="200"/>
                        </a:spcBef>
                        <a:spcAft>
                          <a:spcPts val="200"/>
                        </a:spcAft>
                      </a:pPr>
                      <a:r>
                        <a:rPr lang="ru-RU" sz="1800" b="1" i="0" kern="1200" dirty="0">
                          <a:solidFill>
                            <a:schemeClr val="bg1"/>
                          </a:solidFill>
                          <a:latin typeface="+mn-lt"/>
                          <a:ea typeface="+mj-ea"/>
                          <a:cs typeface="+mj-cs"/>
                        </a:rPr>
                        <a:t> </a:t>
                      </a:r>
                      <a:r>
                        <a:rPr lang="ru-RU" sz="1600" b="1" i="0" kern="1200" dirty="0" smtClean="0">
                          <a:solidFill>
                            <a:schemeClr val="bg1"/>
                          </a:solidFill>
                          <a:latin typeface="+mn-lt"/>
                          <a:ea typeface="+mj-ea"/>
                          <a:cs typeface="+mj-cs"/>
                        </a:rPr>
                        <a:t>50</a:t>
                      </a:r>
                      <a:endParaRPr lang="en-US" sz="16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600" b="1" i="0" kern="1200" noProof="0" dirty="0" smtClean="0">
                          <a:solidFill>
                            <a:schemeClr val="tx1"/>
                          </a:solidFill>
                          <a:latin typeface="+mn-lt"/>
                          <a:ea typeface="+mj-ea"/>
                          <a:cs typeface="+mj-cs"/>
                        </a:rPr>
                        <a:t>Аудитори повинні визначати обсяг аудиту.</a:t>
                      </a:r>
                    </a:p>
                    <a:p>
                      <a:pPr marL="0" algn="l" defTabSz="914400" rtl="0" eaLnBrk="1" latinLnBrk="0" hangingPunct="1">
                        <a:lnSpc>
                          <a:spcPct val="100000"/>
                        </a:lnSpc>
                        <a:spcBef>
                          <a:spcPts val="200"/>
                        </a:spcBef>
                        <a:spcAft>
                          <a:spcPts val="200"/>
                        </a:spcAft>
                      </a:pPr>
                      <a:r>
                        <a:rPr lang="uk-UA" sz="1600" b="0" i="0" kern="1200" noProof="0" dirty="0" smtClean="0">
                          <a:solidFill>
                            <a:schemeClr val="tx1"/>
                          </a:solidFill>
                          <a:latin typeface="+mn-lt"/>
                          <a:ea typeface="+mj-ea"/>
                          <a:cs typeface="+mj-cs"/>
                        </a:rPr>
                        <a:t>Якщо мандат ВОА або застосовне законодавство не встановлюють обсягу аудиту, то рішення про цей обсяг повинен ухвалити аудитор. Обсяг аудиту – це чітка заява про націленість, обсяг і межі аудиту під кутом зору відповідності предмету аудиту критеріям. На визначення обсягу аудиту впливають суттєвість і ризик, і цей обсяг визначає, які керівні вимоги та які їх частини буде охоплено. Процес аудиту в цілому повинен бути розроблений так, щоб охопити весь обсяг аудиту.</a:t>
                      </a:r>
                    </a:p>
                  </a:txBody>
                  <a:tcPr marL="68580" marR="68580" marT="0" marB="0" anchor="ctr"/>
                </a:tc>
                <a:extLst>
                  <a:ext uri="{0D108BD9-81ED-4DB2-BD59-A6C34878D82A}">
                    <a16:rowId xmlns:a16="http://schemas.microsoft.com/office/drawing/2014/main" val="307853813"/>
                  </a:ext>
                </a:extLst>
              </a:tr>
              <a:tr h="492728">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841814">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44</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dirty="0" smtClean="0">
                          <a:solidFill>
                            <a:schemeClr val="tx1"/>
                          </a:solidFill>
                          <a:latin typeface="+mn-lt"/>
                          <a:ea typeface="+mj-ea"/>
                          <a:cs typeface="+mj-cs"/>
                        </a:rPr>
                        <a:t>Обсяг аудиту визначає предмет аудиту і те, що підлягає аудиту. Обсяг аудиту залежить від потреб передбачуваних користувачів, визначеного рішенням рівня впевненості, ризику, який було оцінено, а також компетенцій і ресурсів, наявних у ВОА.</a:t>
                      </a:r>
                      <a:endParaRPr lang="en-US" sz="1600" b="0" i="0" kern="120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70</a:t>
            </a:fld>
            <a:endParaRPr lang="uk-UA"/>
          </a:p>
        </p:txBody>
      </p:sp>
    </p:spTree>
    <p:extLst>
      <p:ext uri="{BB962C8B-B14F-4D97-AF65-F5344CB8AC3E}">
        <p14:creationId xmlns:p14="http://schemas.microsoft.com/office/powerpoint/2010/main" val="685164198"/>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766" y="1503589"/>
            <a:ext cx="3505200" cy="42862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74593" y="284774"/>
            <a:ext cx="8094344" cy="875846"/>
          </a:xfrm>
        </p:spPr>
        <p:txBody>
          <a:bodyPr/>
          <a:lstStyle/>
          <a:p>
            <a:r>
              <a:rPr lang="uk-UA" dirty="0" smtClean="0">
                <a:latin typeface="+mn-lt"/>
              </a:rPr>
              <a:t>Важливі міркування щодо обсягу аудиту:</a:t>
            </a:r>
            <a:endParaRPr lang="uk-UA" dirty="0">
              <a:latin typeface="+mn-lt"/>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71</a:t>
            </a:fld>
            <a:endParaRPr lang="uk-UA"/>
          </a:p>
        </p:txBody>
      </p:sp>
      <p:sp>
        <p:nvSpPr>
          <p:cNvPr id="4" name="Прямоугольник 3"/>
          <p:cNvSpPr/>
          <p:nvPr/>
        </p:nvSpPr>
        <p:spPr>
          <a:xfrm>
            <a:off x="274594" y="1220659"/>
            <a:ext cx="8965200" cy="4708981"/>
          </a:xfrm>
          <a:prstGeom prst="rect">
            <a:avLst/>
          </a:prstGeom>
        </p:spPr>
        <p:txBody>
          <a:bodyPr wrap="square">
            <a:spAutoFit/>
          </a:bodyPr>
          <a:lstStyle/>
          <a:p>
            <a:pPr marL="228600" indent="-228600">
              <a:spcAft>
                <a:spcPts val="600"/>
              </a:spcAft>
              <a:buClr>
                <a:srgbClr val="003999"/>
              </a:buClr>
              <a:buFont typeface="Helvetica" pitchFamily="2" charset="0"/>
              <a:buChar char="‣"/>
            </a:pPr>
            <a:r>
              <a:rPr lang="uk-UA" sz="2000" dirty="0"/>
              <a:t>Обсяг аудиту відповідності залежить від потреб передбачуваних користувачів, визначеного рівня впевненості, суттєвості, оціненого ризику, компетентності та ресурсів, що є в розпорядженні </a:t>
            </a:r>
            <a:r>
              <a:rPr lang="uk-UA" sz="2000" dirty="0" smtClean="0"/>
              <a:t>ВОА.</a:t>
            </a:r>
            <a:endParaRPr lang="uk-UA" sz="2000" dirty="0"/>
          </a:p>
          <a:p>
            <a:pPr marL="228600" indent="-228600">
              <a:spcAft>
                <a:spcPts val="600"/>
              </a:spcAft>
              <a:buClr>
                <a:srgbClr val="003999"/>
              </a:buClr>
              <a:buFont typeface="Helvetica" pitchFamily="2" charset="0"/>
              <a:buChar char="‣"/>
            </a:pPr>
            <a:r>
              <a:rPr lang="uk-UA" sz="2000" dirty="0" smtClean="0"/>
              <a:t>Обсяг </a:t>
            </a:r>
            <a:r>
              <a:rPr lang="uk-UA" sz="2000" dirty="0"/>
              <a:t>аудиту в основному відноситься до сфери, тривалості та періоду часу, охопленого аудитом даного предмета. </a:t>
            </a:r>
            <a:endParaRPr lang="uk-UA" sz="2000" dirty="0" smtClean="0"/>
          </a:p>
          <a:p>
            <a:pPr marL="228600" indent="-228600">
              <a:spcAft>
                <a:spcPts val="600"/>
              </a:spcAft>
              <a:buClr>
                <a:srgbClr val="003999"/>
              </a:buClr>
              <a:buFont typeface="Helvetica" pitchFamily="2" charset="0"/>
              <a:buChar char="‣"/>
            </a:pPr>
            <a:r>
              <a:rPr lang="uk-UA" sz="2000" dirty="0" smtClean="0"/>
              <a:t>Після </a:t>
            </a:r>
            <a:r>
              <a:rPr lang="uk-UA" sz="2000" dirty="0"/>
              <a:t>початку роботи з планування важливо чітке визначення обсягу аудиту для розуміння бюджету, людських ресурсів і часу, необхідного для проведення перевірки та усвідомлення того, що буде доповідатися парламенту. </a:t>
            </a:r>
            <a:endParaRPr lang="en-US" sz="2000" dirty="0"/>
          </a:p>
          <a:p>
            <a:pPr marL="228600" indent="-228600">
              <a:spcAft>
                <a:spcPts val="600"/>
              </a:spcAft>
              <a:buClr>
                <a:srgbClr val="003999"/>
              </a:buClr>
              <a:buFont typeface="Helvetica" pitchFamily="2" charset="0"/>
              <a:buChar char="‣"/>
            </a:pPr>
            <a:r>
              <a:rPr lang="uk-UA" sz="2000" dirty="0" smtClean="0"/>
              <a:t>У </a:t>
            </a:r>
            <a:r>
              <a:rPr lang="uk-UA" sz="2000" dirty="0"/>
              <a:t>процесі визначення обсягу аудиту важливо додатково визначити та вказати його можливі обмеження. Обсяг аудиту відповідності може включати один або декілька фінансових періодів, визначені об’єкти контролю, окремі операції яких є предметом аудиту, але може не обмежуватися тільки цим. </a:t>
            </a:r>
            <a:endParaRPr lang="uk-UA" sz="2000" dirty="0" smtClean="0"/>
          </a:p>
          <a:p>
            <a:pPr marL="228600" indent="-228600">
              <a:spcAft>
                <a:spcPts val="600"/>
              </a:spcAft>
              <a:buClr>
                <a:srgbClr val="003999"/>
              </a:buClr>
              <a:buFont typeface="Helvetica" pitchFamily="2" charset="0"/>
              <a:buChar char="‣"/>
            </a:pPr>
            <a:r>
              <a:rPr lang="uk-UA" sz="2000" dirty="0" smtClean="0"/>
              <a:t>Обсяг </a:t>
            </a:r>
            <a:r>
              <a:rPr lang="uk-UA" sz="2000" dirty="0"/>
              <a:t>аудиту має бути чітко пов’язаний з метою </a:t>
            </a:r>
            <a:r>
              <a:rPr lang="uk-UA" sz="2000" dirty="0" smtClean="0"/>
              <a:t>аудиту.</a:t>
            </a:r>
            <a:endParaRPr lang="uk-UA" sz="2000" dirty="0"/>
          </a:p>
        </p:txBody>
      </p:sp>
    </p:spTree>
    <p:extLst>
      <p:ext uri="{BB962C8B-B14F-4D97-AF65-F5344CB8AC3E}">
        <p14:creationId xmlns:p14="http://schemas.microsoft.com/office/powerpoint/2010/main" val="95450456"/>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70" name="Заголовок 1"/>
          <p:cNvSpPr>
            <a:spLocks noGrp="1"/>
          </p:cNvSpPr>
          <p:nvPr>
            <p:ph type="title"/>
          </p:nvPr>
        </p:nvSpPr>
        <p:spPr>
          <a:xfrm>
            <a:off x="274593" y="284774"/>
            <a:ext cx="8094344" cy="875846"/>
          </a:xfrm>
        </p:spPr>
        <p:txBody>
          <a:bodyPr/>
          <a:lstStyle/>
          <a:p>
            <a:r>
              <a:rPr lang="uk-UA" dirty="0" smtClean="0">
                <a:latin typeface="+mn-lt"/>
              </a:rPr>
              <a:t>Фактори, що впливають на визначення обсягу аудиту відповідності:</a:t>
            </a:r>
            <a:endParaRPr lang="uk-UA" dirty="0">
              <a:latin typeface="+mn-lt"/>
            </a:endParaRPr>
          </a:p>
        </p:txBody>
      </p:sp>
      <p:sp>
        <p:nvSpPr>
          <p:cNvPr id="72" name="Номер слайда 71"/>
          <p:cNvSpPr>
            <a:spLocks noGrp="1"/>
          </p:cNvSpPr>
          <p:nvPr>
            <p:ph type="sldNum" sz="quarter" idx="12"/>
          </p:nvPr>
        </p:nvSpPr>
        <p:spPr/>
        <p:txBody>
          <a:bodyPr/>
          <a:lstStyle/>
          <a:p>
            <a:fld id="{9681E3D1-0EE9-7E4A-80CF-448C84F25691}" type="slidenum">
              <a:rPr lang="uk-UA" smtClean="0"/>
              <a:t>72</a:t>
            </a:fld>
            <a:endParaRPr lang="uk-UA"/>
          </a:p>
        </p:txBody>
      </p:sp>
      <p:sp>
        <p:nvSpPr>
          <p:cNvPr id="4" name="Прямоугольник 3"/>
          <p:cNvSpPr/>
          <p:nvPr/>
        </p:nvSpPr>
        <p:spPr>
          <a:xfrm>
            <a:off x="274594" y="1220659"/>
            <a:ext cx="9470298" cy="4939814"/>
          </a:xfrm>
          <a:prstGeom prst="rect">
            <a:avLst/>
          </a:prstGeom>
        </p:spPr>
        <p:txBody>
          <a:bodyPr wrap="square">
            <a:spAutoFit/>
          </a:bodyPr>
          <a:lstStyle/>
          <a:p>
            <a:pPr marL="228600" indent="-228600">
              <a:spcAft>
                <a:spcPts val="600"/>
              </a:spcAft>
              <a:buClr>
                <a:srgbClr val="003999"/>
              </a:buClr>
              <a:buFont typeface="Helvetica" pitchFamily="2" charset="0"/>
              <a:buChar char="‣"/>
            </a:pPr>
            <a:r>
              <a:rPr lang="uk-UA" sz="1900" dirty="0" smtClean="0"/>
              <a:t>вимоги</a:t>
            </a:r>
            <a:r>
              <a:rPr lang="uk-UA" sz="1900" dirty="0"/>
              <a:t>, обумовлені повноваженнями аудиторів, або відповідні закони і правила, зокрема про виділення бюджетних коштів чи про закупівлі;</a:t>
            </a:r>
          </a:p>
          <a:p>
            <a:pPr marL="228600" indent="-228600">
              <a:spcAft>
                <a:spcPts val="600"/>
              </a:spcAft>
              <a:buClr>
                <a:srgbClr val="003999"/>
              </a:buClr>
              <a:buFont typeface="Helvetica" pitchFamily="2" charset="0"/>
              <a:buChar char="‣"/>
            </a:pPr>
            <a:r>
              <a:rPr lang="uk-UA" sz="1900" dirty="0" smtClean="0"/>
              <a:t>попередні </a:t>
            </a:r>
            <a:r>
              <a:rPr lang="uk-UA" sz="1900" dirty="0"/>
              <a:t>випадки недотримання об’єктом контролю вимог законодавства, відхилення, виявлені в ході попередніх перевірок;</a:t>
            </a:r>
          </a:p>
          <a:p>
            <a:pPr marL="228600" indent="-228600">
              <a:spcAft>
                <a:spcPts val="600"/>
              </a:spcAft>
              <a:buClr>
                <a:srgbClr val="003999"/>
              </a:buClr>
              <a:buFont typeface="Helvetica" pitchFamily="2" charset="0"/>
              <a:buChar char="‣"/>
            </a:pPr>
            <a:r>
              <a:rPr lang="uk-UA" sz="1900" dirty="0" smtClean="0"/>
              <a:t>висновки </a:t>
            </a:r>
            <a:r>
              <a:rPr lang="uk-UA" sz="1900" dirty="0"/>
              <a:t>та рекомендації інших аудиторів;</a:t>
            </a:r>
          </a:p>
          <a:p>
            <a:pPr marL="228600" indent="-228600">
              <a:spcAft>
                <a:spcPts val="600"/>
              </a:spcAft>
              <a:buClr>
                <a:srgbClr val="003999"/>
              </a:buClr>
              <a:buFont typeface="Helvetica" pitchFamily="2" charset="0"/>
              <a:buChar char="‣"/>
            </a:pPr>
            <a:r>
              <a:rPr lang="uk-UA" sz="1900" dirty="0" smtClean="0"/>
              <a:t>оцінки </a:t>
            </a:r>
            <a:r>
              <a:rPr lang="uk-UA" sz="1900" dirty="0"/>
              <a:t>ризиків, проведені у зв’язку з фінансовим аудитом або аудитом діяльності (ефективності), що вказують на конкретні сфери, де існує ризик невідповідності </a:t>
            </a:r>
            <a:r>
              <a:rPr lang="uk-UA" sz="1900" i="1" dirty="0"/>
              <a:t>(наприклад, у таких сферах, як закупівлі, або значні галузеві програми у сфері оборони, охорони здоров’я, соціальної допомоги тощо)</a:t>
            </a:r>
            <a:r>
              <a:rPr lang="uk-UA" sz="1900" dirty="0"/>
              <a:t>;</a:t>
            </a:r>
          </a:p>
          <a:p>
            <a:pPr marL="228600" indent="-228600">
              <a:spcAft>
                <a:spcPts val="600"/>
              </a:spcAft>
              <a:buClr>
                <a:srgbClr val="003999"/>
              </a:buClr>
              <a:buFont typeface="Helvetica" pitchFamily="2" charset="0"/>
              <a:buChar char="‣"/>
            </a:pPr>
            <a:r>
              <a:rPr lang="uk-UA" sz="1900" dirty="0" smtClean="0"/>
              <a:t>суспільний </a:t>
            </a:r>
            <a:r>
              <a:rPr lang="uk-UA" sz="1900" dirty="0"/>
              <a:t>інтерес або очікування </a:t>
            </a:r>
            <a:r>
              <a:rPr lang="uk-UA" sz="1900" i="1" dirty="0"/>
              <a:t>(наприклад, ознаки шахрайства, безгосподарності або невідповідності, оприлюднені в засобах масової інформації, тощо)</a:t>
            </a:r>
            <a:r>
              <a:rPr lang="uk-UA" sz="1900" dirty="0"/>
              <a:t>;</a:t>
            </a:r>
          </a:p>
          <a:p>
            <a:pPr marL="228600" indent="-228600">
              <a:spcAft>
                <a:spcPts val="600"/>
              </a:spcAft>
              <a:buClr>
                <a:srgbClr val="003999"/>
              </a:buClr>
              <a:buFont typeface="Helvetica" pitchFamily="2" charset="0"/>
              <a:buChar char="‣"/>
            </a:pPr>
            <a:r>
              <a:rPr lang="uk-UA" sz="1900" dirty="0" smtClean="0"/>
              <a:t>конкретні </a:t>
            </a:r>
            <a:r>
              <a:rPr lang="uk-UA" sz="1900" dirty="0"/>
              <a:t>сфери, які є предметом значної законодавчої уваги </a:t>
            </a:r>
            <a:r>
              <a:rPr lang="uk-UA" sz="1900" i="1" dirty="0"/>
              <a:t>(наприклад, екологічні проблеми, дотримання міжнародних природоохоронних чи кліматичних угод)</a:t>
            </a:r>
            <a:r>
              <a:rPr lang="uk-UA" sz="1900" dirty="0"/>
              <a:t>;</a:t>
            </a:r>
          </a:p>
          <a:p>
            <a:pPr marL="228600" indent="-228600">
              <a:spcAft>
                <a:spcPts val="600"/>
              </a:spcAft>
              <a:buClr>
                <a:srgbClr val="003999"/>
              </a:buClr>
              <a:buFont typeface="Helvetica" pitchFamily="2" charset="0"/>
              <a:buChar char="‣"/>
            </a:pPr>
            <a:r>
              <a:rPr lang="uk-UA" sz="1900" dirty="0" smtClean="0"/>
              <a:t>значне </a:t>
            </a:r>
            <a:r>
              <a:rPr lang="uk-UA" sz="1900" dirty="0"/>
              <a:t>фінансування, отримане об’єктом контролю від донорських організацій, та подальше надання такого фінансування згідно з умовами договору або </a:t>
            </a:r>
            <a:r>
              <a:rPr lang="uk-UA" sz="1900" dirty="0" smtClean="0"/>
              <a:t>угоди</a:t>
            </a:r>
            <a:endParaRPr lang="uk-UA" sz="1900"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6001" y="1576251"/>
            <a:ext cx="2821788" cy="3659058"/>
          </a:xfrm>
          <a:prstGeom prst="rect">
            <a:avLst/>
          </a:prstGeom>
        </p:spPr>
      </p:pic>
    </p:spTree>
    <p:extLst>
      <p:ext uri="{BB962C8B-B14F-4D97-AF65-F5344CB8AC3E}">
        <p14:creationId xmlns:p14="http://schemas.microsoft.com/office/powerpoint/2010/main" val="3879667847"/>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00846" y="2672446"/>
            <a:ext cx="8375468" cy="2364509"/>
          </a:xfrm>
        </p:spPr>
        <p:txBody>
          <a:bodyPr anchor="ctr">
            <a:normAutofit/>
          </a:bodyPr>
          <a:lstStyle/>
          <a:p>
            <a:pPr marL="0" indent="0" algn="ctr">
              <a:buNone/>
            </a:pPr>
            <a:r>
              <a:rPr lang="uk-UA" sz="3600" b="1" u="sng" dirty="0">
                <a:solidFill>
                  <a:schemeClr val="accent1">
                    <a:lumMod val="75000"/>
                  </a:schemeClr>
                </a:solidFill>
                <a:effectLst>
                  <a:outerShdw blurRad="38100" dist="38100" dir="2700000" algn="tl">
                    <a:srgbClr val="000000">
                      <a:alpha val="43137"/>
                    </a:srgbClr>
                  </a:outerShdw>
                </a:effectLst>
                <a:latin typeface="+mn-lt"/>
              </a:rPr>
              <a:t>Кейс № </a:t>
            </a:r>
            <a:r>
              <a:rPr lang="en-US" sz="3600" b="1" u="sng" dirty="0" smtClean="0">
                <a:solidFill>
                  <a:schemeClr val="accent1">
                    <a:lumMod val="75000"/>
                  </a:schemeClr>
                </a:solidFill>
                <a:effectLst>
                  <a:outerShdw blurRad="38100" dist="38100" dir="2700000" algn="tl">
                    <a:srgbClr val="000000">
                      <a:alpha val="43137"/>
                    </a:srgbClr>
                  </a:outerShdw>
                </a:effectLst>
                <a:latin typeface="+mn-lt"/>
              </a:rPr>
              <a:t>2</a:t>
            </a:r>
            <a:endParaRPr lang="uk-UA" sz="3600" b="1" u="sng" dirty="0">
              <a:solidFill>
                <a:schemeClr val="accent1">
                  <a:lumMod val="75000"/>
                </a:schemeClr>
              </a:solidFill>
              <a:effectLst>
                <a:outerShdw blurRad="38100" dist="38100" dir="2700000" algn="tl">
                  <a:srgbClr val="000000">
                    <a:alpha val="43137"/>
                  </a:srgbClr>
                </a:outerShdw>
              </a:effectLst>
              <a:latin typeface="+mn-lt"/>
            </a:endParaRPr>
          </a:p>
          <a:p>
            <a:pPr marL="0" indent="0" algn="ctr">
              <a:buNone/>
            </a:pPr>
            <a:r>
              <a:rPr lang="uk-UA" sz="3600" b="1" u="sng" dirty="0" smtClean="0">
                <a:solidFill>
                  <a:schemeClr val="accent1">
                    <a:lumMod val="75000"/>
                  </a:schemeClr>
                </a:solidFill>
                <a:effectLst>
                  <a:outerShdw blurRad="38100" dist="38100" dir="2700000" algn="tl">
                    <a:srgbClr val="000000">
                      <a:alpha val="43137"/>
                    </a:srgbClr>
                  </a:outerShdw>
                </a:effectLst>
                <a:latin typeface="+mn-lt"/>
              </a:rPr>
              <a:t>Визначення критеріїв аудиту</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55" y="287418"/>
            <a:ext cx="4478651" cy="3762068"/>
          </a:xfrm>
          <a:prstGeom prst="rect">
            <a:avLst/>
          </a:prstGeom>
        </p:spPr>
      </p:pic>
      <p:sp>
        <p:nvSpPr>
          <p:cNvPr id="4" name="Номер слайда 3"/>
          <p:cNvSpPr>
            <a:spLocks noGrp="1"/>
          </p:cNvSpPr>
          <p:nvPr>
            <p:ph type="sldNum" sz="quarter" idx="12"/>
          </p:nvPr>
        </p:nvSpPr>
        <p:spPr/>
        <p:txBody>
          <a:bodyPr/>
          <a:lstStyle/>
          <a:p>
            <a:fld id="{9681E3D1-0EE9-7E4A-80CF-448C84F25691}" type="slidenum">
              <a:rPr lang="uk-UA" smtClean="0"/>
              <a:t>73</a:t>
            </a:fld>
            <a:endParaRPr lang="uk-UA"/>
          </a:p>
        </p:txBody>
      </p:sp>
    </p:spTree>
    <p:extLst>
      <p:ext uri="{BB962C8B-B14F-4D97-AF65-F5344CB8AC3E}">
        <p14:creationId xmlns:p14="http://schemas.microsoft.com/office/powerpoint/2010/main" val="3440226506"/>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F7BC6E0-F569-784A-8E2F-2F434918442D}"/>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spcAft>
                <a:spcPts val="600"/>
              </a:spcAft>
            </a:pPr>
            <a:r>
              <a:rPr lang="en-US" sz="3600" i="1" kern="1200" cap="all">
                <a:solidFill>
                  <a:srgbClr val="FFFFFF"/>
                </a:solidFill>
                <a:latin typeface="+mj-lt"/>
                <a:ea typeface="+mj-ea"/>
                <a:cs typeface="+mj-cs"/>
              </a:rPr>
              <a:t>ДЯКУЄМО ЗА УВАГУ!</a:t>
            </a:r>
            <a:endParaRPr lang="en-US" sz="3600" i="1" kern="1200">
              <a:solidFill>
                <a:srgbClr val="FFFFFF"/>
              </a:solidFill>
              <a:latin typeface="+mj-lt"/>
              <a:ea typeface="+mj-ea"/>
              <a:cs typeface="+mj-cs"/>
            </a:endParaRPr>
          </a:p>
        </p:txBody>
      </p:sp>
      <p:pic>
        <p:nvPicPr>
          <p:cNvPr id="3" name="Graphic 2" descr="Coffee with solid fill">
            <a:extLst>
              <a:ext uri="{FF2B5EF4-FFF2-40B4-BE49-F238E27FC236}">
                <a16:creationId xmlns:a16="http://schemas.microsoft.com/office/drawing/2014/main" id="{A95BFA25-E02A-41C2-9D95-00AA558E38A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83296" y="643466"/>
            <a:ext cx="5568739" cy="5568739"/>
          </a:xfrm>
          <a:prstGeom prst="rect">
            <a:avLst/>
          </a:prstGeom>
        </p:spPr>
      </p:pic>
      <p:sp>
        <p:nvSpPr>
          <p:cNvPr id="2" name="Номер слайда 1"/>
          <p:cNvSpPr>
            <a:spLocks noGrp="1"/>
          </p:cNvSpPr>
          <p:nvPr>
            <p:ph type="sldNum" sz="quarter" idx="12"/>
          </p:nvPr>
        </p:nvSpPr>
        <p:spPr/>
        <p:txBody>
          <a:bodyPr/>
          <a:lstStyle/>
          <a:p>
            <a:fld id="{9681E3D1-0EE9-7E4A-80CF-448C84F25691}" type="slidenum">
              <a:rPr lang="uk-UA" smtClean="0"/>
              <a:t>74</a:t>
            </a:fld>
            <a:endParaRPr lang="uk-UA"/>
          </a:p>
        </p:txBody>
      </p:sp>
    </p:spTree>
    <p:extLst>
      <p:ext uri="{BB962C8B-B14F-4D97-AF65-F5344CB8AC3E}">
        <p14:creationId xmlns:p14="http://schemas.microsoft.com/office/powerpoint/2010/main" val="2374882394"/>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11" name="Date Placeholder 3">
            <a:extLst>
              <a:ext uri="{FF2B5EF4-FFF2-40B4-BE49-F238E27FC236}">
                <a16:creationId xmlns:a16="http://schemas.microsoft.com/office/drawing/2014/main" id="{9B1FFBF2-F96D-4048-B071-462BC5CEAA0F}"/>
              </a:ext>
            </a:extLst>
          </p:cNvPr>
          <p:cNvSpPr txBox="1">
            <a:spLocks/>
          </p:cNvSpPr>
          <p:nvPr/>
        </p:nvSpPr>
        <p:spPr>
          <a:xfrm>
            <a:off x="6614556" y="3071036"/>
            <a:ext cx="5092664" cy="784804"/>
          </a:xfrm>
          <a:prstGeom prst="rect">
            <a:avLst/>
          </a:prstGeom>
        </p:spPr>
        <p:txBody>
          <a:bodyPr/>
          <a:lstStyle>
            <a:defPPr>
              <a:defRPr lang="uk-UA"/>
            </a:defPPr>
            <a:lvl1pPr marL="0" algn="r" defTabSz="914400" rtl="0" eaLnBrk="1" latinLnBrk="0" hangingPunct="1">
              <a:defRPr sz="1600" kern="1200">
                <a:solidFill>
                  <a:schemeClr val="bg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solidFill>
                <a:prstClr val="white"/>
              </a:solidFill>
            </a:endParaRPr>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900552"/>
            <a:ext cx="10538691" cy="117048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sz="3600" i="1" dirty="0" smtClean="0">
                <a:solidFill>
                  <a:prstClr val="white"/>
                </a:solidFill>
                <a:latin typeface="+mn-lt"/>
              </a:rPr>
              <a:t>Розробка процесу дослідження предмету аудиту</a:t>
            </a:r>
            <a:endParaRPr lang="uk-UA" sz="3600" i="1" dirty="0">
              <a:solidFill>
                <a:prstClr val="white"/>
              </a:solidFill>
              <a:latin typeface="+mn-lt"/>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75</a:t>
            </a:fld>
            <a:endParaRPr lang="uk-UA"/>
          </a:p>
        </p:txBody>
      </p:sp>
    </p:spTree>
    <p:extLst>
      <p:ext uri="{BB962C8B-B14F-4D97-AF65-F5344CB8AC3E}">
        <p14:creationId xmlns:p14="http://schemas.microsoft.com/office/powerpoint/2010/main" val="3104141262"/>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618" y="234498"/>
            <a:ext cx="6654600" cy="875846"/>
          </a:xfrm>
        </p:spPr>
        <p:txBody>
          <a:bodyPr/>
          <a:lstStyle/>
          <a:p>
            <a:r>
              <a:rPr lang="uk-UA" dirty="0">
                <a:latin typeface="+mn-lt"/>
              </a:rPr>
              <a:t>Наш план:</a:t>
            </a:r>
            <a:endParaRPr lang="en-US"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65581794"/>
              </p:ext>
            </p:extLst>
          </p:nvPr>
        </p:nvGraphicFramePr>
        <p:xfrm>
          <a:off x="441037" y="1276598"/>
          <a:ext cx="11342688" cy="376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036" y="75774"/>
            <a:ext cx="1222602" cy="1193293"/>
          </a:xfrm>
          <a:prstGeom prst="rect">
            <a:avLst/>
          </a:prstGeom>
        </p:spPr>
      </p:pic>
      <p:sp>
        <p:nvSpPr>
          <p:cNvPr id="6" name="Заголовок 1"/>
          <p:cNvSpPr txBox="1">
            <a:spLocks/>
          </p:cNvSpPr>
          <p:nvPr/>
        </p:nvSpPr>
        <p:spPr>
          <a:xfrm>
            <a:off x="1256145" y="5181600"/>
            <a:ext cx="10437090" cy="8758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a:lstStyle>
          <a:p>
            <a:r>
              <a:rPr lang="uk-UA" dirty="0">
                <a:latin typeface="+mn-lt"/>
              </a:rPr>
              <a:t>Наша мета </a:t>
            </a:r>
            <a:r>
              <a:rPr lang="uk-UA" b="0" dirty="0">
                <a:latin typeface="+mn-lt"/>
              </a:rPr>
              <a:t>– опрацювати загальний підхід до </a:t>
            </a:r>
            <a:r>
              <a:rPr lang="uk-UA" b="0" dirty="0" smtClean="0">
                <a:latin typeface="+mn-lt"/>
              </a:rPr>
              <a:t>розробки бізнес-процесу</a:t>
            </a:r>
            <a:endParaRPr lang="en-US" b="0" dirty="0">
              <a:latin typeface="+mn-lt"/>
            </a:endParaRPr>
          </a:p>
        </p:txBody>
      </p:sp>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297" y="5181600"/>
            <a:ext cx="1052438" cy="1052438"/>
          </a:xfrm>
          <a:prstGeom prst="rect">
            <a:avLst/>
          </a:prstGeom>
        </p:spPr>
      </p:pic>
      <p:pic>
        <p:nvPicPr>
          <p:cNvPr id="8" name="Рисунок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037" y="6450851"/>
            <a:ext cx="1234860" cy="305127"/>
          </a:xfrm>
          <a:prstGeom prst="rect">
            <a:avLst/>
          </a:prstGeom>
        </p:spPr>
      </p:pic>
      <p:sp>
        <p:nvSpPr>
          <p:cNvPr id="9" name="TextBox 8">
            <a:extLst>
              <a:ext uri="{FF2B5EF4-FFF2-40B4-BE49-F238E27FC236}">
                <a16:creationId xmlns:a16="http://schemas.microsoft.com/office/drawing/2014/main" id="{E424A93C-CE4F-4B2F-BE89-5D25C4142B68}"/>
              </a:ext>
            </a:extLst>
          </p:cNvPr>
          <p:cNvSpPr txBox="1"/>
          <p:nvPr/>
        </p:nvSpPr>
        <p:spPr>
          <a:xfrm>
            <a:off x="2043515" y="629431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76</a:t>
            </a:fld>
            <a:endParaRPr lang="uk-UA"/>
          </a:p>
        </p:txBody>
      </p:sp>
    </p:spTree>
    <p:extLst>
      <p:ext uri="{BB962C8B-B14F-4D97-AF65-F5344CB8AC3E}">
        <p14:creationId xmlns:p14="http://schemas.microsoft.com/office/powerpoint/2010/main" val="3177149368"/>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Що таке бізнес-процес?</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3135087" y="1097768"/>
            <a:ext cx="8826326" cy="4896785"/>
          </a:xfrm>
        </p:spPr>
        <p:txBody>
          <a:bodyPr anchor="ctr">
            <a:normAutofit/>
          </a:bodyPr>
          <a:lstStyle/>
          <a:p>
            <a:r>
              <a:rPr lang="uk-UA" b="1" dirty="0">
                <a:solidFill>
                  <a:schemeClr val="accent1"/>
                </a:solidFill>
                <a:latin typeface="+mn-lt"/>
              </a:rPr>
              <a:t>Бізнес-процес </a:t>
            </a:r>
            <a:r>
              <a:rPr lang="uk-UA" b="1" dirty="0" smtClean="0">
                <a:solidFill>
                  <a:schemeClr val="accent1"/>
                </a:solidFill>
                <a:latin typeface="+mn-lt"/>
              </a:rPr>
              <a:t>організації </a:t>
            </a:r>
            <a:r>
              <a:rPr lang="uk-UA" dirty="0">
                <a:latin typeface="+mn-lt"/>
              </a:rPr>
              <a:t>– це набір пов’язаних між собою дій і функцій, які необхідні для виробництва певного результату, що має цінність для </a:t>
            </a:r>
            <a:r>
              <a:rPr lang="uk-UA" dirty="0" smtClean="0">
                <a:latin typeface="+mn-lt"/>
              </a:rPr>
              <a:t>зовнішніх або внутрішніх споживачів.</a:t>
            </a:r>
          </a:p>
          <a:p>
            <a:r>
              <a:rPr lang="uk-UA" dirty="0" smtClean="0">
                <a:latin typeface="+mn-lt"/>
              </a:rPr>
              <a:t>Моделювання бізнес-процесів </a:t>
            </a:r>
            <a:r>
              <a:rPr lang="uk-UA" dirty="0">
                <a:latin typeface="+mn-lt"/>
              </a:rPr>
              <a:t>лежить в основі процесного управління </a:t>
            </a:r>
            <a:r>
              <a:rPr lang="uk-UA" dirty="0" smtClean="0">
                <a:latin typeface="+mn-lt"/>
              </a:rPr>
              <a:t>організацією, </a:t>
            </a:r>
            <a:r>
              <a:rPr lang="uk-UA" dirty="0">
                <a:latin typeface="+mn-lt"/>
              </a:rPr>
              <a:t>коли всі </a:t>
            </a:r>
            <a:r>
              <a:rPr lang="uk-UA" dirty="0" smtClean="0">
                <a:latin typeface="+mn-lt"/>
              </a:rPr>
              <a:t>її завдання </a:t>
            </a:r>
            <a:r>
              <a:rPr lang="uk-UA" dirty="0">
                <a:latin typeface="+mn-lt"/>
              </a:rPr>
              <a:t>і вся діяльність </a:t>
            </a:r>
            <a:r>
              <a:rPr lang="uk-UA" dirty="0" smtClean="0">
                <a:latin typeface="+mn-lt"/>
              </a:rPr>
              <a:t>подаються </a:t>
            </a:r>
            <a:r>
              <a:rPr lang="uk-UA" dirty="0">
                <a:latin typeface="+mn-lt"/>
              </a:rPr>
              <a:t>у вигляді комплексу різних процесів, пов’язаних і взаємодіючих між собою. </a:t>
            </a:r>
            <a:endParaRPr lang="uk-UA" dirty="0" smtClean="0">
              <a:latin typeface="+mn-lt"/>
            </a:endParaRPr>
          </a:p>
          <a:p>
            <a:r>
              <a:rPr lang="uk-UA" dirty="0" smtClean="0">
                <a:latin typeface="+mn-lt"/>
              </a:rPr>
              <a:t>Головна </a:t>
            </a:r>
            <a:r>
              <a:rPr lang="uk-UA" dirty="0">
                <a:latin typeface="+mn-lt"/>
              </a:rPr>
              <a:t>перевага процесного управління </a:t>
            </a:r>
            <a:r>
              <a:rPr lang="uk-UA" dirty="0" smtClean="0">
                <a:latin typeface="+mn-lt"/>
              </a:rPr>
              <a:t>організації </a:t>
            </a:r>
            <a:r>
              <a:rPr lang="uk-UA" dirty="0">
                <a:latin typeface="+mn-lt"/>
              </a:rPr>
              <a:t>– це орієнтир на результат при оптимальному способі його </a:t>
            </a:r>
            <a:r>
              <a:rPr lang="uk-UA" dirty="0" smtClean="0">
                <a:latin typeface="+mn-lt"/>
              </a:rPr>
              <a:t>досягнення.</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77</a:t>
            </a:fld>
            <a:endParaRPr lang="uk-UA"/>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36" y="1539019"/>
            <a:ext cx="3068688" cy="3753072"/>
          </a:xfrm>
          <a:prstGeom prst="rect">
            <a:avLst/>
          </a:prstGeom>
        </p:spPr>
      </p:pic>
    </p:spTree>
    <p:extLst>
      <p:ext uri="{BB962C8B-B14F-4D97-AF65-F5344CB8AC3E}">
        <p14:creationId xmlns:p14="http://schemas.microsoft.com/office/powerpoint/2010/main" val="3111803580"/>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9" y="1616562"/>
            <a:ext cx="4110445" cy="3309038"/>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Для чого виділяють бізнес-процеси?</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3936274" y="1288869"/>
            <a:ext cx="7888603" cy="4465386"/>
          </a:xfrm>
        </p:spPr>
        <p:txBody>
          <a:bodyPr anchor="ctr">
            <a:normAutofit fontScale="92500" lnSpcReduction="10000"/>
          </a:bodyPr>
          <a:lstStyle/>
          <a:p>
            <a:r>
              <a:rPr lang="uk-UA" dirty="0" smtClean="0">
                <a:latin typeface="+mn-lt"/>
              </a:rPr>
              <a:t>Виділення в діяльності організації окремих бізнес-процесів дозволяє домогтися більш ефективного виконання робіт, так як можна призначити відповідального за роботу цього процесу, запланувати результат і проконтролювати весь шлях його досягнення.</a:t>
            </a:r>
          </a:p>
          <a:p>
            <a:r>
              <a:rPr lang="uk-UA" dirty="0" smtClean="0">
                <a:latin typeface="+mn-lt"/>
              </a:rPr>
              <a:t>Виходячи з цього, можна вибудувати оптимальну систему мотивації для співробітників, що працюють на певному бізнес-процесі, і домогтися більшої продуктивності в роботі.</a:t>
            </a:r>
          </a:p>
          <a:p>
            <a:r>
              <a:rPr lang="uk-UA" dirty="0" smtClean="0">
                <a:latin typeface="+mn-lt"/>
              </a:rPr>
              <a:t>Можна побачити взаємодію всіх підрозділів організації та зрозуміти, де можуть виникати </a:t>
            </a:r>
            <a:r>
              <a:rPr lang="uk-UA" dirty="0" err="1" smtClean="0">
                <a:latin typeface="+mn-lt"/>
              </a:rPr>
              <a:t>збої</a:t>
            </a:r>
            <a:r>
              <a:rPr lang="uk-UA" dirty="0" smtClean="0">
                <a:latin typeface="+mn-lt"/>
              </a:rPr>
              <a:t> і помилки.</a:t>
            </a:r>
          </a:p>
          <a:p>
            <a:r>
              <a:rPr lang="uk-UA" dirty="0" smtClean="0">
                <a:latin typeface="+mn-lt"/>
              </a:rPr>
              <a:t>Можна виявити дублюючі функції, відсутні кадрові одиниці тощо.</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78</a:t>
            </a:fld>
            <a:endParaRPr lang="uk-UA"/>
          </a:p>
        </p:txBody>
      </p:sp>
    </p:spTree>
    <p:extLst>
      <p:ext uri="{BB962C8B-B14F-4D97-AF65-F5344CB8AC3E}">
        <p14:creationId xmlns:p14="http://schemas.microsoft.com/office/powerpoint/2010/main" val="2886978961"/>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Які є типи бізнес-процесів?</a:t>
            </a:r>
            <a:endParaRPr lang="uk-UA"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87091733"/>
              </p:ext>
            </p:extLst>
          </p:nvPr>
        </p:nvGraphicFramePr>
        <p:xfrm>
          <a:off x="313009" y="1374162"/>
          <a:ext cx="5591404" cy="376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79</a:t>
            </a:fld>
            <a:endParaRPr lang="uk-UA"/>
          </a:p>
        </p:txBody>
      </p:sp>
      <p:sp>
        <p:nvSpPr>
          <p:cNvPr id="6" name="Прямоугольник 5"/>
          <p:cNvSpPr/>
          <p:nvPr/>
        </p:nvSpPr>
        <p:spPr>
          <a:xfrm>
            <a:off x="6195509" y="1113384"/>
            <a:ext cx="5796194" cy="4862870"/>
          </a:xfrm>
          <a:prstGeom prst="rect">
            <a:avLst/>
          </a:prstGeom>
        </p:spPr>
        <p:txBody>
          <a:bodyPr wrap="square">
            <a:spAutoFit/>
          </a:bodyPr>
          <a:lstStyle/>
          <a:p>
            <a:pPr marL="228600" indent="-228600">
              <a:spcBef>
                <a:spcPts val="600"/>
              </a:spcBef>
              <a:buClr>
                <a:srgbClr val="003999"/>
              </a:buClr>
              <a:buFont typeface="Helvetica" pitchFamily="2" charset="0"/>
              <a:buChar char="‣"/>
            </a:pPr>
            <a:r>
              <a:rPr lang="uk-UA" sz="2200" b="1" dirty="0"/>
              <a:t>Основні бізнес-процеси</a:t>
            </a:r>
            <a:r>
              <a:rPr lang="uk-UA" sz="2200" dirty="0"/>
              <a:t> – </a:t>
            </a:r>
            <a:r>
              <a:rPr lang="uk-UA" sz="2200" dirty="0" smtClean="0"/>
              <a:t>процеси, </a:t>
            </a:r>
            <a:r>
              <a:rPr lang="uk-UA" sz="2200" dirty="0"/>
              <a:t>які спрямовані на створення продуктів або послуг організації.</a:t>
            </a:r>
          </a:p>
          <a:p>
            <a:pPr marL="228600" indent="-228600">
              <a:spcBef>
                <a:spcPts val="600"/>
              </a:spcBef>
              <a:buClr>
                <a:srgbClr val="003999"/>
              </a:buClr>
              <a:buFont typeface="Helvetica" pitchFamily="2" charset="0"/>
              <a:buChar char="‣"/>
            </a:pPr>
            <a:r>
              <a:rPr lang="uk-UA" sz="2200" b="1" dirty="0"/>
              <a:t>Керуючі бізнес-процеси</a:t>
            </a:r>
            <a:r>
              <a:rPr lang="uk-UA" sz="2200" dirty="0"/>
              <a:t> – процеси, які відповідають за управління та розвиток всієї організації (наприклад, стратегічне управління).</a:t>
            </a:r>
          </a:p>
          <a:p>
            <a:pPr marL="228600" indent="-228600">
              <a:spcBef>
                <a:spcPts val="600"/>
              </a:spcBef>
              <a:buClr>
                <a:srgbClr val="003999"/>
              </a:buClr>
              <a:buFont typeface="Helvetica" pitchFamily="2" charset="0"/>
              <a:buChar char="‣"/>
            </a:pPr>
            <a:r>
              <a:rPr lang="uk-UA" sz="2200" b="1" dirty="0"/>
              <a:t>Допоміжні (підтримуючі) бізнес-процеси</a:t>
            </a:r>
            <a:r>
              <a:rPr lang="uk-UA" sz="2200" dirty="0"/>
              <a:t> – процеси, які підтримують основні бізнес-процеси, роблять можливим їх виконання (наприклад, підбір персоналу або фінансова служба).</a:t>
            </a:r>
          </a:p>
          <a:p>
            <a:endParaRPr lang="ru-RU" dirty="0" smtClean="0"/>
          </a:p>
          <a:p>
            <a:endParaRPr lang="uk-UA" dirty="0"/>
          </a:p>
        </p:txBody>
      </p:sp>
    </p:spTree>
    <p:extLst>
      <p:ext uri="{BB962C8B-B14F-4D97-AF65-F5344CB8AC3E}">
        <p14:creationId xmlns:p14="http://schemas.microsoft.com/office/powerpoint/2010/main" val="11873931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Відмінності видів аудиту державного сектору:</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graphicFrame>
        <p:nvGraphicFramePr>
          <p:cNvPr id="6" name="Объект 5"/>
          <p:cNvGraphicFramePr>
            <a:graphicFrameLocks noGrp="1"/>
          </p:cNvGraphicFramePr>
          <p:nvPr>
            <p:ph idx="1"/>
            <p:extLst>
              <p:ext uri="{D42A27DB-BD31-4B8C-83A1-F6EECF244321}">
                <p14:modId xmlns:p14="http://schemas.microsoft.com/office/powerpoint/2010/main" val="4185224903"/>
              </p:ext>
            </p:extLst>
          </p:nvPr>
        </p:nvGraphicFramePr>
        <p:xfrm>
          <a:off x="739051" y="1110344"/>
          <a:ext cx="10930435" cy="4769531"/>
        </p:xfrm>
        <a:graphic>
          <a:graphicData uri="http://schemas.openxmlformats.org/drawingml/2006/table">
            <a:tbl>
              <a:tblPr firstRow="1" firstCol="1" bandRow="1">
                <a:tableStyleId>{5C22544A-7EE6-4342-B048-85BDC9FD1C3A}</a:tableStyleId>
              </a:tblPr>
              <a:tblGrid>
                <a:gridCol w="2107042">
                  <a:extLst>
                    <a:ext uri="{9D8B030D-6E8A-4147-A177-3AD203B41FA5}">
                      <a16:colId xmlns:a16="http://schemas.microsoft.com/office/drawing/2014/main" val="1032522483"/>
                    </a:ext>
                  </a:extLst>
                </a:gridCol>
                <a:gridCol w="2870817">
                  <a:extLst>
                    <a:ext uri="{9D8B030D-6E8A-4147-A177-3AD203B41FA5}">
                      <a16:colId xmlns:a16="http://schemas.microsoft.com/office/drawing/2014/main" val="693446"/>
                    </a:ext>
                  </a:extLst>
                </a:gridCol>
                <a:gridCol w="2921733">
                  <a:extLst>
                    <a:ext uri="{9D8B030D-6E8A-4147-A177-3AD203B41FA5}">
                      <a16:colId xmlns:a16="http://schemas.microsoft.com/office/drawing/2014/main" val="586233805"/>
                    </a:ext>
                  </a:extLst>
                </a:gridCol>
                <a:gridCol w="3030843">
                  <a:extLst>
                    <a:ext uri="{9D8B030D-6E8A-4147-A177-3AD203B41FA5}">
                      <a16:colId xmlns:a16="http://schemas.microsoft.com/office/drawing/2014/main" val="1478219908"/>
                    </a:ext>
                  </a:extLst>
                </a:gridCol>
              </a:tblGrid>
              <a:tr h="351131">
                <a:tc>
                  <a:txBody>
                    <a:bodyPr/>
                    <a:lstStyle/>
                    <a:p>
                      <a:pPr algn="ctr">
                        <a:lnSpc>
                          <a:spcPct val="115000"/>
                        </a:lnSpc>
                        <a:spcBef>
                          <a:spcPts val="200"/>
                        </a:spcBef>
                        <a:spcAft>
                          <a:spcPts val="200"/>
                        </a:spcAft>
                      </a:pPr>
                      <a:r>
                        <a:rPr lang="uk-UA" sz="1600" kern="1200" dirty="0">
                          <a:solidFill>
                            <a:schemeClr val="bg1"/>
                          </a:solidFill>
                          <a:latin typeface="+mn-lt"/>
                          <a:ea typeface="+mn-ea"/>
                          <a:cs typeface="+mn-cs"/>
                        </a:rPr>
                        <a:t>Параметри</a:t>
                      </a:r>
                      <a:endParaRPr lang="en-US" sz="1600" kern="1200" dirty="0">
                        <a:solidFill>
                          <a:schemeClr val="bg1"/>
                        </a:solidFill>
                        <a:latin typeface="+mn-lt"/>
                        <a:ea typeface="+mn-ea"/>
                        <a:cs typeface="+mn-cs"/>
                      </a:endParaRPr>
                    </a:p>
                  </a:txBody>
                  <a:tcPr marL="57250" marR="57250" marT="0" marB="0" anchor="ctr"/>
                </a:tc>
                <a:tc>
                  <a:txBody>
                    <a:bodyPr/>
                    <a:lstStyle/>
                    <a:p>
                      <a:pPr marL="0" algn="ctr" defTabSz="914400" rtl="0" eaLnBrk="1" latinLnBrk="0" hangingPunct="1">
                        <a:lnSpc>
                          <a:spcPct val="115000"/>
                        </a:lnSpc>
                        <a:spcBef>
                          <a:spcPts val="200"/>
                        </a:spcBef>
                        <a:spcAft>
                          <a:spcPts val="200"/>
                        </a:spcAft>
                      </a:pPr>
                      <a:r>
                        <a:rPr lang="uk-UA" sz="1600" b="1" kern="1200" dirty="0">
                          <a:solidFill>
                            <a:schemeClr val="bg1"/>
                          </a:solidFill>
                          <a:latin typeface="+mn-lt"/>
                          <a:ea typeface="+mn-ea"/>
                          <a:cs typeface="+mn-cs"/>
                        </a:rPr>
                        <a:t>Фінансовий аудит</a:t>
                      </a:r>
                      <a:endParaRPr lang="en-US" sz="1600" b="1" kern="1200" dirty="0">
                        <a:solidFill>
                          <a:schemeClr val="bg1"/>
                        </a:solidFill>
                        <a:latin typeface="+mn-lt"/>
                        <a:ea typeface="+mn-ea"/>
                        <a:cs typeface="+mn-cs"/>
                      </a:endParaRPr>
                    </a:p>
                  </a:txBody>
                  <a:tcPr marL="57250" marR="57250" marT="0" marB="0" anchor="ctr"/>
                </a:tc>
                <a:tc>
                  <a:txBody>
                    <a:bodyPr/>
                    <a:lstStyle/>
                    <a:p>
                      <a:pPr marL="0" algn="ctr" defTabSz="914400" rtl="0" eaLnBrk="1" latinLnBrk="0" hangingPunct="1">
                        <a:lnSpc>
                          <a:spcPct val="115000"/>
                        </a:lnSpc>
                        <a:spcBef>
                          <a:spcPts val="200"/>
                        </a:spcBef>
                        <a:spcAft>
                          <a:spcPts val="200"/>
                        </a:spcAft>
                      </a:pPr>
                      <a:r>
                        <a:rPr lang="uk-UA" sz="1600" b="1" kern="1200" dirty="0">
                          <a:solidFill>
                            <a:schemeClr val="bg1"/>
                          </a:solidFill>
                          <a:latin typeface="+mn-lt"/>
                          <a:ea typeface="+mn-ea"/>
                          <a:cs typeface="+mn-cs"/>
                        </a:rPr>
                        <a:t>Аудит відповідності</a:t>
                      </a:r>
                      <a:endParaRPr lang="en-US" sz="1600" b="1" kern="1200" dirty="0">
                        <a:solidFill>
                          <a:schemeClr val="bg1"/>
                        </a:solidFill>
                        <a:latin typeface="+mn-lt"/>
                        <a:ea typeface="+mn-ea"/>
                        <a:cs typeface="+mn-cs"/>
                      </a:endParaRPr>
                    </a:p>
                  </a:txBody>
                  <a:tcPr marL="57250" marR="57250" marT="0" marB="0" anchor="ctr"/>
                </a:tc>
                <a:tc>
                  <a:txBody>
                    <a:bodyPr/>
                    <a:lstStyle/>
                    <a:p>
                      <a:pPr marL="0" algn="ctr" defTabSz="914400" rtl="0" eaLnBrk="1" latinLnBrk="0" hangingPunct="1">
                        <a:lnSpc>
                          <a:spcPct val="115000"/>
                        </a:lnSpc>
                        <a:spcBef>
                          <a:spcPts val="200"/>
                        </a:spcBef>
                        <a:spcAft>
                          <a:spcPts val="200"/>
                        </a:spcAft>
                      </a:pPr>
                      <a:r>
                        <a:rPr lang="uk-UA" sz="1600" b="1" kern="1200" dirty="0">
                          <a:solidFill>
                            <a:schemeClr val="bg1"/>
                          </a:solidFill>
                          <a:latin typeface="+mn-lt"/>
                          <a:ea typeface="+mn-ea"/>
                          <a:cs typeface="+mn-cs"/>
                        </a:rPr>
                        <a:t>Аудит діяльності (ефективності)</a:t>
                      </a:r>
                      <a:endParaRPr lang="en-US" sz="1600" b="1" kern="1200" dirty="0">
                        <a:solidFill>
                          <a:schemeClr val="bg1"/>
                        </a:solidFill>
                        <a:latin typeface="+mn-lt"/>
                        <a:ea typeface="+mn-ea"/>
                        <a:cs typeface="+mn-cs"/>
                      </a:endParaRPr>
                    </a:p>
                  </a:txBody>
                  <a:tcPr marL="57250" marR="57250" marT="0" marB="0" anchor="ctr"/>
                </a:tc>
                <a:extLst>
                  <a:ext uri="{0D108BD9-81ED-4DB2-BD59-A6C34878D82A}">
                    <a16:rowId xmlns:a16="http://schemas.microsoft.com/office/drawing/2014/main" val="995559147"/>
                  </a:ext>
                </a:extLst>
              </a:tr>
              <a:tr h="1053394">
                <a:tc>
                  <a:txBody>
                    <a:bodyPr/>
                    <a:lstStyle/>
                    <a:p>
                      <a:pPr marL="0" algn="l" defTabSz="914400" rtl="0" eaLnBrk="1" latinLnBrk="0" hangingPunct="1">
                        <a:lnSpc>
                          <a:spcPct val="115000"/>
                        </a:lnSpc>
                        <a:spcBef>
                          <a:spcPts val="200"/>
                        </a:spcBef>
                        <a:spcAft>
                          <a:spcPts val="200"/>
                        </a:spcAft>
                      </a:pPr>
                      <a:r>
                        <a:rPr lang="uk-UA" sz="1600" b="1" kern="1200" dirty="0">
                          <a:solidFill>
                            <a:schemeClr val="bg1"/>
                          </a:solidFill>
                          <a:latin typeface="+mn-lt"/>
                          <a:ea typeface="+mn-ea"/>
                          <a:cs typeface="+mn-cs"/>
                        </a:rPr>
                        <a:t>Мета</a:t>
                      </a:r>
                      <a:endParaRPr lang="en-US" sz="1600" b="1" kern="1200" dirty="0">
                        <a:solidFill>
                          <a:schemeClr val="bg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Оцінка достовірності та повноти інформації, відображеної у фінансовій та бюджетній звітності</a:t>
                      </a:r>
                      <a:endParaRPr lang="en-US" sz="1600" b="0" kern="1200" dirty="0">
                        <a:solidFill>
                          <a:schemeClr val="tx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Оцінка відповідності вимогам нормативно-правових актів / правил</a:t>
                      </a:r>
                      <a:endParaRPr lang="en-US" sz="1600" b="0" kern="1200" dirty="0">
                        <a:solidFill>
                          <a:schemeClr val="tx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Оцінка ефективності, результативності та економічності програм / діяльності</a:t>
                      </a:r>
                      <a:endParaRPr lang="en-US" sz="1600" b="0" kern="1200" dirty="0">
                        <a:solidFill>
                          <a:schemeClr val="tx1"/>
                        </a:solidFill>
                        <a:latin typeface="+mn-lt"/>
                        <a:ea typeface="+mn-ea"/>
                        <a:cs typeface="+mn-cs"/>
                      </a:endParaRPr>
                    </a:p>
                  </a:txBody>
                  <a:tcPr marL="57250" marR="57250" marT="0" marB="0" anchor="ctr"/>
                </a:tc>
                <a:extLst>
                  <a:ext uri="{0D108BD9-81ED-4DB2-BD59-A6C34878D82A}">
                    <a16:rowId xmlns:a16="http://schemas.microsoft.com/office/drawing/2014/main" val="1916984095"/>
                  </a:ext>
                </a:extLst>
              </a:tr>
              <a:tr h="877829">
                <a:tc>
                  <a:txBody>
                    <a:bodyPr/>
                    <a:lstStyle/>
                    <a:p>
                      <a:pPr marL="0" algn="l" defTabSz="914400" rtl="0" eaLnBrk="1" latinLnBrk="0" hangingPunct="1">
                        <a:lnSpc>
                          <a:spcPct val="115000"/>
                        </a:lnSpc>
                        <a:spcBef>
                          <a:spcPts val="200"/>
                        </a:spcBef>
                        <a:spcAft>
                          <a:spcPts val="200"/>
                        </a:spcAft>
                      </a:pPr>
                      <a:r>
                        <a:rPr lang="uk-UA" sz="1600" b="1" kern="1200" dirty="0">
                          <a:solidFill>
                            <a:schemeClr val="bg1"/>
                          </a:solidFill>
                          <a:latin typeface="+mn-lt"/>
                          <a:ea typeface="+mn-ea"/>
                          <a:cs typeface="+mn-cs"/>
                        </a:rPr>
                        <a:t>Предмет дослідження</a:t>
                      </a:r>
                      <a:endParaRPr lang="en-US" sz="1600" b="1" kern="1200" dirty="0">
                        <a:solidFill>
                          <a:schemeClr val="bg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Система бухгалтерського обліку, система управління</a:t>
                      </a:r>
                      <a:endParaRPr lang="en-US" sz="1600" b="0" kern="1200" dirty="0">
                        <a:solidFill>
                          <a:schemeClr val="tx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Дотримання вимог нормативно-правових актів / правил</a:t>
                      </a:r>
                      <a:endParaRPr lang="en-US" sz="1600" b="0" kern="1200" dirty="0">
                        <a:solidFill>
                          <a:schemeClr val="tx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Організаційні та управлінські програми, діяльність, стратегії розвитку та результати</a:t>
                      </a:r>
                      <a:endParaRPr lang="en-US" sz="1600" b="0" kern="1200" dirty="0">
                        <a:solidFill>
                          <a:schemeClr val="tx1"/>
                        </a:solidFill>
                        <a:latin typeface="+mn-lt"/>
                        <a:ea typeface="+mn-ea"/>
                        <a:cs typeface="+mn-cs"/>
                      </a:endParaRPr>
                    </a:p>
                  </a:txBody>
                  <a:tcPr marL="57250" marR="57250" marT="0" marB="0" anchor="ctr"/>
                </a:tc>
                <a:extLst>
                  <a:ext uri="{0D108BD9-81ED-4DB2-BD59-A6C34878D82A}">
                    <a16:rowId xmlns:a16="http://schemas.microsoft.com/office/drawing/2014/main" val="1770226860"/>
                  </a:ext>
                </a:extLst>
              </a:tr>
              <a:tr h="1228960">
                <a:tc>
                  <a:txBody>
                    <a:bodyPr/>
                    <a:lstStyle/>
                    <a:p>
                      <a:pPr marL="0" algn="l" defTabSz="914400" rtl="0" eaLnBrk="1" latinLnBrk="0" hangingPunct="1">
                        <a:lnSpc>
                          <a:spcPct val="115000"/>
                        </a:lnSpc>
                        <a:spcBef>
                          <a:spcPts val="200"/>
                        </a:spcBef>
                        <a:spcAft>
                          <a:spcPts val="200"/>
                        </a:spcAft>
                      </a:pPr>
                      <a:r>
                        <a:rPr lang="uk-UA" sz="1600" b="1" kern="1200" dirty="0">
                          <a:solidFill>
                            <a:schemeClr val="bg1"/>
                          </a:solidFill>
                          <a:latin typeface="+mn-lt"/>
                          <a:ea typeface="+mn-ea"/>
                          <a:cs typeface="+mn-cs"/>
                        </a:rPr>
                        <a:t>Сфера професійних знань</a:t>
                      </a:r>
                      <a:endParaRPr lang="en-US" sz="1600" b="1" kern="1200" dirty="0">
                        <a:solidFill>
                          <a:schemeClr val="bg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Бухгалтерський облік</a:t>
                      </a:r>
                      <a:endParaRPr lang="en-US" sz="1600" b="0" kern="1200" dirty="0">
                        <a:solidFill>
                          <a:schemeClr val="tx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a:solidFill>
                            <a:schemeClr val="tx1"/>
                          </a:solidFill>
                          <a:latin typeface="+mn-lt"/>
                          <a:ea typeface="+mn-ea"/>
                          <a:cs typeface="+mn-cs"/>
                        </a:rPr>
                        <a:t>Право, фінансове управління у державному секторі економіки, бухгалтерський облік, державне управління</a:t>
                      </a:r>
                      <a:endParaRPr lang="en-US" sz="1600" b="0" kern="1200">
                        <a:solidFill>
                          <a:schemeClr val="tx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Фінанси, економіка, соціологія, право, управління, державне управління, бухгалтерський облік</a:t>
                      </a:r>
                      <a:endParaRPr lang="en-US" sz="1600" b="0" kern="1200" dirty="0">
                        <a:solidFill>
                          <a:schemeClr val="tx1"/>
                        </a:solidFill>
                        <a:latin typeface="+mn-lt"/>
                        <a:ea typeface="+mn-ea"/>
                        <a:cs typeface="+mn-cs"/>
                      </a:endParaRPr>
                    </a:p>
                  </a:txBody>
                  <a:tcPr marL="57250" marR="57250" marT="0" marB="0" anchor="ctr"/>
                </a:tc>
                <a:extLst>
                  <a:ext uri="{0D108BD9-81ED-4DB2-BD59-A6C34878D82A}">
                    <a16:rowId xmlns:a16="http://schemas.microsoft.com/office/drawing/2014/main" val="262570888"/>
                  </a:ext>
                </a:extLst>
              </a:tr>
              <a:tr h="526697">
                <a:tc>
                  <a:txBody>
                    <a:bodyPr/>
                    <a:lstStyle/>
                    <a:p>
                      <a:pPr marL="0" algn="l" defTabSz="914400" rtl="0" eaLnBrk="1" latinLnBrk="0" hangingPunct="1">
                        <a:lnSpc>
                          <a:spcPct val="115000"/>
                        </a:lnSpc>
                        <a:spcBef>
                          <a:spcPts val="200"/>
                        </a:spcBef>
                        <a:spcAft>
                          <a:spcPts val="200"/>
                        </a:spcAft>
                      </a:pPr>
                      <a:r>
                        <a:rPr lang="uk-UA" sz="1600" b="1" kern="1200" dirty="0">
                          <a:solidFill>
                            <a:schemeClr val="bg1"/>
                          </a:solidFill>
                          <a:latin typeface="+mn-lt"/>
                          <a:ea typeface="+mn-ea"/>
                          <a:cs typeface="+mn-cs"/>
                        </a:rPr>
                        <a:t>Методологія</a:t>
                      </a:r>
                      <a:endParaRPr lang="en-US" sz="1600" b="1" kern="1200" dirty="0">
                        <a:solidFill>
                          <a:schemeClr val="bg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Стандартизована</a:t>
                      </a:r>
                      <a:endParaRPr lang="en-US" sz="1600" b="0" kern="1200" dirty="0">
                        <a:solidFill>
                          <a:schemeClr val="tx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a:solidFill>
                            <a:schemeClr val="tx1"/>
                          </a:solidFill>
                          <a:latin typeface="+mn-lt"/>
                          <a:ea typeface="+mn-ea"/>
                          <a:cs typeface="+mn-cs"/>
                        </a:rPr>
                        <a:t>Залежить від теми аудиту</a:t>
                      </a:r>
                      <a:endParaRPr lang="en-US" sz="1600" b="0" kern="1200">
                        <a:solidFill>
                          <a:schemeClr val="tx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Дослідницька, залежить від сфери аудиту</a:t>
                      </a:r>
                      <a:endParaRPr lang="en-US" sz="1600" b="0" kern="1200" dirty="0">
                        <a:solidFill>
                          <a:schemeClr val="tx1"/>
                        </a:solidFill>
                        <a:latin typeface="+mn-lt"/>
                        <a:ea typeface="+mn-ea"/>
                        <a:cs typeface="+mn-cs"/>
                      </a:endParaRPr>
                    </a:p>
                  </a:txBody>
                  <a:tcPr marL="57250" marR="57250" marT="0" marB="0" anchor="ctr"/>
                </a:tc>
                <a:extLst>
                  <a:ext uri="{0D108BD9-81ED-4DB2-BD59-A6C34878D82A}">
                    <a16:rowId xmlns:a16="http://schemas.microsoft.com/office/drawing/2014/main" val="2007005179"/>
                  </a:ext>
                </a:extLst>
              </a:tr>
              <a:tr h="702263">
                <a:tc>
                  <a:txBody>
                    <a:bodyPr/>
                    <a:lstStyle/>
                    <a:p>
                      <a:pPr marL="0" algn="l" defTabSz="914400" rtl="0" eaLnBrk="1" latinLnBrk="0" hangingPunct="1">
                        <a:lnSpc>
                          <a:spcPct val="115000"/>
                        </a:lnSpc>
                        <a:spcBef>
                          <a:spcPts val="200"/>
                        </a:spcBef>
                        <a:spcAft>
                          <a:spcPts val="200"/>
                        </a:spcAft>
                      </a:pPr>
                      <a:r>
                        <a:rPr lang="uk-UA" sz="1600" b="1" kern="1200" dirty="0">
                          <a:solidFill>
                            <a:schemeClr val="bg1"/>
                          </a:solidFill>
                          <a:latin typeface="+mn-lt"/>
                          <a:ea typeface="+mn-ea"/>
                          <a:cs typeface="+mn-cs"/>
                        </a:rPr>
                        <a:t>Застосовувані критерії оцінки</a:t>
                      </a:r>
                      <a:endParaRPr lang="en-US" sz="1600" b="1" kern="1200" dirty="0">
                        <a:solidFill>
                          <a:schemeClr val="bg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Стандартизовані (концептуальна основа фінансового звітування)</a:t>
                      </a:r>
                      <a:endParaRPr lang="en-US" sz="1600" b="0" kern="1200" dirty="0">
                        <a:solidFill>
                          <a:schemeClr val="tx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a:solidFill>
                            <a:schemeClr val="tx1"/>
                          </a:solidFill>
                          <a:latin typeface="+mn-lt"/>
                          <a:ea typeface="+mn-ea"/>
                          <a:cs typeface="+mn-cs"/>
                        </a:rPr>
                        <a:t>Залежать від предмету аудиту</a:t>
                      </a:r>
                      <a:endParaRPr lang="en-US" sz="1600" b="0" kern="1200">
                        <a:solidFill>
                          <a:schemeClr val="tx1"/>
                        </a:solidFill>
                        <a:latin typeface="+mn-lt"/>
                        <a:ea typeface="+mn-ea"/>
                        <a:cs typeface="+mn-cs"/>
                      </a:endParaRPr>
                    </a:p>
                  </a:txBody>
                  <a:tcPr marL="57250" marR="57250" marT="0" marB="0" anchor="ctr"/>
                </a:tc>
                <a:tc>
                  <a:txBody>
                    <a:bodyPr/>
                    <a:lstStyle/>
                    <a:p>
                      <a:pPr marL="0" algn="l" defTabSz="914400" rtl="0" eaLnBrk="1" latinLnBrk="0" hangingPunct="1">
                        <a:lnSpc>
                          <a:spcPct val="100000"/>
                        </a:lnSpc>
                        <a:spcBef>
                          <a:spcPts val="200"/>
                        </a:spcBef>
                        <a:spcAft>
                          <a:spcPts val="200"/>
                        </a:spcAft>
                      </a:pPr>
                      <a:r>
                        <a:rPr lang="uk-UA" sz="1600" b="0" kern="1200" dirty="0">
                          <a:solidFill>
                            <a:schemeClr val="tx1"/>
                          </a:solidFill>
                          <a:latin typeface="+mn-lt"/>
                          <a:ea typeface="+mn-ea"/>
                          <a:cs typeface="+mn-cs"/>
                        </a:rPr>
                        <a:t>Унікальні для кожного аудиту</a:t>
                      </a:r>
                      <a:endParaRPr lang="en-US" sz="1600" b="0" kern="1200" dirty="0">
                        <a:solidFill>
                          <a:schemeClr val="tx1"/>
                        </a:solidFill>
                        <a:latin typeface="+mn-lt"/>
                        <a:ea typeface="+mn-ea"/>
                        <a:cs typeface="+mn-cs"/>
                      </a:endParaRPr>
                    </a:p>
                  </a:txBody>
                  <a:tcPr marL="57250" marR="57250" marT="0" marB="0" anchor="ctr"/>
                </a:tc>
                <a:extLst>
                  <a:ext uri="{0D108BD9-81ED-4DB2-BD59-A6C34878D82A}">
                    <a16:rowId xmlns:a16="http://schemas.microsoft.com/office/drawing/2014/main" val="1015062191"/>
                  </a:ext>
                </a:extLst>
              </a:tr>
            </a:tbl>
          </a:graphicData>
        </a:graphic>
      </p:graphicFrame>
      <p:sp>
        <p:nvSpPr>
          <p:cNvPr id="9" name="Номер слайда 8"/>
          <p:cNvSpPr>
            <a:spLocks noGrp="1"/>
          </p:cNvSpPr>
          <p:nvPr>
            <p:ph type="sldNum" sz="quarter" idx="12"/>
          </p:nvPr>
        </p:nvSpPr>
        <p:spPr/>
        <p:txBody>
          <a:bodyPr/>
          <a:lstStyle/>
          <a:p>
            <a:fld id="{9681E3D1-0EE9-7E4A-80CF-448C84F25691}" type="slidenum">
              <a:rPr lang="uk-UA" smtClean="0"/>
              <a:t>8</a:t>
            </a:fld>
            <a:endParaRPr lang="uk-UA"/>
          </a:p>
        </p:txBody>
      </p:sp>
    </p:spTree>
    <p:extLst>
      <p:ext uri="{BB962C8B-B14F-4D97-AF65-F5344CB8AC3E}">
        <p14:creationId xmlns:p14="http://schemas.microsoft.com/office/powerpoint/2010/main" val="3107494168"/>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540" y="1668645"/>
            <a:ext cx="4317460" cy="3263492"/>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Яка структура бізнес-процесу?</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80</a:t>
            </a:fld>
            <a:endParaRPr lang="uk-UA"/>
          </a:p>
        </p:txBody>
      </p:sp>
      <p:sp>
        <p:nvSpPr>
          <p:cNvPr id="11" name="Объект 10"/>
          <p:cNvSpPr>
            <a:spLocks noGrp="1"/>
          </p:cNvSpPr>
          <p:nvPr>
            <p:ph idx="1"/>
          </p:nvPr>
        </p:nvSpPr>
        <p:spPr>
          <a:xfrm>
            <a:off x="367758" y="1110344"/>
            <a:ext cx="7800703" cy="4740049"/>
          </a:xfrm>
        </p:spPr>
        <p:txBody>
          <a:bodyPr>
            <a:normAutofit/>
          </a:bodyPr>
          <a:lstStyle/>
          <a:p>
            <a:r>
              <a:rPr lang="uk-UA" b="1" dirty="0" smtClean="0">
                <a:latin typeface="+mn-lt"/>
              </a:rPr>
              <a:t>Вхід</a:t>
            </a:r>
            <a:r>
              <a:rPr lang="uk-UA" dirty="0" smtClean="0">
                <a:latin typeface="+mn-lt"/>
              </a:rPr>
              <a:t> – це той ресурс, який запускає початок процесу (інформація, сировина тощо);</a:t>
            </a:r>
          </a:p>
          <a:p>
            <a:r>
              <a:rPr lang="uk-UA" b="1" dirty="0" smtClean="0">
                <a:latin typeface="+mn-lt"/>
              </a:rPr>
              <a:t>Вихід</a:t>
            </a:r>
            <a:r>
              <a:rPr lang="uk-UA" dirty="0" smtClean="0">
                <a:latin typeface="+mn-lt"/>
              </a:rPr>
              <a:t> – результат процесу;</a:t>
            </a:r>
          </a:p>
          <a:p>
            <a:r>
              <a:rPr lang="uk-UA" b="1" dirty="0" smtClean="0">
                <a:latin typeface="+mn-lt"/>
              </a:rPr>
              <a:t>Власник</a:t>
            </a:r>
            <a:r>
              <a:rPr lang="uk-UA" dirty="0" smtClean="0">
                <a:latin typeface="+mn-lt"/>
              </a:rPr>
              <a:t> – особа, яка відповідає за досягнення запланованого результату, вносить правки і поліпшення в процес;</a:t>
            </a:r>
          </a:p>
          <a:p>
            <a:r>
              <a:rPr lang="uk-UA" b="1" dirty="0" smtClean="0">
                <a:latin typeface="+mn-lt"/>
              </a:rPr>
              <a:t>Постачальник</a:t>
            </a:r>
            <a:r>
              <a:rPr lang="uk-UA" dirty="0" smtClean="0">
                <a:latin typeface="+mn-lt"/>
              </a:rPr>
              <a:t> – той, хто забезпечує процес вхідними ресурсами;</a:t>
            </a:r>
          </a:p>
          <a:p>
            <a:r>
              <a:rPr lang="uk-UA" b="1" dirty="0" smtClean="0">
                <a:latin typeface="+mn-lt"/>
              </a:rPr>
              <a:t>Споживачі</a:t>
            </a:r>
            <a:r>
              <a:rPr lang="uk-UA" dirty="0" smtClean="0">
                <a:latin typeface="+mn-lt"/>
              </a:rPr>
              <a:t> – ті, хто зацікавлений в результаті процесу, можуть бути внутрішніми (співробітники організації) або зовнішніми (клієнти, постачальники, партнери).</a:t>
            </a:r>
            <a:endParaRPr lang="uk-UA" dirty="0">
              <a:latin typeface="+mn-lt"/>
            </a:endParaRPr>
          </a:p>
        </p:txBody>
      </p:sp>
    </p:spTree>
    <p:extLst>
      <p:ext uri="{BB962C8B-B14F-4D97-AF65-F5344CB8AC3E}">
        <p14:creationId xmlns:p14="http://schemas.microsoft.com/office/powerpoint/2010/main" val="1412092050"/>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Як зробити опис бізнес-процесів?</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81</a:t>
            </a:fld>
            <a:endParaRPr lang="uk-UA"/>
          </a:p>
        </p:txBody>
      </p:sp>
      <p:sp>
        <p:nvSpPr>
          <p:cNvPr id="11" name="Объект 10"/>
          <p:cNvSpPr>
            <a:spLocks noGrp="1"/>
          </p:cNvSpPr>
          <p:nvPr>
            <p:ph idx="1"/>
          </p:nvPr>
        </p:nvSpPr>
        <p:spPr>
          <a:xfrm>
            <a:off x="4075611" y="1436914"/>
            <a:ext cx="7800703" cy="3884023"/>
          </a:xfrm>
        </p:spPr>
        <p:txBody>
          <a:bodyPr/>
          <a:lstStyle/>
          <a:p>
            <a:r>
              <a:rPr lang="uk-UA" dirty="0" smtClean="0">
                <a:latin typeface="+mn-lt"/>
              </a:rPr>
              <a:t>На першому етапі опис бізнес-процесу здійснюється за принципом «як є». Тобто, потрібно описувати ту ситуацію, яка є на даний момент в організації. </a:t>
            </a:r>
          </a:p>
          <a:p>
            <a:r>
              <a:rPr lang="uk-UA" dirty="0" smtClean="0">
                <a:latin typeface="+mn-lt"/>
              </a:rPr>
              <a:t>Проаналізувавши «вузькі місця» і виявивши всі проблеми, застосовувати до описаних бізнес-процесів принцип «як треба» або «як має бути».</a:t>
            </a:r>
          </a:p>
          <a:p>
            <a:r>
              <a:rPr lang="uk-UA" dirty="0" smtClean="0">
                <a:latin typeface="+mn-lt"/>
              </a:rPr>
              <a:t>У кожного виділеного бізнес-процесу має бути результат і вхідні ресурси, які необхідні для отримання цього результату.</a:t>
            </a:r>
            <a:endParaRPr lang="uk-UA" dirty="0">
              <a:latin typeface="+mn-lt"/>
            </a:endParaRPr>
          </a:p>
        </p:txBody>
      </p:sp>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67" y="1436914"/>
            <a:ext cx="3695296" cy="3688079"/>
          </a:xfrm>
          <a:prstGeom prst="rect">
            <a:avLst/>
          </a:prstGeom>
        </p:spPr>
      </p:pic>
    </p:spTree>
    <p:extLst>
      <p:ext uri="{BB962C8B-B14F-4D97-AF65-F5344CB8AC3E}">
        <p14:creationId xmlns:p14="http://schemas.microsoft.com/office/powerpoint/2010/main" val="2246684086"/>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533400" y="345324"/>
            <a:ext cx="7903818" cy="875846"/>
          </a:xfrm>
        </p:spPr>
        <p:txBody>
          <a:bodyPr/>
          <a:lstStyle/>
          <a:p>
            <a:r>
              <a:rPr lang="uk-UA" dirty="0" smtClean="0">
                <a:latin typeface="+mn-lt"/>
              </a:rPr>
              <a:t>У якій формі зробити опис бізнес-процесів?</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82</a:t>
            </a:fld>
            <a:endParaRPr lang="uk-UA"/>
          </a:p>
        </p:txBody>
      </p:sp>
      <p:pic>
        <p:nvPicPr>
          <p:cNvPr id="9" name="Объект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722607"/>
            <a:ext cx="11342688" cy="4168437"/>
          </a:xfrm>
        </p:spPr>
      </p:pic>
      <p:sp>
        <p:nvSpPr>
          <p:cNvPr id="11" name="Объект 10"/>
          <p:cNvSpPr txBox="1">
            <a:spLocks/>
          </p:cNvSpPr>
          <p:nvPr/>
        </p:nvSpPr>
        <p:spPr>
          <a:xfrm>
            <a:off x="533400" y="1403989"/>
            <a:ext cx="7800703" cy="38317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b="1" i="1" dirty="0" smtClean="0">
                <a:latin typeface="+mn-lt"/>
              </a:rPr>
              <a:t>Таблична форма опису бізнес-процесу:</a:t>
            </a:r>
            <a:endParaRPr lang="uk-UA" b="1" i="1" dirty="0">
              <a:latin typeface="+mn-lt"/>
            </a:endParaRPr>
          </a:p>
        </p:txBody>
      </p:sp>
    </p:spTree>
    <p:extLst>
      <p:ext uri="{BB962C8B-B14F-4D97-AF65-F5344CB8AC3E}">
        <p14:creationId xmlns:p14="http://schemas.microsoft.com/office/powerpoint/2010/main" val="1614311818"/>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a:latin typeface="+mn-lt"/>
              </a:rPr>
              <a:t>У якій формі зробити опис бізнес-процесів?</a:t>
            </a: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83</a:t>
            </a:fld>
            <a:endParaRPr lang="uk-UA"/>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8389" y="1497874"/>
            <a:ext cx="10085691" cy="4256381"/>
          </a:xfrm>
        </p:spPr>
      </p:pic>
      <p:sp>
        <p:nvSpPr>
          <p:cNvPr id="11" name="Объект 10"/>
          <p:cNvSpPr txBox="1">
            <a:spLocks/>
          </p:cNvSpPr>
          <p:nvPr/>
        </p:nvSpPr>
        <p:spPr>
          <a:xfrm>
            <a:off x="411480" y="1257394"/>
            <a:ext cx="7800703" cy="38317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b="1" i="1" dirty="0" smtClean="0">
                <a:latin typeface="+mn-lt"/>
              </a:rPr>
              <a:t>Графічна форма опису бізнес-процесу:</a:t>
            </a:r>
            <a:endParaRPr lang="uk-UA" b="1" i="1" dirty="0">
              <a:latin typeface="+mn-lt"/>
            </a:endParaRPr>
          </a:p>
        </p:txBody>
      </p:sp>
    </p:spTree>
    <p:extLst>
      <p:ext uri="{BB962C8B-B14F-4D97-AF65-F5344CB8AC3E}">
        <p14:creationId xmlns:p14="http://schemas.microsoft.com/office/powerpoint/2010/main" val="268310724"/>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834" y="3317353"/>
            <a:ext cx="3013166" cy="2261112"/>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Що таке бізнес-ризик та операційний ризик?</a:t>
            </a:r>
            <a:endParaRPr lang="uk-UA" dirty="0">
              <a:latin typeface="+mn-lt"/>
            </a:endParaRPr>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84</a:t>
            </a:fld>
            <a:endParaRPr lang="uk-UA"/>
          </a:p>
        </p:txBody>
      </p:sp>
      <p:sp>
        <p:nvSpPr>
          <p:cNvPr id="11" name="Объект 10"/>
          <p:cNvSpPr>
            <a:spLocks noGrp="1"/>
          </p:cNvSpPr>
          <p:nvPr>
            <p:ph idx="1"/>
          </p:nvPr>
        </p:nvSpPr>
        <p:spPr>
          <a:xfrm>
            <a:off x="2248810" y="1268699"/>
            <a:ext cx="8784950" cy="2048654"/>
          </a:xfrm>
        </p:spPr>
        <p:txBody>
          <a:bodyPr>
            <a:normAutofit/>
          </a:bodyPr>
          <a:lstStyle/>
          <a:p>
            <a:r>
              <a:rPr lang="uk-UA" b="1" dirty="0">
                <a:latin typeface="+mn-lt"/>
              </a:rPr>
              <a:t>Бізнес-ризик </a:t>
            </a:r>
            <a:r>
              <a:rPr lang="en-US" dirty="0" smtClean="0">
                <a:latin typeface="+mn-lt"/>
              </a:rPr>
              <a:t>– </a:t>
            </a:r>
            <a:r>
              <a:rPr lang="uk-UA" dirty="0">
                <a:latin typeface="+mn-lt"/>
              </a:rPr>
              <a:t>ризик, що є наслідком значущих умов, подій, обставин, діяльності або бездіяльності, які можуть негативно впливати на здатність </a:t>
            </a:r>
            <a:r>
              <a:rPr lang="uk-UA" dirty="0" smtClean="0">
                <a:latin typeface="+mn-lt"/>
              </a:rPr>
              <a:t>аудитованого суб’єкта досягти </a:t>
            </a:r>
            <a:r>
              <a:rPr lang="uk-UA" dirty="0">
                <a:latin typeface="+mn-lt"/>
              </a:rPr>
              <a:t>своїх цілей та реалізувати стратегії, або </a:t>
            </a:r>
            <a:r>
              <a:rPr lang="uk-UA" dirty="0" smtClean="0">
                <a:latin typeface="+mn-lt"/>
              </a:rPr>
              <a:t>наслідком </a:t>
            </a:r>
            <a:r>
              <a:rPr lang="uk-UA" dirty="0">
                <a:latin typeface="+mn-lt"/>
              </a:rPr>
              <a:t>встановлення невідповідних цілей і </a:t>
            </a:r>
            <a:r>
              <a:rPr lang="uk-UA" dirty="0" smtClean="0">
                <a:latin typeface="+mn-lt"/>
              </a:rPr>
              <a:t>стратегій.</a:t>
            </a: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737" y="1248846"/>
            <a:ext cx="1930028" cy="1930028"/>
          </a:xfrm>
          <a:prstGeom prst="rect">
            <a:avLst/>
          </a:prstGeom>
        </p:spPr>
      </p:pic>
      <p:sp>
        <p:nvSpPr>
          <p:cNvPr id="4" name="Прямоугольник 3"/>
          <p:cNvSpPr/>
          <p:nvPr/>
        </p:nvSpPr>
        <p:spPr>
          <a:xfrm>
            <a:off x="357453" y="3398296"/>
            <a:ext cx="8891050" cy="2308324"/>
          </a:xfrm>
          <a:prstGeom prst="rect">
            <a:avLst/>
          </a:prstGeom>
        </p:spPr>
        <p:txBody>
          <a:bodyPr wrap="square">
            <a:spAutoFit/>
          </a:bodyPr>
          <a:lstStyle/>
          <a:p>
            <a:pPr marL="228600" indent="-228600">
              <a:spcBef>
                <a:spcPts val="600"/>
              </a:spcBef>
              <a:spcAft>
                <a:spcPts val="600"/>
              </a:spcAft>
              <a:buClr>
                <a:srgbClr val="003999"/>
              </a:buClr>
              <a:buFont typeface="Helvetica" pitchFamily="2" charset="0"/>
              <a:buChar char="‣"/>
            </a:pPr>
            <a:r>
              <a:rPr lang="uk-UA" sz="2400" b="1" dirty="0"/>
              <a:t>Операційний ризик </a:t>
            </a:r>
            <a:r>
              <a:rPr lang="uk-UA" sz="2400" dirty="0"/>
              <a:t>– ризик, що виникає в процесі поточної діяльності організації, це ризик прямих або непрямих втрат, викликаних помилками або недосконалістю процесів, систем в організації, помилками або недостатньою кваліфікацією персоналу організації або несприятливих зовнішніх подій (наприклад, шахрайство або стихійне лихо).</a:t>
            </a:r>
          </a:p>
        </p:txBody>
      </p:sp>
    </p:spTree>
    <p:extLst>
      <p:ext uri="{BB962C8B-B14F-4D97-AF65-F5344CB8AC3E}">
        <p14:creationId xmlns:p14="http://schemas.microsoft.com/office/powerpoint/2010/main" val="1404036344"/>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469" y="3556013"/>
            <a:ext cx="4197531" cy="1873149"/>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159678"/>
            <a:ext cx="6746966" cy="875846"/>
          </a:xfrm>
        </p:spPr>
        <p:txBody>
          <a:bodyPr/>
          <a:lstStyle/>
          <a:p>
            <a:r>
              <a:rPr lang="uk-UA" dirty="0" smtClean="0">
                <a:latin typeface="+mn-lt"/>
              </a:rPr>
              <a:t>Принципи моделювання бізнес-процесів</a:t>
            </a:r>
            <a:endParaRPr lang="uk-UA" dirty="0">
              <a:latin typeface="+mn-lt"/>
            </a:endParaRPr>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85</a:t>
            </a:fld>
            <a:endParaRPr lang="uk-UA"/>
          </a:p>
        </p:txBody>
      </p:sp>
      <p:sp>
        <p:nvSpPr>
          <p:cNvPr id="11" name="Объект 10"/>
          <p:cNvSpPr>
            <a:spLocks noGrp="1"/>
          </p:cNvSpPr>
          <p:nvPr>
            <p:ph idx="1"/>
          </p:nvPr>
        </p:nvSpPr>
        <p:spPr>
          <a:xfrm>
            <a:off x="202295" y="1259100"/>
            <a:ext cx="11693614" cy="2082044"/>
          </a:xfrm>
        </p:spPr>
        <p:txBody>
          <a:bodyPr>
            <a:noAutofit/>
          </a:bodyPr>
          <a:lstStyle/>
          <a:p>
            <a:pPr>
              <a:spcAft>
                <a:spcPts val="0"/>
              </a:spcAft>
            </a:pPr>
            <a:r>
              <a:rPr lang="uk-UA" sz="2000" b="1" dirty="0" smtClean="0">
                <a:solidFill>
                  <a:srgbClr val="0070C0"/>
                </a:solidFill>
                <a:latin typeface="+mn-lt"/>
              </a:rPr>
              <a:t>Принцип документування </a:t>
            </a:r>
            <a:r>
              <a:rPr lang="uk-UA" sz="2000" dirty="0" smtClean="0">
                <a:latin typeface="+mn-lt"/>
              </a:rPr>
              <a:t>– всі елементи повинні бути зафіксовані в моделі. Дуже важливо використовувати неповторювані позначення для різних елементів процесу.</a:t>
            </a:r>
          </a:p>
          <a:p>
            <a:pPr>
              <a:spcAft>
                <a:spcPts val="0"/>
              </a:spcAft>
            </a:pPr>
            <a:r>
              <a:rPr lang="uk-UA" sz="2000" b="1" dirty="0" smtClean="0">
                <a:solidFill>
                  <a:srgbClr val="0070C0"/>
                </a:solidFill>
                <a:latin typeface="+mn-lt"/>
              </a:rPr>
              <a:t>Принцип декомпозиції </a:t>
            </a:r>
            <a:r>
              <a:rPr lang="uk-UA" sz="2000" dirty="0" smtClean="0">
                <a:latin typeface="+mn-lt"/>
              </a:rPr>
              <a:t>– всі складові елементи необхідно деталізувати. Кожен процес має бути представлений набором збудованих ієрархічно елементів.</a:t>
            </a:r>
          </a:p>
          <a:p>
            <a:pPr>
              <a:spcAft>
                <a:spcPts val="0"/>
              </a:spcAft>
            </a:pPr>
            <a:r>
              <a:rPr lang="uk-UA" sz="2000" b="1" dirty="0" smtClean="0">
                <a:solidFill>
                  <a:srgbClr val="0070C0"/>
                </a:solidFill>
                <a:latin typeface="+mn-lt"/>
              </a:rPr>
              <a:t>Принцип несуперечності </a:t>
            </a:r>
            <a:r>
              <a:rPr lang="uk-UA" sz="2000" dirty="0" smtClean="0">
                <a:latin typeface="+mn-lt"/>
              </a:rPr>
              <a:t>– всі елементи моделі мають не суперечити один одному і мати однозначне визначення.</a:t>
            </a: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95" y="60935"/>
            <a:ext cx="1431108" cy="1073331"/>
          </a:xfrm>
          <a:prstGeom prst="rect">
            <a:avLst/>
          </a:prstGeom>
        </p:spPr>
      </p:pic>
      <p:sp>
        <p:nvSpPr>
          <p:cNvPr id="6" name="Прямоугольник 5"/>
          <p:cNvSpPr/>
          <p:nvPr/>
        </p:nvSpPr>
        <p:spPr>
          <a:xfrm>
            <a:off x="184878" y="3326453"/>
            <a:ext cx="8149225" cy="2631490"/>
          </a:xfrm>
          <a:prstGeom prst="rect">
            <a:avLst/>
          </a:prstGeom>
        </p:spPr>
        <p:txBody>
          <a:bodyPr wrap="square">
            <a:spAutoFit/>
          </a:bodyPr>
          <a:lstStyle/>
          <a:p>
            <a:pPr marL="228600" indent="-228600">
              <a:spcBef>
                <a:spcPts val="600"/>
              </a:spcBef>
              <a:buClr>
                <a:srgbClr val="003999"/>
              </a:buClr>
              <a:buFont typeface="Helvetica" pitchFamily="2" charset="0"/>
              <a:buChar char="‣"/>
            </a:pPr>
            <a:r>
              <a:rPr lang="uk-UA" sz="2000" b="1" dirty="0">
                <a:solidFill>
                  <a:srgbClr val="0070C0"/>
                </a:solidFill>
              </a:rPr>
              <a:t>Принцип </a:t>
            </a:r>
            <a:r>
              <a:rPr lang="uk-UA" sz="2000" b="1" dirty="0" err="1">
                <a:solidFill>
                  <a:srgbClr val="0070C0"/>
                </a:solidFill>
              </a:rPr>
              <a:t>сфокусованності</a:t>
            </a:r>
            <a:r>
              <a:rPr lang="uk-UA" sz="2000" b="1" dirty="0">
                <a:solidFill>
                  <a:srgbClr val="0070C0"/>
                </a:solidFill>
              </a:rPr>
              <a:t> </a:t>
            </a:r>
            <a:r>
              <a:rPr lang="uk-UA" sz="2000" dirty="0"/>
              <a:t>– для кожної моделі є свої аспекти, на </a:t>
            </a:r>
            <a:r>
              <a:rPr lang="uk-UA" sz="2000" dirty="0" smtClean="0"/>
              <a:t>яких </a:t>
            </a:r>
            <a:r>
              <a:rPr lang="uk-UA" sz="2000" dirty="0"/>
              <a:t>варто загострити увагу. </a:t>
            </a:r>
            <a:r>
              <a:rPr lang="uk-UA" sz="2000" dirty="0" smtClean="0"/>
              <a:t>Від </a:t>
            </a:r>
            <a:r>
              <a:rPr lang="uk-UA" sz="2000" dirty="0"/>
              <a:t>усіх </a:t>
            </a:r>
            <a:r>
              <a:rPr lang="uk-UA" sz="2000" dirty="0" smtClean="0"/>
              <a:t>недоречних елементів потрібно абстрагуватися </a:t>
            </a:r>
            <a:r>
              <a:rPr lang="uk-UA" sz="2000" dirty="0"/>
              <a:t>або просто </a:t>
            </a:r>
            <a:r>
              <a:rPr lang="uk-UA" sz="2000" dirty="0" smtClean="0"/>
              <a:t>відкидати </a:t>
            </a:r>
            <a:r>
              <a:rPr lang="uk-UA" sz="2000" dirty="0"/>
              <a:t>їх в сторону.</a:t>
            </a:r>
          </a:p>
          <a:p>
            <a:pPr marL="228600" indent="-228600">
              <a:spcBef>
                <a:spcPts val="600"/>
              </a:spcBef>
              <a:buClr>
                <a:srgbClr val="003999"/>
              </a:buClr>
              <a:buFont typeface="Helvetica" pitchFamily="2" charset="0"/>
              <a:buChar char="‣"/>
            </a:pPr>
            <a:r>
              <a:rPr lang="uk-UA" sz="2000" b="1" dirty="0">
                <a:solidFill>
                  <a:srgbClr val="0070C0"/>
                </a:solidFill>
              </a:rPr>
              <a:t>Принцип повноти і достатності </a:t>
            </a:r>
            <a:r>
              <a:rPr lang="uk-UA" sz="2000" dirty="0" smtClean="0"/>
              <a:t>– головний критерій</a:t>
            </a:r>
            <a:r>
              <a:rPr lang="uk-UA" sz="2000" dirty="0"/>
              <a:t>, який варто розглядати в тому випадку, якщо є ідея включити в модель новий елемент. Перш ніж це робити, не зайвим було б оцінити вплив цього нового елемента на процес. Щоб не ускладнювати модель бізнес-процесу, не варто включати непотрібні елементи.</a:t>
            </a:r>
          </a:p>
        </p:txBody>
      </p:sp>
    </p:spTree>
    <p:extLst>
      <p:ext uri="{BB962C8B-B14F-4D97-AF65-F5344CB8AC3E}">
        <p14:creationId xmlns:p14="http://schemas.microsoft.com/office/powerpoint/2010/main" val="1915772406"/>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48253" y="2259669"/>
            <a:ext cx="8388706" cy="3168073"/>
          </a:xfrm>
        </p:spPr>
        <p:txBody>
          <a:bodyPr anchor="ctr">
            <a:normAutofit/>
          </a:bodyPr>
          <a:lstStyle/>
          <a:p>
            <a:pPr marL="0" indent="0" algn="ctr">
              <a:buNone/>
            </a:pPr>
            <a:r>
              <a:rPr lang="uk-UA" sz="3600" b="1" u="sng" dirty="0">
                <a:solidFill>
                  <a:schemeClr val="accent1">
                    <a:lumMod val="75000"/>
                  </a:schemeClr>
                </a:solidFill>
                <a:effectLst>
                  <a:outerShdw blurRad="38100" dist="38100" dir="2700000" algn="tl">
                    <a:srgbClr val="000000">
                      <a:alpha val="43137"/>
                    </a:srgbClr>
                  </a:outerShdw>
                </a:effectLst>
                <a:latin typeface="+mn-lt"/>
              </a:rPr>
              <a:t>Кейс № 3</a:t>
            </a:r>
          </a:p>
          <a:p>
            <a:pPr marL="0" indent="0" algn="ctr">
              <a:buNone/>
            </a:pPr>
            <a:r>
              <a:rPr lang="uk-UA" sz="3600" b="1" u="sng" dirty="0">
                <a:solidFill>
                  <a:schemeClr val="accent1">
                    <a:lumMod val="75000"/>
                  </a:schemeClr>
                </a:solidFill>
                <a:effectLst>
                  <a:outerShdw blurRad="38100" dist="38100" dir="2700000" algn="tl">
                    <a:srgbClr val="000000">
                      <a:alpha val="43137"/>
                    </a:srgbClr>
                  </a:outerShdw>
                </a:effectLst>
                <a:latin typeface="+mn-lt"/>
              </a:rPr>
              <a:t>Розробка бізнес-процесу</a:t>
            </a:r>
            <a:endParaRPr lang="en-US" sz="3600" b="1" dirty="0">
              <a:solidFill>
                <a:schemeClr val="accent1">
                  <a:lumMod val="75000"/>
                </a:schemeClr>
              </a:solidFill>
              <a:effectLst>
                <a:outerShdw blurRad="38100" dist="38100" dir="2700000" algn="tl">
                  <a:srgbClr val="000000">
                    <a:alpha val="43137"/>
                  </a:srgbClr>
                </a:outerShdw>
              </a:effectLst>
              <a:latin typeface="+mn-l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664161"/>
            <a:ext cx="3803469" cy="319491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86</a:t>
            </a:fld>
            <a:endParaRPr lang="uk-UA"/>
          </a:p>
        </p:txBody>
      </p:sp>
    </p:spTree>
    <p:extLst>
      <p:ext uri="{BB962C8B-B14F-4D97-AF65-F5344CB8AC3E}">
        <p14:creationId xmlns:p14="http://schemas.microsoft.com/office/powerpoint/2010/main" val="3978609900"/>
      </p:ext>
    </p:extLst>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F7BC6E0-F569-784A-8E2F-2F434918442D}"/>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spcAft>
                <a:spcPts val="600"/>
              </a:spcAft>
            </a:pPr>
            <a:r>
              <a:rPr lang="en-US" sz="3600" i="1" kern="1200" cap="all" dirty="0">
                <a:solidFill>
                  <a:srgbClr val="FFFFFF"/>
                </a:solidFill>
                <a:latin typeface="+mj-lt"/>
                <a:ea typeface="+mj-ea"/>
                <a:cs typeface="+mj-cs"/>
              </a:rPr>
              <a:t>ДЯКУЄМО ЗА УВАГУ!</a:t>
            </a:r>
            <a:endParaRPr lang="en-US" sz="3600" i="1" kern="1200" dirty="0">
              <a:solidFill>
                <a:srgbClr val="FFFFFF"/>
              </a:solidFill>
              <a:latin typeface="+mj-lt"/>
              <a:ea typeface="+mj-ea"/>
              <a:cs typeface="+mj-cs"/>
            </a:endParaRPr>
          </a:p>
        </p:txBody>
      </p:sp>
      <p:pic>
        <p:nvPicPr>
          <p:cNvPr id="4" name="Graphic 3" descr="Building with solid fill">
            <a:extLst>
              <a:ext uri="{FF2B5EF4-FFF2-40B4-BE49-F238E27FC236}">
                <a16:creationId xmlns:a16="http://schemas.microsoft.com/office/drawing/2014/main" id="{BEA6B309-4E82-49A3-A9D1-29810911AA8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37507" y="2990536"/>
            <a:ext cx="3096895" cy="2547257"/>
          </a:xfrm>
          <a:prstGeom prst="rect">
            <a:avLst/>
          </a:prstGeom>
        </p:spPr>
      </p:pic>
      <p:sp>
        <p:nvSpPr>
          <p:cNvPr id="2" name="Номер слайда 1"/>
          <p:cNvSpPr>
            <a:spLocks noGrp="1"/>
          </p:cNvSpPr>
          <p:nvPr>
            <p:ph type="sldNum" sz="quarter" idx="12"/>
          </p:nvPr>
        </p:nvSpPr>
        <p:spPr/>
        <p:txBody>
          <a:bodyPr/>
          <a:lstStyle/>
          <a:p>
            <a:fld id="{9681E3D1-0EE9-7E4A-80CF-448C84F25691}" type="slidenum">
              <a:rPr lang="uk-UA" smtClean="0"/>
              <a:t>87</a:t>
            </a:fld>
            <a:endParaRPr lang="uk-UA"/>
          </a:p>
        </p:txBody>
      </p:sp>
    </p:spTree>
    <p:extLst>
      <p:ext uri="{BB962C8B-B14F-4D97-AF65-F5344CB8AC3E}">
        <p14:creationId xmlns:p14="http://schemas.microsoft.com/office/powerpoint/2010/main" val="24714001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385354" y="388707"/>
            <a:ext cx="8010237" cy="427353"/>
          </a:xfrm>
        </p:spPr>
        <p:txBody>
          <a:bodyPr>
            <a:normAutofit/>
          </a:bodyPr>
          <a:lstStyle/>
          <a:p>
            <a:r>
              <a:rPr lang="uk-UA" sz="1800" dirty="0">
                <a:latin typeface="+mn-lt"/>
              </a:rPr>
              <a:t>Структура Концептуальної основи професійних стандартів INTOSAI - IFPP</a:t>
            </a: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Box 8">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pic>
        <p:nvPicPr>
          <p:cNvPr id="45" name="Рисунок 4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838" y="914401"/>
            <a:ext cx="10651761" cy="5080152"/>
          </a:xfrm>
          <a:prstGeom prst="rect">
            <a:avLst/>
          </a:prstGeom>
          <a:noFill/>
        </p:spPr>
      </p:pic>
      <p:sp>
        <p:nvSpPr>
          <p:cNvPr id="3" name="Номер слайда 2"/>
          <p:cNvSpPr>
            <a:spLocks noGrp="1"/>
          </p:cNvSpPr>
          <p:nvPr>
            <p:ph type="sldNum" sz="quarter" idx="12"/>
          </p:nvPr>
        </p:nvSpPr>
        <p:spPr/>
        <p:txBody>
          <a:bodyPr/>
          <a:lstStyle/>
          <a:p>
            <a:fld id="{9681E3D1-0EE9-7E4A-80CF-448C84F25691}" type="slidenum">
              <a:rPr lang="uk-UA" smtClean="0"/>
              <a:t>9</a:t>
            </a:fld>
            <a:endParaRPr lang="uk-UA"/>
          </a:p>
        </p:txBody>
      </p:sp>
    </p:spTree>
    <p:extLst>
      <p:ext uri="{BB962C8B-B14F-4D97-AF65-F5344CB8AC3E}">
        <p14:creationId xmlns:p14="http://schemas.microsoft.com/office/powerpoint/2010/main" val="3462371163"/>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8595</Words>
  <Application>Microsoft Office PowerPoint</Application>
  <PresentationFormat>Широкоэкранный</PresentationFormat>
  <Paragraphs>781</Paragraphs>
  <Slides>87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87</vt:i4>
      </vt:variant>
    </vt:vector>
  </HeadingPairs>
  <TitlesOfParts>
    <vt:vector size="95" baseType="lpstr">
      <vt:lpstr>SimSun</vt:lpstr>
      <vt:lpstr>Arial</vt:lpstr>
      <vt:lpstr>Calibri</vt:lpstr>
      <vt:lpstr>Calibri Light</vt:lpstr>
      <vt:lpstr>Helvetica</vt:lpstr>
      <vt:lpstr>Raleway</vt:lpstr>
      <vt:lpstr>Times New Roman</vt:lpstr>
      <vt:lpstr>Office Theme</vt:lpstr>
      <vt:lpstr>EU PROJECT IMPLEMENTATION External Audit in Line with International Standards</vt:lpstr>
      <vt:lpstr>Що ми будемо робити:</vt:lpstr>
      <vt:lpstr>Розминка</vt:lpstr>
      <vt:lpstr>Презентация PowerPoint</vt:lpstr>
      <vt:lpstr>Наш план:</vt:lpstr>
      <vt:lpstr>Роль аудиту відповідності в діяльності Вищого органу аудиту</vt:lpstr>
      <vt:lpstr>Види аудиту державного сектору:</vt:lpstr>
      <vt:lpstr>Відмінності видів аудиту державного сектору:</vt:lpstr>
      <vt:lpstr>Структура Концептуальної основи професійних стандартів INTOSAI - IFPP</vt:lpstr>
      <vt:lpstr>Проведення аудиту відповідності згідно ISSAI:</vt:lpstr>
      <vt:lpstr>Вимоги ISSAI:</vt:lpstr>
      <vt:lpstr>Вимоги ISSAI:</vt:lpstr>
      <vt:lpstr>Вимоги ISSAI:</vt:lpstr>
      <vt:lpstr>Аудит відповідності сприяє:</vt:lpstr>
      <vt:lpstr>Мета аудиту відповідності</vt:lpstr>
      <vt:lpstr>Результатом аудиту відповідності є надання:</vt:lpstr>
      <vt:lpstr>Аудит відповідності може стосуватися:</vt:lpstr>
      <vt:lpstr>Основа для здійснення аудитів відповідності Рахунковою палатою:</vt:lpstr>
      <vt:lpstr>Презентация PowerPoint</vt:lpstr>
      <vt:lpstr>Презентация PowerPoint</vt:lpstr>
      <vt:lpstr>Презентация PowerPoint</vt:lpstr>
      <vt:lpstr>Вимоги ISSAI:</vt:lpstr>
      <vt:lpstr>Значущі сфери з потенційно високим ризиком невідповідності:</vt:lpstr>
      <vt:lpstr>Загальні критерії відбору тем:</vt:lpstr>
      <vt:lpstr>Презентация PowerPoint</vt:lpstr>
      <vt:lpstr>Презентация PowerPoint</vt:lpstr>
      <vt:lpstr>Наш план:</vt:lpstr>
      <vt:lpstr>Три сторони в аудиті відповідності:</vt:lpstr>
      <vt:lpstr>Вимоги ISSAI:</vt:lpstr>
      <vt:lpstr>Предмет аудиту (subject matter)</vt:lpstr>
      <vt:lpstr>Взаємозв’язок предмету, обсягу та критеріїв аудиту відповідності</vt:lpstr>
      <vt:lpstr>Перелік напрямів для визначення предмета аудиту:</vt:lpstr>
      <vt:lpstr>Вимоги ISSAI:</vt:lpstr>
      <vt:lpstr>Керівні вимоги (authorities)</vt:lpstr>
      <vt:lpstr>Вимоги ISSAI:</vt:lpstr>
      <vt:lpstr>Критерії аудиту</vt:lpstr>
      <vt:lpstr>Вимоги ISSAI:</vt:lpstr>
      <vt:lpstr>Вимоги ISSAI:</vt:lpstr>
      <vt:lpstr>Вимоги ISSAI:</vt:lpstr>
      <vt:lpstr>Види впевненості при виконанні аудиторських завдань</vt:lpstr>
      <vt:lpstr>Типи аудиторських завдань</vt:lpstr>
      <vt:lpstr>Етапи аудиту відповідності:</vt:lpstr>
      <vt:lpstr>Презентация PowerPoint</vt:lpstr>
      <vt:lpstr>Презентация PowerPoint</vt:lpstr>
      <vt:lpstr>Наш план:</vt:lpstr>
      <vt:lpstr>Вимоги ISSAI:</vt:lpstr>
      <vt:lpstr>Вимоги ISSAI:</vt:lpstr>
      <vt:lpstr>Компетентність в аудиті відповідності:</vt:lpstr>
      <vt:lpstr>Професійне судження в аудиті відповідності:</vt:lpstr>
      <vt:lpstr>Професійний скептицизм в аудиті відповідності:</vt:lpstr>
      <vt:lpstr>Презентация PowerPoint</vt:lpstr>
      <vt:lpstr>Заява про дотримання етичних вимог</vt:lpstr>
      <vt:lpstr>Заява про дотримання етичних вимог (продовження)</vt:lpstr>
      <vt:lpstr>Вимоги ISSAI:</vt:lpstr>
      <vt:lpstr>Контроль якості в аудиті відповідності:</vt:lpstr>
      <vt:lpstr>Презентация PowerPoint</vt:lpstr>
      <vt:lpstr>Презентация PowerPoint</vt:lpstr>
      <vt:lpstr>Презентация PowerPoint</vt:lpstr>
      <vt:lpstr>Цілі планування</vt:lpstr>
      <vt:lpstr>Загальні етапи планування аудиту відповідності:</vt:lpstr>
      <vt:lpstr>Загальна стратегія аудиту відповідності</vt:lpstr>
      <vt:lpstr>Загальна Стратегія аудиту</vt:lpstr>
      <vt:lpstr>Загальна Стратегія аудиту (продовження)</vt:lpstr>
      <vt:lpstr>Питання аудиту</vt:lpstr>
      <vt:lpstr>Вимоги до формулювання питань аудиту:</vt:lpstr>
      <vt:lpstr>Характеристика принципів, яким мають відповідати критерії аудиту відповідності:</vt:lpstr>
      <vt:lpstr>Джерела критеріїв законності:</vt:lpstr>
      <vt:lpstr>Джерела критеріїв правильності:</vt:lpstr>
      <vt:lpstr>Канони правильності стосовно державних витрат:</vt:lpstr>
      <vt:lpstr>Вимоги ISSAI:</vt:lpstr>
      <vt:lpstr>Важливі міркування щодо обсягу аудиту:</vt:lpstr>
      <vt:lpstr>Фактори, що впливають на визначення обсягу аудиту відповідності:</vt:lpstr>
      <vt:lpstr>Презентация PowerPoint</vt:lpstr>
      <vt:lpstr>Презентация PowerPoint</vt:lpstr>
      <vt:lpstr>Презентация PowerPoint</vt:lpstr>
      <vt:lpstr>Наш план:</vt:lpstr>
      <vt:lpstr>Що таке бізнес-процес?</vt:lpstr>
      <vt:lpstr>Для чого виділяють бізнес-процеси?</vt:lpstr>
      <vt:lpstr>Які є типи бізнес-процесів?</vt:lpstr>
      <vt:lpstr>Яка структура бізнес-процесу?</vt:lpstr>
      <vt:lpstr>Як зробити опис бізнес-процесів?</vt:lpstr>
      <vt:lpstr>У якій формі зробити опис бізнес-процесів?</vt:lpstr>
      <vt:lpstr>У якій формі зробити опис бізнес-процесів?</vt:lpstr>
      <vt:lpstr>Що таке бізнес-ризик та операційний ризик?</vt:lpstr>
      <vt:lpstr>Принципи моделювання бізнес-процесів</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Lybenska</dc:creator>
  <cp:lastModifiedBy>User</cp:lastModifiedBy>
  <cp:revision>306</cp:revision>
  <dcterms:created xsi:type="dcterms:W3CDTF">2018-02-22T15:14:00Z</dcterms:created>
  <dcterms:modified xsi:type="dcterms:W3CDTF">2022-10-04T08:53:52Z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1049-11.2.0.10223</vt:lpwstr>
  </property>
</Properties>
</file>