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49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04.04.2025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557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Helvetica Neue</vt:lpstr>
      <vt:lpstr>Montserrat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Світлана Обіход</cp:lastModifiedBy>
  <cp:revision>2</cp:revision>
  <dcterms:created xsi:type="dcterms:W3CDTF">2024-02-19T08:39:11Z</dcterms:created>
  <dcterms:modified xsi:type="dcterms:W3CDTF">2025-04-04T05:49:35Z</dcterms:modified>
</cp:coreProperties>
</file>