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4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7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7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6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6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4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F6F8-FD6D-4521-A43F-C6C0F5C3C0E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103D-CA46-4935-9D20-A5C10829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9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Практичне заняття 12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8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66850"/>
            <a:ext cx="3318868" cy="419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59" y="5661248"/>
            <a:ext cx="7086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54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439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7734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7" y="6440388"/>
            <a:ext cx="7219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68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6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2" y="764332"/>
            <a:ext cx="86010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25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4" y="1484784"/>
            <a:ext cx="9169654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4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5" y="1343025"/>
            <a:ext cx="76009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27279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2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8288"/>
            <a:ext cx="9144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89240"/>
            <a:ext cx="914399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71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47850"/>
            <a:ext cx="9067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9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4" y="1340768"/>
            <a:ext cx="9144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65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498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27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" y="116632"/>
            <a:ext cx="912481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8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3988"/>
            <a:ext cx="9143999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66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" y="1844824"/>
            <a:ext cx="9143999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35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5" y="1484784"/>
            <a:ext cx="912885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8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52736"/>
            <a:ext cx="80391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57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362200"/>
            <a:ext cx="8020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916832"/>
            <a:ext cx="8058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0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25"/>
            <a:ext cx="9144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6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6496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80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Практичне заняття 12</vt:lpstr>
      <vt:lpstr>Презентация PowerPoint</vt:lpstr>
      <vt:lpstr>Завдання</vt:lpstr>
      <vt:lpstr>Завдання</vt:lpstr>
      <vt:lpstr>Презентация PowerPoint</vt:lpstr>
      <vt:lpstr>Презентация PowerPoint</vt:lpstr>
      <vt:lpstr>Завдання</vt:lpstr>
      <vt:lpstr>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 заняття 12</dc:title>
  <dc:creator>User</dc:creator>
  <cp:lastModifiedBy>User</cp:lastModifiedBy>
  <cp:revision>21</cp:revision>
  <dcterms:created xsi:type="dcterms:W3CDTF">2026-06-08T15:10:51Z</dcterms:created>
  <dcterms:modified xsi:type="dcterms:W3CDTF">2026-06-09T17:02:49Z</dcterms:modified>
</cp:coreProperties>
</file>