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9" r:id="rId2"/>
    <p:sldId id="264" r:id="rId3"/>
    <p:sldId id="277" r:id="rId4"/>
    <p:sldId id="278" r:id="rId5"/>
    <p:sldId id="279" r:id="rId6"/>
    <p:sldId id="280" r:id="rId7"/>
    <p:sldId id="281" r:id="rId8"/>
    <p:sldId id="282" r:id="rId9"/>
    <p:sldId id="285" r:id="rId10"/>
    <p:sldId id="283" r:id="rId11"/>
    <p:sldId id="284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70" d="100"/>
          <a:sy n="70" d="100"/>
        </p:scale>
        <p:origin x="660" y="114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01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9-02-02T08:25:09.129" v="35" actId="790"/>
      <pc:docMkLst>
        <pc:docMk/>
      </pc:docMkLst>
      <pc:sldChg chg="modSp modNotes">
        <pc:chgData name="Fake Test User" userId="SID-0" providerId="Test" clId="FakeClientId" dt="2019-02-02T08:24:48.787" v="31" actId="790"/>
        <pc:sldMkLst>
          <pc:docMk/>
          <pc:sldMk cId="2967266695" sldId="259"/>
        </pc:sldMkLst>
        <pc:spChg chg="mod">
          <ac:chgData name="Fake Test User" userId="SID-0" providerId="Test" clId="FakeClientId" dt="2019-02-02T08:20:29.896" v="1" actId="790"/>
          <ac:spMkLst>
            <pc:docMk/>
            <pc:sldMk cId="2967266695" sldId="259"/>
            <ac:spMk id="2" creationId="{00000000-0000-0000-0000-000000000000}"/>
          </ac:spMkLst>
        </pc:spChg>
        <pc:spChg chg="mod">
          <ac:chgData name="Fake Test User" userId="SID-0" providerId="Test" clId="FakeClientId" dt="2019-02-02T08:20:29.896" v="1" actId="790"/>
          <ac:spMkLst>
            <pc:docMk/>
            <pc:sldMk cId="2967266695" sldId="259"/>
            <ac:spMk id="3" creationId="{00000000-0000-0000-0000-000000000000}"/>
          </ac:spMkLst>
        </pc:spChg>
      </pc:sldChg>
      <pc:sldChg chg="modSp modNotes">
        <pc:chgData name="Fake Test User" userId="SID-0" providerId="Test" clId="FakeClientId" dt="2019-02-02T08:24:57.927" v="32" actId="790"/>
        <pc:sldMkLst>
          <pc:docMk/>
          <pc:sldMk cId="685996370" sldId="260"/>
        </pc:sldMkLst>
        <pc:spChg chg="mod">
          <ac:chgData name="Fake Test User" userId="SID-0" providerId="Test" clId="FakeClientId" dt="2019-02-02T08:20:43.614" v="3" actId="790"/>
          <ac:spMkLst>
            <pc:docMk/>
            <pc:sldMk cId="685996370" sldId="260"/>
            <ac:spMk id="13" creationId="{00000000-0000-0000-0000-000000000000}"/>
          </ac:spMkLst>
        </pc:spChg>
        <pc:spChg chg="mod">
          <ac:chgData name="Fake Test User" userId="SID-0" providerId="Test" clId="FakeClientId" dt="2019-02-02T08:20:43.614" v="3" actId="790"/>
          <ac:spMkLst>
            <pc:docMk/>
            <pc:sldMk cId="685996370" sldId="260"/>
            <ac:spMk id="14" creationId="{00000000-0000-0000-0000-000000000000}"/>
          </ac:spMkLst>
        </pc:spChg>
      </pc:sldChg>
      <pc:sldChg chg="mod modNotes">
        <pc:chgData name="Fake Test User" userId="SID-0" providerId="Test" clId="FakeClientId" dt="2019-02-02T08:25:01.568" v="33" actId="790"/>
        <pc:sldMkLst>
          <pc:docMk/>
          <pc:sldMk cId="1419783944" sldId="261"/>
        </pc:sldMkLst>
      </pc:sldChg>
      <pc:sldChg chg="modSp modNotes">
        <pc:chgData name="Fake Test User" userId="SID-0" providerId="Test" clId="FakeClientId" dt="2019-02-02T08:25:05.270" v="34" actId="790"/>
        <pc:sldMkLst>
          <pc:docMk/>
          <pc:sldMk cId="3639740562" sldId="262"/>
        </pc:sldMkLst>
        <pc:spChg chg="mod">
          <ac:chgData name="Fake Test User" userId="SID-0" providerId="Test" clId="FakeClientId" dt="2019-02-02T08:21:32.924" v="14" actId="790"/>
          <ac:spMkLst>
            <pc:docMk/>
            <pc:sldMk cId="3639740562" sldId="262"/>
            <ac:spMk id="2" creationId="{00000000-0000-0000-0000-000000000000}"/>
          </ac:spMkLst>
        </pc:spChg>
        <pc:spChg chg="mod">
          <ac:chgData name="Fake Test User" userId="SID-0" providerId="Test" clId="FakeClientId" dt="2019-02-02T08:21:32.924" v="14" actId="790"/>
          <ac:spMkLst>
            <pc:docMk/>
            <pc:sldMk cId="3639740562" sldId="262"/>
            <ac:spMk id="11" creationId="{00000000-0000-0000-0000-000000000000}"/>
          </ac:spMkLst>
        </pc:spChg>
        <pc:graphicFrameChg chg="modGraphic">
          <ac:chgData name="Fake Test User" userId="SID-0" providerId="Test" clId="FakeClientId" dt="2019-02-02T08:21:29.268" v="13" actId="790"/>
          <ac:graphicFrameMkLst>
            <pc:docMk/>
            <pc:sldMk cId="3639740562" sldId="262"/>
            <ac:graphicFrameMk id="4" creationId="{00000000-0000-0000-0000-000000000000}"/>
          </ac:graphicFrameMkLst>
        </pc:graphicFrameChg>
      </pc:sldChg>
      <pc:sldChg chg="modNotes">
        <pc:chgData name="Fake Test User" userId="SID-0" providerId="Test" clId="FakeClientId" dt="2019-02-02T08:25:09.129" v="35" actId="790"/>
        <pc:sldMkLst>
          <pc:docMk/>
          <pc:sldMk cId="1618763290" sldId="263"/>
        </pc:sldMkLst>
      </pc:sldChg>
      <pc:sldMasterChg chg="modSp modSldLayout">
        <pc:chgData name="Fake Test User" userId="SID-0" providerId="Test" clId="FakeClientId" dt="2019-02-02T08:23:20.792" v="26" actId="790"/>
        <pc:sldMasterMkLst>
          <pc:docMk/>
          <pc:sldMasterMk cId="774522689" sldId="2147483672"/>
        </pc:sldMasterMkLst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3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4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5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6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8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9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0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1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2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3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4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5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6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7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8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19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0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1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2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3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4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5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6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27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30" creationId="{00000000-0000-0000-0000-000000000000}"/>
          </ac:spMkLst>
        </pc:spChg>
        <pc:spChg chg="mod">
          <ac:chgData name="Fake Test User" userId="SID-0" providerId="Test" clId="FakeClientId" dt="2019-02-02T08:22:12.812" v="15" actId="790"/>
          <ac:spMkLst>
            <pc:docMk/>
            <pc:sldMasterMk cId="774522689" sldId="2147483672"/>
            <ac:spMk id="31" creationId="{00000000-0000-0000-0000-000000000000}"/>
          </ac:spMkLst>
        </pc:spChg>
        <pc:sldLayoutChg chg="modSp">
          <pc:chgData name="Fake Test User" userId="SID-0" providerId="Test" clId="FakeClientId" dt="2019-02-02T08:22:16.936" v="16" actId="790"/>
          <pc:sldLayoutMkLst>
            <pc:docMk/>
            <pc:sldMasterMk cId="774522689" sldId="2147483672"/>
            <pc:sldLayoutMk cId="4107501412" sldId="2147483673"/>
          </pc:sldLayoutMkLst>
          <pc:spChg chg="mod">
            <ac:chgData name="Fake Test User" userId="SID-0" providerId="Test" clId="FakeClientId" dt="2019-02-02T08:22:16.936" v="16" actId="790"/>
            <ac:spMkLst>
              <pc:docMk/>
              <pc:sldMasterMk cId="774522689" sldId="2147483672"/>
              <pc:sldLayoutMk cId="4107501412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16.936" v="16" actId="790"/>
            <ac:spMkLst>
              <pc:docMk/>
              <pc:sldMasterMk cId="774522689" sldId="2147483672"/>
              <pc:sldLayoutMk cId="4107501412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16.936" v="16" actId="790"/>
            <ac:spMkLst>
              <pc:docMk/>
              <pc:sldMasterMk cId="774522689" sldId="2147483672"/>
              <pc:sldLayoutMk cId="4107501412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2:16.936" v="16" actId="790"/>
            <ac:spMkLst>
              <pc:docMk/>
              <pc:sldMasterMk cId="774522689" sldId="2147483672"/>
              <pc:sldLayoutMk cId="4107501412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2:16.936" v="16" actId="790"/>
            <ac:spMkLst>
              <pc:docMk/>
              <pc:sldMasterMk cId="774522689" sldId="2147483672"/>
              <pc:sldLayoutMk cId="4107501412" sldId="2147483673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2:20.920" v="17" actId="790"/>
          <pc:sldLayoutMkLst>
            <pc:docMk/>
            <pc:sldMasterMk cId="774522689" sldId="2147483672"/>
            <pc:sldLayoutMk cId="836337372" sldId="2147483674"/>
          </pc:sldLayoutMkLst>
          <pc:spChg chg="mod">
            <ac:chgData name="Fake Test User" userId="SID-0" providerId="Test" clId="FakeClientId" dt="2019-02-02T08:22:20.920" v="17" actId="790"/>
            <ac:spMkLst>
              <pc:docMk/>
              <pc:sldMasterMk cId="774522689" sldId="2147483672"/>
              <pc:sldLayoutMk cId="836337372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20.920" v="17" actId="790"/>
            <ac:spMkLst>
              <pc:docMk/>
              <pc:sldMasterMk cId="774522689" sldId="2147483672"/>
              <pc:sldLayoutMk cId="836337372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20.920" v="17" actId="790"/>
            <ac:spMkLst>
              <pc:docMk/>
              <pc:sldMasterMk cId="774522689" sldId="2147483672"/>
              <pc:sldLayoutMk cId="836337372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2:20.920" v="17" actId="790"/>
            <ac:spMkLst>
              <pc:docMk/>
              <pc:sldMasterMk cId="774522689" sldId="2147483672"/>
              <pc:sldLayoutMk cId="836337372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2:20.920" v="17" actId="790"/>
            <ac:spMkLst>
              <pc:docMk/>
              <pc:sldMasterMk cId="774522689" sldId="2147483672"/>
              <pc:sldLayoutMk cId="836337372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2:25.498" v="18" actId="790"/>
          <pc:sldLayoutMkLst>
            <pc:docMk/>
            <pc:sldMasterMk cId="774522689" sldId="2147483672"/>
            <pc:sldLayoutMk cId="3591654344" sldId="2147483675"/>
          </pc:sldLayoutMkLst>
          <pc:spChg chg="mod">
            <ac:chgData name="Fake Test User" userId="SID-0" providerId="Test" clId="FakeClientId" dt="2019-02-02T08:22:25.498" v="18" actId="790"/>
            <ac:spMkLst>
              <pc:docMk/>
              <pc:sldMasterMk cId="774522689" sldId="2147483672"/>
              <pc:sldLayoutMk cId="3591654344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25.498" v="18" actId="790"/>
            <ac:spMkLst>
              <pc:docMk/>
              <pc:sldMasterMk cId="774522689" sldId="2147483672"/>
              <pc:sldLayoutMk cId="3591654344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25.498" v="18" actId="790"/>
            <ac:spMkLst>
              <pc:docMk/>
              <pc:sldMasterMk cId="774522689" sldId="2147483672"/>
              <pc:sldLayoutMk cId="3591654344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2:25.498" v="18" actId="790"/>
            <ac:spMkLst>
              <pc:docMk/>
              <pc:sldMasterMk cId="774522689" sldId="2147483672"/>
              <pc:sldLayoutMk cId="3591654344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2:25.498" v="18" actId="790"/>
            <ac:spMkLst>
              <pc:docMk/>
              <pc:sldMasterMk cId="774522689" sldId="2147483672"/>
              <pc:sldLayoutMk cId="3591654344" sldId="2147483675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2:44.747" v="19" actId="790"/>
          <pc:sldLayoutMkLst>
            <pc:docMk/>
            <pc:sldMasterMk cId="774522689" sldId="2147483672"/>
            <pc:sldLayoutMk cId="383154339" sldId="2147483676"/>
          </pc:sldLayoutMkLst>
          <pc:spChg chg="mod">
            <ac:chgData name="Fake Test User" userId="SID-0" providerId="Test" clId="FakeClientId" dt="2019-02-02T08:22:44.747" v="19" actId="790"/>
            <ac:spMkLst>
              <pc:docMk/>
              <pc:sldMasterMk cId="774522689" sldId="2147483672"/>
              <pc:sldLayoutMk cId="383154339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44.747" v="19" actId="790"/>
            <ac:spMkLst>
              <pc:docMk/>
              <pc:sldMasterMk cId="774522689" sldId="2147483672"/>
              <pc:sldLayoutMk cId="383154339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44.747" v="19" actId="790"/>
            <ac:spMkLst>
              <pc:docMk/>
              <pc:sldMasterMk cId="774522689" sldId="2147483672"/>
              <pc:sldLayoutMk cId="383154339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2:44.747" v="19" actId="790"/>
            <ac:spMkLst>
              <pc:docMk/>
              <pc:sldMasterMk cId="774522689" sldId="2147483672"/>
              <pc:sldLayoutMk cId="383154339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2:44.747" v="19" actId="790"/>
            <ac:spMkLst>
              <pc:docMk/>
              <pc:sldMasterMk cId="774522689" sldId="2147483672"/>
              <pc:sldLayoutMk cId="383154339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08:22:44.747" v="19" actId="790"/>
            <ac:spMkLst>
              <pc:docMk/>
              <pc:sldMasterMk cId="774522689" sldId="2147483672"/>
              <pc:sldLayoutMk cId="383154339" sldId="2147483676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2:49.684" v="20" actId="790"/>
          <pc:sldLayoutMkLst>
            <pc:docMk/>
            <pc:sldMasterMk cId="774522689" sldId="2147483672"/>
            <pc:sldLayoutMk cId="3812924605" sldId="2147483677"/>
          </pc:sldLayoutMkLst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9-02-02T08:22:49.684" v="20" actId="790"/>
            <ac:spMkLst>
              <pc:docMk/>
              <pc:sldMasterMk cId="774522689" sldId="2147483672"/>
              <pc:sldLayoutMk cId="3812924605" sldId="214748367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2:54.996" v="21" actId="790"/>
          <pc:sldLayoutMkLst>
            <pc:docMk/>
            <pc:sldMasterMk cId="774522689" sldId="2147483672"/>
            <pc:sldLayoutMk cId="2236569486" sldId="2147483678"/>
          </pc:sldLayoutMkLst>
          <pc:spChg chg="mod">
            <ac:chgData name="Fake Test User" userId="SID-0" providerId="Test" clId="FakeClientId" dt="2019-02-02T08:22:54.996" v="21" actId="790"/>
            <ac:spMkLst>
              <pc:docMk/>
              <pc:sldMasterMk cId="774522689" sldId="2147483672"/>
              <pc:sldLayoutMk cId="2236569486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54.996" v="21" actId="790"/>
            <ac:spMkLst>
              <pc:docMk/>
              <pc:sldMasterMk cId="774522689" sldId="2147483672"/>
              <pc:sldLayoutMk cId="2236569486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54.996" v="21" actId="790"/>
            <ac:spMkLst>
              <pc:docMk/>
              <pc:sldMasterMk cId="774522689" sldId="2147483672"/>
              <pc:sldLayoutMk cId="2236569486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2:54.996" v="21" actId="790"/>
            <ac:spMkLst>
              <pc:docMk/>
              <pc:sldMasterMk cId="774522689" sldId="2147483672"/>
              <pc:sldLayoutMk cId="2236569486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2:59.824" v="22" actId="790"/>
          <pc:sldLayoutMkLst>
            <pc:docMk/>
            <pc:sldMasterMk cId="774522689" sldId="2147483672"/>
            <pc:sldLayoutMk cId="3465258481" sldId="2147483679"/>
          </pc:sldLayoutMkLst>
          <pc:spChg chg="mod">
            <ac:chgData name="Fake Test User" userId="SID-0" providerId="Test" clId="FakeClientId" dt="2019-02-02T08:22:59.824" v="22" actId="790"/>
            <ac:spMkLst>
              <pc:docMk/>
              <pc:sldMasterMk cId="774522689" sldId="2147483672"/>
              <pc:sldLayoutMk cId="3465258481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2:59.824" v="22" actId="790"/>
            <ac:spMkLst>
              <pc:docMk/>
              <pc:sldMasterMk cId="774522689" sldId="2147483672"/>
              <pc:sldLayoutMk cId="3465258481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2:59.824" v="22" actId="790"/>
            <ac:spMkLst>
              <pc:docMk/>
              <pc:sldMasterMk cId="774522689" sldId="2147483672"/>
              <pc:sldLayoutMk cId="3465258481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3:04.605" v="23" actId="790"/>
          <pc:sldLayoutMkLst>
            <pc:docMk/>
            <pc:sldMasterMk cId="774522689" sldId="2147483672"/>
            <pc:sldLayoutMk cId="3913643261" sldId="2147483680"/>
          </pc:sldLayoutMkLst>
          <pc:spChg chg="mod">
            <ac:chgData name="Fake Test User" userId="SID-0" providerId="Test" clId="FakeClientId" dt="2019-02-02T08:23:04.605" v="23" actId="790"/>
            <ac:spMkLst>
              <pc:docMk/>
              <pc:sldMasterMk cId="774522689" sldId="2147483672"/>
              <pc:sldLayoutMk cId="3913643261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3:04.605" v="23" actId="790"/>
            <ac:spMkLst>
              <pc:docMk/>
              <pc:sldMasterMk cId="774522689" sldId="2147483672"/>
              <pc:sldLayoutMk cId="3913643261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3:04.605" v="23" actId="790"/>
            <ac:spMkLst>
              <pc:docMk/>
              <pc:sldMasterMk cId="774522689" sldId="2147483672"/>
              <pc:sldLayoutMk cId="3913643261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3:04.605" v="23" actId="790"/>
            <ac:spMkLst>
              <pc:docMk/>
              <pc:sldMasterMk cId="774522689" sldId="2147483672"/>
              <pc:sldLayoutMk cId="3913643261" sldId="2147483680"/>
              <ac:spMk id="8" creationId="{00000000-0000-0000-0000-000000000000}"/>
            </ac:spMkLst>
          </pc:spChg>
          <pc:spChg chg="mod">
            <ac:chgData name="Fake Test User" userId="SID-0" providerId="Test" clId="FakeClientId" dt="2019-02-02T08:23:04.605" v="23" actId="790"/>
            <ac:spMkLst>
              <pc:docMk/>
              <pc:sldMasterMk cId="774522689" sldId="2147483672"/>
              <pc:sldLayoutMk cId="3913643261" sldId="2147483680"/>
              <ac:spMk id="9" creationId="{00000000-0000-0000-0000-000000000000}"/>
            </ac:spMkLst>
          </pc:spChg>
          <pc:spChg chg="mod">
            <ac:chgData name="Fake Test User" userId="SID-0" providerId="Test" clId="FakeClientId" dt="2019-02-02T08:23:04.605" v="23" actId="790"/>
            <ac:spMkLst>
              <pc:docMk/>
              <pc:sldMasterMk cId="774522689" sldId="2147483672"/>
              <pc:sldLayoutMk cId="3913643261" sldId="2147483680"/>
              <ac:spMk id="10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3:11.902" v="24" actId="790"/>
          <pc:sldLayoutMkLst>
            <pc:docMk/>
            <pc:sldMasterMk cId="774522689" sldId="2147483672"/>
            <pc:sldLayoutMk cId="3773852702" sldId="2147483681"/>
          </pc:sldLayoutMkLst>
          <pc:spChg chg="mod">
            <ac:chgData name="Fake Test User" userId="SID-0" providerId="Test" clId="FakeClientId" dt="2019-02-02T08:23:11.902" v="24" actId="790"/>
            <ac:spMkLst>
              <pc:docMk/>
              <pc:sldMasterMk cId="774522689" sldId="2147483672"/>
              <pc:sldLayoutMk cId="3773852702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3:11.902" v="24" actId="790"/>
            <ac:spMkLst>
              <pc:docMk/>
              <pc:sldMasterMk cId="774522689" sldId="2147483672"/>
              <pc:sldLayoutMk cId="3773852702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3:11.902" v="24" actId="790"/>
            <ac:spMkLst>
              <pc:docMk/>
              <pc:sldMasterMk cId="774522689" sldId="2147483672"/>
              <pc:sldLayoutMk cId="3773852702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3:11.902" v="24" actId="790"/>
            <ac:spMkLst>
              <pc:docMk/>
              <pc:sldMasterMk cId="774522689" sldId="2147483672"/>
              <pc:sldLayoutMk cId="3773852702" sldId="2147483681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3:15.933" v="25" actId="790"/>
          <pc:sldLayoutMkLst>
            <pc:docMk/>
            <pc:sldMasterMk cId="774522689" sldId="2147483672"/>
            <pc:sldLayoutMk cId="1173316079" sldId="2147483682"/>
          </pc:sldLayoutMkLst>
          <pc:spChg chg="mod">
            <ac:chgData name="Fake Test User" userId="SID-0" providerId="Test" clId="FakeClientId" dt="2019-02-02T08:23:15.933" v="25" actId="790"/>
            <ac:spMkLst>
              <pc:docMk/>
              <pc:sldMasterMk cId="774522689" sldId="2147483672"/>
              <pc:sldLayoutMk cId="1173316079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3:15.933" v="25" actId="790"/>
            <ac:spMkLst>
              <pc:docMk/>
              <pc:sldMasterMk cId="774522689" sldId="2147483672"/>
              <pc:sldLayoutMk cId="1173316079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3:15.933" v="25" actId="790"/>
            <ac:spMkLst>
              <pc:docMk/>
              <pc:sldMasterMk cId="774522689" sldId="2147483672"/>
              <pc:sldLayoutMk cId="1173316079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3:15.933" v="25" actId="790"/>
            <ac:spMkLst>
              <pc:docMk/>
              <pc:sldMasterMk cId="774522689" sldId="2147483672"/>
              <pc:sldLayoutMk cId="1173316079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3:15.933" v="25" actId="790"/>
            <ac:spMkLst>
              <pc:docMk/>
              <pc:sldMasterMk cId="774522689" sldId="2147483672"/>
              <pc:sldLayoutMk cId="1173316079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08:23:20.792" v="26" actId="790"/>
          <pc:sldLayoutMkLst>
            <pc:docMk/>
            <pc:sldMasterMk cId="774522689" sldId="2147483672"/>
            <pc:sldLayoutMk cId="887540175" sldId="2147483683"/>
          </pc:sldLayoutMkLst>
          <pc:spChg chg="mod">
            <ac:chgData name="Fake Test User" userId="SID-0" providerId="Test" clId="FakeClientId" dt="2019-02-02T08:23:20.792" v="26" actId="790"/>
            <ac:spMkLst>
              <pc:docMk/>
              <pc:sldMasterMk cId="774522689" sldId="2147483672"/>
              <pc:sldLayoutMk cId="887540175" sldId="2147483683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08:23:20.792" v="26" actId="790"/>
            <ac:spMkLst>
              <pc:docMk/>
              <pc:sldMasterMk cId="774522689" sldId="2147483672"/>
              <pc:sldLayoutMk cId="887540175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08:23:20.792" v="26" actId="790"/>
            <ac:spMkLst>
              <pc:docMk/>
              <pc:sldMasterMk cId="774522689" sldId="2147483672"/>
              <pc:sldLayoutMk cId="887540175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08:23:20.792" v="26" actId="790"/>
            <ac:spMkLst>
              <pc:docMk/>
              <pc:sldMasterMk cId="774522689" sldId="2147483672"/>
              <pc:sldLayoutMk cId="887540175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08:23:20.792" v="26" actId="790"/>
            <ac:spMkLst>
              <pc:docMk/>
              <pc:sldMasterMk cId="774522689" sldId="2147483672"/>
              <pc:sldLayoutMk cId="887540175" sldId="2147483683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552A4A-9C42-44FD-8EC8-8416926DFD1E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83A36D6-FBA4-4CD6-9E4F-3FF841989BB1}">
      <dgm:prSet phldrT="[Текст]" custT="1"/>
      <dgm:spPr/>
      <dgm:t>
        <a:bodyPr/>
        <a:lstStyle/>
        <a:p>
          <a:r>
            <a:rPr lang="ru-RU" sz="1800" dirty="0" err="1" smtClean="0"/>
            <a:t>Задачі</a:t>
          </a:r>
          <a:r>
            <a:rPr lang="ru-RU" sz="1800" dirty="0" smtClean="0"/>
            <a:t> </a:t>
          </a:r>
          <a:r>
            <a:rPr lang="ru-RU" sz="1800" dirty="0" err="1" smtClean="0"/>
            <a:t>управління</a:t>
          </a:r>
          <a:r>
            <a:rPr lang="ru-RU" sz="1800" dirty="0" smtClean="0"/>
            <a:t> </a:t>
          </a:r>
          <a:r>
            <a:rPr lang="ru-RU" sz="1800" dirty="0" err="1" smtClean="0"/>
            <a:t>регіональним</a:t>
          </a:r>
          <a:r>
            <a:rPr lang="ru-RU" sz="1800" dirty="0" smtClean="0"/>
            <a:t> </a:t>
          </a:r>
          <a:r>
            <a:rPr lang="ru-RU" sz="1800" dirty="0" err="1" smtClean="0"/>
            <a:t>розвитком</a:t>
          </a:r>
          <a:r>
            <a:rPr lang="ru-RU" sz="1800" dirty="0" smtClean="0"/>
            <a:t> </a:t>
          </a:r>
          <a:r>
            <a:rPr lang="ru-RU" sz="1800" dirty="0" err="1" smtClean="0"/>
            <a:t>зводяться</a:t>
          </a:r>
          <a:r>
            <a:rPr lang="ru-RU" sz="1800" dirty="0" smtClean="0"/>
            <a:t> до того, </a:t>
          </a:r>
          <a:r>
            <a:rPr lang="ru-RU" sz="1800" dirty="0" err="1" smtClean="0"/>
            <a:t>щоб</a:t>
          </a:r>
          <a:r>
            <a:rPr lang="ru-RU" sz="1800" dirty="0" smtClean="0"/>
            <a:t> </a:t>
          </a:r>
          <a:r>
            <a:rPr lang="ru-RU" sz="1800" dirty="0" err="1" smtClean="0"/>
            <a:t>забезпечувати</a:t>
          </a:r>
          <a:r>
            <a:rPr lang="ru-RU" sz="1800" dirty="0" smtClean="0"/>
            <a:t>:</a:t>
          </a:r>
          <a:endParaRPr lang="uk-UA" sz="1800" dirty="0"/>
        </a:p>
      </dgm:t>
    </dgm:pt>
    <dgm:pt modelId="{05411FB7-83BA-4EBB-BF08-FA19BC02C9C9}" type="parTrans" cxnId="{6B6A12E0-1E92-4A6A-9E70-D5C8221C4944}">
      <dgm:prSet/>
      <dgm:spPr/>
      <dgm:t>
        <a:bodyPr/>
        <a:lstStyle/>
        <a:p>
          <a:endParaRPr lang="uk-UA" sz="1400"/>
        </a:p>
      </dgm:t>
    </dgm:pt>
    <dgm:pt modelId="{B2635C7E-D4E1-4945-9D41-249179F9305F}" type="sibTrans" cxnId="{6B6A12E0-1E92-4A6A-9E70-D5C8221C4944}">
      <dgm:prSet/>
      <dgm:spPr/>
      <dgm:t>
        <a:bodyPr/>
        <a:lstStyle/>
        <a:p>
          <a:endParaRPr lang="uk-UA" sz="1400"/>
        </a:p>
      </dgm:t>
    </dgm:pt>
    <dgm:pt modelId="{043E4A97-BEE3-4A93-B928-B74A91A5B187}">
      <dgm:prSet phldrT="[Текст]" custT="1"/>
      <dgm:spPr/>
      <dgm:t>
        <a:bodyPr/>
        <a:lstStyle/>
        <a:p>
          <a:r>
            <a:rPr lang="ru-RU" sz="1400" dirty="0" smtClean="0"/>
            <a:t>1) </a:t>
          </a:r>
          <a:r>
            <a:rPr lang="ru-RU" sz="1400" dirty="0" err="1" smtClean="0"/>
            <a:t>вибір</a:t>
          </a:r>
          <a:r>
            <a:rPr lang="ru-RU" sz="1400" dirty="0" smtClean="0"/>
            <a:t> і </a:t>
          </a:r>
          <a:r>
            <a:rPr lang="ru-RU" sz="1400" dirty="0" err="1" smtClean="0"/>
            <a:t>обґрунтування</a:t>
          </a:r>
          <a:r>
            <a:rPr lang="ru-RU" sz="1400" dirty="0" smtClean="0"/>
            <a:t> </a:t>
          </a:r>
          <a:r>
            <a:rPr lang="ru-RU" sz="1400" dirty="0" err="1" smtClean="0"/>
            <a:t>пріоритетних</a:t>
          </a:r>
          <a:r>
            <a:rPr lang="ru-RU" sz="1400" dirty="0" smtClean="0"/>
            <a:t> </a:t>
          </a:r>
          <a:r>
            <a:rPr lang="ru-RU" sz="1400" dirty="0" err="1" smtClean="0"/>
            <a:t>напрямів</a:t>
          </a:r>
          <a:r>
            <a:rPr lang="ru-RU" sz="1400" dirty="0" smtClean="0"/>
            <a:t> </a:t>
          </a:r>
          <a:r>
            <a:rPr lang="ru-RU" sz="1400" dirty="0" err="1" smtClean="0"/>
            <a:t>розвитку</a:t>
          </a:r>
          <a:r>
            <a:rPr lang="ru-RU" sz="1400" dirty="0" smtClean="0"/>
            <a:t> </a:t>
          </a:r>
          <a:r>
            <a:rPr lang="ru-RU" sz="1400" dirty="0" err="1" smtClean="0"/>
            <a:t>господарського</a:t>
          </a:r>
          <a:r>
            <a:rPr lang="ru-RU" sz="1400" dirty="0" smtClean="0"/>
            <a:t> комплексу </a:t>
          </a:r>
          <a:r>
            <a:rPr lang="ru-RU" sz="1400" dirty="0" err="1" smtClean="0"/>
            <a:t>регіону</a:t>
          </a:r>
          <a:r>
            <a:rPr lang="ru-RU" sz="1400" dirty="0" smtClean="0"/>
            <a:t>;</a:t>
          </a:r>
          <a:endParaRPr lang="uk-UA" sz="1400" dirty="0"/>
        </a:p>
      </dgm:t>
    </dgm:pt>
    <dgm:pt modelId="{B7DF51E0-79E7-4595-8394-CB03A7631E30}" type="parTrans" cxnId="{A05C2249-97BB-4915-AC0B-940C5B721EEF}">
      <dgm:prSet/>
      <dgm:spPr/>
      <dgm:t>
        <a:bodyPr/>
        <a:lstStyle/>
        <a:p>
          <a:endParaRPr lang="uk-UA" sz="1400"/>
        </a:p>
      </dgm:t>
    </dgm:pt>
    <dgm:pt modelId="{5BD00C87-006A-4CDE-9203-CF14FBE998DD}" type="sibTrans" cxnId="{A05C2249-97BB-4915-AC0B-940C5B721EEF}">
      <dgm:prSet/>
      <dgm:spPr/>
      <dgm:t>
        <a:bodyPr/>
        <a:lstStyle/>
        <a:p>
          <a:endParaRPr lang="uk-UA" sz="1400"/>
        </a:p>
      </dgm:t>
    </dgm:pt>
    <dgm:pt modelId="{AA5AD188-4455-4287-BFFB-BEA8A2E2C2C7}">
      <dgm:prSet custT="1"/>
      <dgm:spPr/>
      <dgm:t>
        <a:bodyPr/>
        <a:lstStyle/>
        <a:p>
          <a:r>
            <a:rPr lang="ru-RU" sz="1400" dirty="0" smtClean="0"/>
            <a:t>2) ефективне використання регіональних ресурсів;</a:t>
          </a:r>
          <a:endParaRPr lang="uk-UA" sz="1400" dirty="0"/>
        </a:p>
      </dgm:t>
    </dgm:pt>
    <dgm:pt modelId="{7C93E54F-77E5-4AD5-B270-A0A37BD8E2FF}" type="parTrans" cxnId="{18A6131C-5285-4288-B5F1-4E46E3FFADD2}">
      <dgm:prSet/>
      <dgm:spPr/>
      <dgm:t>
        <a:bodyPr/>
        <a:lstStyle/>
        <a:p>
          <a:endParaRPr lang="uk-UA" sz="1400"/>
        </a:p>
      </dgm:t>
    </dgm:pt>
    <dgm:pt modelId="{98E289A0-ECD7-4023-86DE-0096671AE3CC}" type="sibTrans" cxnId="{18A6131C-5285-4288-B5F1-4E46E3FFADD2}">
      <dgm:prSet/>
      <dgm:spPr/>
      <dgm:t>
        <a:bodyPr/>
        <a:lstStyle/>
        <a:p>
          <a:endParaRPr lang="uk-UA" sz="1400"/>
        </a:p>
      </dgm:t>
    </dgm:pt>
    <dgm:pt modelId="{5E35FAE4-1E2D-4543-9C53-D0A3FD8A44BA}">
      <dgm:prSet custT="1"/>
      <dgm:spPr/>
      <dgm:t>
        <a:bodyPr/>
        <a:lstStyle/>
        <a:p>
          <a:r>
            <a:rPr lang="ru-RU" sz="1400" dirty="0" smtClean="0"/>
            <a:t>3) ефективне функціонування соціально-економічного комплексу регіону;</a:t>
          </a:r>
          <a:endParaRPr lang="uk-UA" sz="1400" dirty="0"/>
        </a:p>
      </dgm:t>
    </dgm:pt>
    <dgm:pt modelId="{BA46E123-C7FE-464A-86EA-BEB63698E7AA}" type="parTrans" cxnId="{E40F41B4-7229-4DA5-91EF-7A1561140BDB}">
      <dgm:prSet/>
      <dgm:spPr/>
      <dgm:t>
        <a:bodyPr/>
        <a:lstStyle/>
        <a:p>
          <a:endParaRPr lang="uk-UA" sz="1400"/>
        </a:p>
      </dgm:t>
    </dgm:pt>
    <dgm:pt modelId="{E93F4698-D237-49C4-8DB4-A89A3970ABD0}" type="sibTrans" cxnId="{E40F41B4-7229-4DA5-91EF-7A1561140BDB}">
      <dgm:prSet/>
      <dgm:spPr/>
      <dgm:t>
        <a:bodyPr/>
        <a:lstStyle/>
        <a:p>
          <a:endParaRPr lang="uk-UA" sz="1400"/>
        </a:p>
      </dgm:t>
    </dgm:pt>
    <dgm:pt modelId="{B935CB0F-1F98-438B-8A96-2EF70D5805E4}">
      <dgm:prSet custT="1"/>
      <dgm:spPr/>
      <dgm:t>
        <a:bodyPr/>
        <a:lstStyle/>
        <a:p>
          <a:r>
            <a:rPr lang="ru-RU" sz="1400" dirty="0" smtClean="0"/>
            <a:t>4) високий життєвий рівень населення;</a:t>
          </a:r>
          <a:endParaRPr lang="uk-UA" sz="1400" dirty="0"/>
        </a:p>
      </dgm:t>
    </dgm:pt>
    <dgm:pt modelId="{AA7FAA33-9C7B-442A-AD98-7292255D9003}" type="parTrans" cxnId="{C0E4D3CC-8E2F-4FA8-BD68-4E2EFFBF4291}">
      <dgm:prSet/>
      <dgm:spPr/>
      <dgm:t>
        <a:bodyPr/>
        <a:lstStyle/>
        <a:p>
          <a:endParaRPr lang="uk-UA" sz="1400"/>
        </a:p>
      </dgm:t>
    </dgm:pt>
    <dgm:pt modelId="{2F671AE2-DB8F-4B12-996A-391969347894}" type="sibTrans" cxnId="{C0E4D3CC-8E2F-4FA8-BD68-4E2EFFBF4291}">
      <dgm:prSet/>
      <dgm:spPr/>
      <dgm:t>
        <a:bodyPr/>
        <a:lstStyle/>
        <a:p>
          <a:endParaRPr lang="uk-UA" sz="1400"/>
        </a:p>
      </dgm:t>
    </dgm:pt>
    <dgm:pt modelId="{A5745456-AF59-4590-9071-AA8E46897268}">
      <dgm:prSet custT="1"/>
      <dgm:spPr/>
      <dgm:t>
        <a:bodyPr/>
        <a:lstStyle/>
        <a:p>
          <a:r>
            <a:rPr lang="ru-RU" sz="1400" dirty="0" smtClean="0"/>
            <a:t>5) збалансоване рішення соціально-економічних задач та збереження якості навколишнього природного середовища;</a:t>
          </a:r>
          <a:endParaRPr lang="uk-UA" sz="1400" dirty="0"/>
        </a:p>
      </dgm:t>
    </dgm:pt>
    <dgm:pt modelId="{3472030F-9C54-4A02-86DE-9F5AD5806781}" type="parTrans" cxnId="{396C0169-117D-4A58-9ACF-FD1CE5B3C0CD}">
      <dgm:prSet/>
      <dgm:spPr/>
      <dgm:t>
        <a:bodyPr/>
        <a:lstStyle/>
        <a:p>
          <a:endParaRPr lang="uk-UA" sz="1400"/>
        </a:p>
      </dgm:t>
    </dgm:pt>
    <dgm:pt modelId="{4F3A0FF8-CEF4-4A1D-B1E9-4C855D2FEFBA}" type="sibTrans" cxnId="{396C0169-117D-4A58-9ACF-FD1CE5B3C0CD}">
      <dgm:prSet/>
      <dgm:spPr/>
      <dgm:t>
        <a:bodyPr/>
        <a:lstStyle/>
        <a:p>
          <a:endParaRPr lang="uk-UA" sz="1400"/>
        </a:p>
      </dgm:t>
    </dgm:pt>
    <dgm:pt modelId="{D85EEB74-1C24-4745-AB8D-C97755456347}">
      <dgm:prSet custT="1"/>
      <dgm:spPr/>
      <dgm:t>
        <a:bodyPr/>
        <a:lstStyle/>
        <a:p>
          <a:r>
            <a:rPr lang="ru-RU" sz="1400" dirty="0" smtClean="0"/>
            <a:t>6) реструктуризацію господарського комплексу регіону.</a:t>
          </a:r>
          <a:endParaRPr lang="uk-UA" sz="1400" dirty="0"/>
        </a:p>
      </dgm:t>
    </dgm:pt>
    <dgm:pt modelId="{A83096E5-ED8C-4D2E-BD1D-0E68655BD558}" type="parTrans" cxnId="{BB5489A1-94A7-42CA-9AA4-8177525DAB39}">
      <dgm:prSet/>
      <dgm:spPr/>
      <dgm:t>
        <a:bodyPr/>
        <a:lstStyle/>
        <a:p>
          <a:endParaRPr lang="uk-UA" sz="1400"/>
        </a:p>
      </dgm:t>
    </dgm:pt>
    <dgm:pt modelId="{CE33E597-9AC5-4214-A652-821B83981E31}" type="sibTrans" cxnId="{BB5489A1-94A7-42CA-9AA4-8177525DAB39}">
      <dgm:prSet/>
      <dgm:spPr/>
      <dgm:t>
        <a:bodyPr/>
        <a:lstStyle/>
        <a:p>
          <a:endParaRPr lang="uk-UA" sz="1400"/>
        </a:p>
      </dgm:t>
    </dgm:pt>
    <dgm:pt modelId="{4E96588F-A24B-462D-8E97-673FD2BFBC82}" type="pres">
      <dgm:prSet presAssocID="{09552A4A-9C42-44FD-8EC8-8416926DFD1E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12CC6BA-C4CF-4404-91E0-BEB361955A24}" type="pres">
      <dgm:prSet presAssocID="{D83A36D6-FBA4-4CD6-9E4F-3FF841989BB1}" presName="root" presStyleCnt="0">
        <dgm:presLayoutVars>
          <dgm:chMax/>
          <dgm:chPref val="4"/>
        </dgm:presLayoutVars>
      </dgm:prSet>
      <dgm:spPr/>
    </dgm:pt>
    <dgm:pt modelId="{3C009147-9664-4C3C-8B7C-5E04D4E33CD7}" type="pres">
      <dgm:prSet presAssocID="{D83A36D6-FBA4-4CD6-9E4F-3FF841989BB1}" presName="rootComposite" presStyleCnt="0">
        <dgm:presLayoutVars/>
      </dgm:prSet>
      <dgm:spPr/>
    </dgm:pt>
    <dgm:pt modelId="{35C1D4E6-3119-48D7-9020-51E5158ACAFB}" type="pres">
      <dgm:prSet presAssocID="{D83A36D6-FBA4-4CD6-9E4F-3FF841989BB1}" presName="rootText" presStyleLbl="node0" presStyleIdx="0" presStyleCnt="1" custScaleX="128908" custLinFactNeighborX="830" custLinFactNeighborY="-354">
        <dgm:presLayoutVars>
          <dgm:chMax/>
          <dgm:chPref val="4"/>
        </dgm:presLayoutVars>
      </dgm:prSet>
      <dgm:spPr/>
      <dgm:t>
        <a:bodyPr/>
        <a:lstStyle/>
        <a:p>
          <a:endParaRPr lang="uk-UA"/>
        </a:p>
      </dgm:t>
    </dgm:pt>
    <dgm:pt modelId="{C4208E8D-D127-4A76-94F8-8A71052100E3}" type="pres">
      <dgm:prSet presAssocID="{D83A36D6-FBA4-4CD6-9E4F-3FF841989BB1}" presName="childShape" presStyleCnt="0">
        <dgm:presLayoutVars>
          <dgm:chMax val="0"/>
          <dgm:chPref val="0"/>
        </dgm:presLayoutVars>
      </dgm:prSet>
      <dgm:spPr/>
    </dgm:pt>
    <dgm:pt modelId="{0296C95A-92D3-451D-BF0D-05E5DFCBE309}" type="pres">
      <dgm:prSet presAssocID="{043E4A97-BEE3-4A93-B928-B74A91A5B187}" presName="childComposite" presStyleCnt="0">
        <dgm:presLayoutVars>
          <dgm:chMax val="0"/>
          <dgm:chPref val="0"/>
        </dgm:presLayoutVars>
      </dgm:prSet>
      <dgm:spPr/>
    </dgm:pt>
    <dgm:pt modelId="{552F6ED5-F8C9-471B-BB16-8C45D4C62230}" type="pres">
      <dgm:prSet presAssocID="{043E4A97-BEE3-4A93-B928-B74A91A5B187}" presName="Image" presStyleLbl="node1" presStyleIdx="0" presStyleCnt="6"/>
      <dgm:spPr/>
    </dgm:pt>
    <dgm:pt modelId="{44ADA374-3734-4CA3-9C40-B0E10A961C5C}" type="pres">
      <dgm:prSet presAssocID="{043E4A97-BEE3-4A93-B928-B74A91A5B187}" presName="childText" presStyleLbl="l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FC7E30B-1847-4083-BE24-B05D92A93BEE}" type="pres">
      <dgm:prSet presAssocID="{AA5AD188-4455-4287-BFFB-BEA8A2E2C2C7}" presName="childComposite" presStyleCnt="0">
        <dgm:presLayoutVars>
          <dgm:chMax val="0"/>
          <dgm:chPref val="0"/>
        </dgm:presLayoutVars>
      </dgm:prSet>
      <dgm:spPr/>
    </dgm:pt>
    <dgm:pt modelId="{AC39D05A-C09B-43BE-AEA9-4375098663CF}" type="pres">
      <dgm:prSet presAssocID="{AA5AD188-4455-4287-BFFB-BEA8A2E2C2C7}" presName="Image" presStyleLbl="node1" presStyleIdx="1" presStyleCnt="6"/>
      <dgm:spPr/>
    </dgm:pt>
    <dgm:pt modelId="{90E1DD74-D315-4407-8A73-F59CF3D5D9F7}" type="pres">
      <dgm:prSet presAssocID="{AA5AD188-4455-4287-BFFB-BEA8A2E2C2C7}" presName="childText" presStyleLbl="l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A0D554-FAAC-4DA1-BF9C-0EEEAB4960EC}" type="pres">
      <dgm:prSet presAssocID="{5E35FAE4-1E2D-4543-9C53-D0A3FD8A44BA}" presName="childComposite" presStyleCnt="0">
        <dgm:presLayoutVars>
          <dgm:chMax val="0"/>
          <dgm:chPref val="0"/>
        </dgm:presLayoutVars>
      </dgm:prSet>
      <dgm:spPr/>
    </dgm:pt>
    <dgm:pt modelId="{767AC715-6AD3-45DD-9ECC-9C467095A5AD}" type="pres">
      <dgm:prSet presAssocID="{5E35FAE4-1E2D-4543-9C53-D0A3FD8A44BA}" presName="Image" presStyleLbl="node1" presStyleIdx="2" presStyleCnt="6"/>
      <dgm:spPr/>
    </dgm:pt>
    <dgm:pt modelId="{437444A8-2B9D-4F3F-9BDA-1A9222ACFBAA}" type="pres">
      <dgm:prSet presAssocID="{5E35FAE4-1E2D-4543-9C53-D0A3FD8A44BA}" presName="childText" presStyleLbl="l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F7258F-0AA1-473E-AAEE-2CCD9E387722}" type="pres">
      <dgm:prSet presAssocID="{B935CB0F-1F98-438B-8A96-2EF70D5805E4}" presName="childComposite" presStyleCnt="0">
        <dgm:presLayoutVars>
          <dgm:chMax val="0"/>
          <dgm:chPref val="0"/>
        </dgm:presLayoutVars>
      </dgm:prSet>
      <dgm:spPr/>
    </dgm:pt>
    <dgm:pt modelId="{AC14EB32-6293-4DB6-B3FE-FFFA7C9AA6C0}" type="pres">
      <dgm:prSet presAssocID="{B935CB0F-1F98-438B-8A96-2EF70D5805E4}" presName="Image" presStyleLbl="node1" presStyleIdx="3" presStyleCnt="6"/>
      <dgm:spPr/>
    </dgm:pt>
    <dgm:pt modelId="{8C74B7B2-F00F-41CA-B7D7-303F53EA2CC0}" type="pres">
      <dgm:prSet presAssocID="{B935CB0F-1F98-438B-8A96-2EF70D5805E4}" presName="childText" presStyleLbl="l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EE628B-35A8-43BE-B85B-108AEE52AE82}" type="pres">
      <dgm:prSet presAssocID="{A5745456-AF59-4590-9071-AA8E46897268}" presName="childComposite" presStyleCnt="0">
        <dgm:presLayoutVars>
          <dgm:chMax val="0"/>
          <dgm:chPref val="0"/>
        </dgm:presLayoutVars>
      </dgm:prSet>
      <dgm:spPr/>
    </dgm:pt>
    <dgm:pt modelId="{B1811F6B-8D00-40EE-8D8F-EA7A8E88ED97}" type="pres">
      <dgm:prSet presAssocID="{A5745456-AF59-4590-9071-AA8E46897268}" presName="Image" presStyleLbl="node1" presStyleIdx="4" presStyleCnt="6"/>
      <dgm:spPr/>
    </dgm:pt>
    <dgm:pt modelId="{55C570EE-8B26-443B-9400-FEB53820190B}" type="pres">
      <dgm:prSet presAssocID="{A5745456-AF59-4590-9071-AA8E46897268}" presName="childText" presStyleLbl="l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37AF7A-5FD3-48C4-9BE3-AB060CBB2F0D}" type="pres">
      <dgm:prSet presAssocID="{D85EEB74-1C24-4745-AB8D-C97755456347}" presName="childComposite" presStyleCnt="0">
        <dgm:presLayoutVars>
          <dgm:chMax val="0"/>
          <dgm:chPref val="0"/>
        </dgm:presLayoutVars>
      </dgm:prSet>
      <dgm:spPr/>
    </dgm:pt>
    <dgm:pt modelId="{2BC965AC-8A62-4CD3-A934-7844D84D402A}" type="pres">
      <dgm:prSet presAssocID="{D85EEB74-1C24-4745-AB8D-C97755456347}" presName="Image" presStyleLbl="node1" presStyleIdx="5" presStyleCnt="6"/>
      <dgm:spPr/>
    </dgm:pt>
    <dgm:pt modelId="{F3B144D2-EACB-4924-85E3-1A83BDF976E8}" type="pres">
      <dgm:prSet presAssocID="{D85EEB74-1C24-4745-AB8D-C97755456347}" presName="childText" presStyleLbl="l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40F41B4-7229-4DA5-91EF-7A1561140BDB}" srcId="{D83A36D6-FBA4-4CD6-9E4F-3FF841989BB1}" destId="{5E35FAE4-1E2D-4543-9C53-D0A3FD8A44BA}" srcOrd="2" destOrd="0" parTransId="{BA46E123-C7FE-464A-86EA-BEB63698E7AA}" sibTransId="{E93F4698-D237-49C4-8DB4-A89A3970ABD0}"/>
    <dgm:cxn modelId="{13D4DD35-F718-45DA-826B-3F170D0C8DD1}" type="presOf" srcId="{043E4A97-BEE3-4A93-B928-B74A91A5B187}" destId="{44ADA374-3734-4CA3-9C40-B0E10A961C5C}" srcOrd="0" destOrd="0" presId="urn:microsoft.com/office/officeart/2008/layout/PictureAccentList"/>
    <dgm:cxn modelId="{48E27A34-7B87-4527-AE66-0182D99BA6AE}" type="presOf" srcId="{5E35FAE4-1E2D-4543-9C53-D0A3FD8A44BA}" destId="{437444A8-2B9D-4F3F-9BDA-1A9222ACFBAA}" srcOrd="0" destOrd="0" presId="urn:microsoft.com/office/officeart/2008/layout/PictureAccentList"/>
    <dgm:cxn modelId="{B1C9C775-28B1-4FE8-A4A7-555AC2FC938C}" type="presOf" srcId="{09552A4A-9C42-44FD-8EC8-8416926DFD1E}" destId="{4E96588F-A24B-462D-8E97-673FD2BFBC82}" srcOrd="0" destOrd="0" presId="urn:microsoft.com/office/officeart/2008/layout/PictureAccentList"/>
    <dgm:cxn modelId="{6B6A12E0-1E92-4A6A-9E70-D5C8221C4944}" srcId="{09552A4A-9C42-44FD-8EC8-8416926DFD1E}" destId="{D83A36D6-FBA4-4CD6-9E4F-3FF841989BB1}" srcOrd="0" destOrd="0" parTransId="{05411FB7-83BA-4EBB-BF08-FA19BC02C9C9}" sibTransId="{B2635C7E-D4E1-4945-9D41-249179F9305F}"/>
    <dgm:cxn modelId="{BB5489A1-94A7-42CA-9AA4-8177525DAB39}" srcId="{D83A36D6-FBA4-4CD6-9E4F-3FF841989BB1}" destId="{D85EEB74-1C24-4745-AB8D-C97755456347}" srcOrd="5" destOrd="0" parTransId="{A83096E5-ED8C-4D2E-BD1D-0E68655BD558}" sibTransId="{CE33E597-9AC5-4214-A652-821B83981E31}"/>
    <dgm:cxn modelId="{C0E4D3CC-8E2F-4FA8-BD68-4E2EFFBF4291}" srcId="{D83A36D6-FBA4-4CD6-9E4F-3FF841989BB1}" destId="{B935CB0F-1F98-438B-8A96-2EF70D5805E4}" srcOrd="3" destOrd="0" parTransId="{AA7FAA33-9C7B-442A-AD98-7292255D9003}" sibTransId="{2F671AE2-DB8F-4B12-996A-391969347894}"/>
    <dgm:cxn modelId="{F84AE0DC-1165-49D0-8AF2-985823E63879}" type="presOf" srcId="{D83A36D6-FBA4-4CD6-9E4F-3FF841989BB1}" destId="{35C1D4E6-3119-48D7-9020-51E5158ACAFB}" srcOrd="0" destOrd="0" presId="urn:microsoft.com/office/officeart/2008/layout/PictureAccentList"/>
    <dgm:cxn modelId="{0DF94C36-2FAE-44D0-A0C2-F3DF4328FDB9}" type="presOf" srcId="{AA5AD188-4455-4287-BFFB-BEA8A2E2C2C7}" destId="{90E1DD74-D315-4407-8A73-F59CF3D5D9F7}" srcOrd="0" destOrd="0" presId="urn:microsoft.com/office/officeart/2008/layout/PictureAccentList"/>
    <dgm:cxn modelId="{64131DC9-D6B5-4996-B743-7AC2498761D8}" type="presOf" srcId="{A5745456-AF59-4590-9071-AA8E46897268}" destId="{55C570EE-8B26-443B-9400-FEB53820190B}" srcOrd="0" destOrd="0" presId="urn:microsoft.com/office/officeart/2008/layout/PictureAccentList"/>
    <dgm:cxn modelId="{E5B22057-32C8-4B65-9BA6-305B9478175E}" type="presOf" srcId="{B935CB0F-1F98-438B-8A96-2EF70D5805E4}" destId="{8C74B7B2-F00F-41CA-B7D7-303F53EA2CC0}" srcOrd="0" destOrd="0" presId="urn:microsoft.com/office/officeart/2008/layout/PictureAccentList"/>
    <dgm:cxn modelId="{D3814910-BF17-4C27-B1B8-F1192C365843}" type="presOf" srcId="{D85EEB74-1C24-4745-AB8D-C97755456347}" destId="{F3B144D2-EACB-4924-85E3-1A83BDF976E8}" srcOrd="0" destOrd="0" presId="urn:microsoft.com/office/officeart/2008/layout/PictureAccentList"/>
    <dgm:cxn modelId="{18A6131C-5285-4288-B5F1-4E46E3FFADD2}" srcId="{D83A36D6-FBA4-4CD6-9E4F-3FF841989BB1}" destId="{AA5AD188-4455-4287-BFFB-BEA8A2E2C2C7}" srcOrd="1" destOrd="0" parTransId="{7C93E54F-77E5-4AD5-B270-A0A37BD8E2FF}" sibTransId="{98E289A0-ECD7-4023-86DE-0096671AE3CC}"/>
    <dgm:cxn modelId="{396C0169-117D-4A58-9ACF-FD1CE5B3C0CD}" srcId="{D83A36D6-FBA4-4CD6-9E4F-3FF841989BB1}" destId="{A5745456-AF59-4590-9071-AA8E46897268}" srcOrd="4" destOrd="0" parTransId="{3472030F-9C54-4A02-86DE-9F5AD5806781}" sibTransId="{4F3A0FF8-CEF4-4A1D-B1E9-4C855D2FEFBA}"/>
    <dgm:cxn modelId="{A05C2249-97BB-4915-AC0B-940C5B721EEF}" srcId="{D83A36D6-FBA4-4CD6-9E4F-3FF841989BB1}" destId="{043E4A97-BEE3-4A93-B928-B74A91A5B187}" srcOrd="0" destOrd="0" parTransId="{B7DF51E0-79E7-4595-8394-CB03A7631E30}" sibTransId="{5BD00C87-006A-4CDE-9203-CF14FBE998DD}"/>
    <dgm:cxn modelId="{93EBDEA3-3C23-49DF-90F2-CF81DBFDAA57}" type="presParOf" srcId="{4E96588F-A24B-462D-8E97-673FD2BFBC82}" destId="{812CC6BA-C4CF-4404-91E0-BEB361955A24}" srcOrd="0" destOrd="0" presId="urn:microsoft.com/office/officeart/2008/layout/PictureAccentList"/>
    <dgm:cxn modelId="{FC270FF9-6AD7-4D0B-9DAE-12921C61698B}" type="presParOf" srcId="{812CC6BA-C4CF-4404-91E0-BEB361955A24}" destId="{3C009147-9664-4C3C-8B7C-5E04D4E33CD7}" srcOrd="0" destOrd="0" presId="urn:microsoft.com/office/officeart/2008/layout/PictureAccentList"/>
    <dgm:cxn modelId="{A3F6E154-D556-48C4-806A-1951109A1BC3}" type="presParOf" srcId="{3C009147-9664-4C3C-8B7C-5E04D4E33CD7}" destId="{35C1D4E6-3119-48D7-9020-51E5158ACAFB}" srcOrd="0" destOrd="0" presId="urn:microsoft.com/office/officeart/2008/layout/PictureAccentList"/>
    <dgm:cxn modelId="{6F673B4E-03AA-420A-8156-42220E05902C}" type="presParOf" srcId="{812CC6BA-C4CF-4404-91E0-BEB361955A24}" destId="{C4208E8D-D127-4A76-94F8-8A71052100E3}" srcOrd="1" destOrd="0" presId="urn:microsoft.com/office/officeart/2008/layout/PictureAccentList"/>
    <dgm:cxn modelId="{E515DEF0-FDCA-48D7-BFC4-3642ABDDA845}" type="presParOf" srcId="{C4208E8D-D127-4A76-94F8-8A71052100E3}" destId="{0296C95A-92D3-451D-BF0D-05E5DFCBE309}" srcOrd="0" destOrd="0" presId="urn:microsoft.com/office/officeart/2008/layout/PictureAccentList"/>
    <dgm:cxn modelId="{8824E4CF-E5FF-48AD-88FC-36A48CC498A6}" type="presParOf" srcId="{0296C95A-92D3-451D-BF0D-05E5DFCBE309}" destId="{552F6ED5-F8C9-471B-BB16-8C45D4C62230}" srcOrd="0" destOrd="0" presId="urn:microsoft.com/office/officeart/2008/layout/PictureAccentList"/>
    <dgm:cxn modelId="{D9AF493A-CB21-4614-A31D-3FC7B593AFD1}" type="presParOf" srcId="{0296C95A-92D3-451D-BF0D-05E5DFCBE309}" destId="{44ADA374-3734-4CA3-9C40-B0E10A961C5C}" srcOrd="1" destOrd="0" presId="urn:microsoft.com/office/officeart/2008/layout/PictureAccentList"/>
    <dgm:cxn modelId="{0C3045A0-20BA-4113-B634-D0BA97D315D4}" type="presParOf" srcId="{C4208E8D-D127-4A76-94F8-8A71052100E3}" destId="{EFC7E30B-1847-4083-BE24-B05D92A93BEE}" srcOrd="1" destOrd="0" presId="urn:microsoft.com/office/officeart/2008/layout/PictureAccentList"/>
    <dgm:cxn modelId="{A7E62F3E-3B6D-421C-AD93-74E2334B3BB5}" type="presParOf" srcId="{EFC7E30B-1847-4083-BE24-B05D92A93BEE}" destId="{AC39D05A-C09B-43BE-AEA9-4375098663CF}" srcOrd="0" destOrd="0" presId="urn:microsoft.com/office/officeart/2008/layout/PictureAccentList"/>
    <dgm:cxn modelId="{281E8281-4DA6-497F-BB3E-DDBF694F9E8A}" type="presParOf" srcId="{EFC7E30B-1847-4083-BE24-B05D92A93BEE}" destId="{90E1DD74-D315-4407-8A73-F59CF3D5D9F7}" srcOrd="1" destOrd="0" presId="urn:microsoft.com/office/officeart/2008/layout/PictureAccentList"/>
    <dgm:cxn modelId="{33D65F51-7FAA-4AE7-98E1-F485BF61A7EA}" type="presParOf" srcId="{C4208E8D-D127-4A76-94F8-8A71052100E3}" destId="{38A0D554-FAAC-4DA1-BF9C-0EEEAB4960EC}" srcOrd="2" destOrd="0" presId="urn:microsoft.com/office/officeart/2008/layout/PictureAccentList"/>
    <dgm:cxn modelId="{50A6D89A-B944-4C73-95E3-45ED848B8CD2}" type="presParOf" srcId="{38A0D554-FAAC-4DA1-BF9C-0EEEAB4960EC}" destId="{767AC715-6AD3-45DD-9ECC-9C467095A5AD}" srcOrd="0" destOrd="0" presId="urn:microsoft.com/office/officeart/2008/layout/PictureAccentList"/>
    <dgm:cxn modelId="{5808B2C7-08DE-460C-AC6D-9358EADD2E7C}" type="presParOf" srcId="{38A0D554-FAAC-4DA1-BF9C-0EEEAB4960EC}" destId="{437444A8-2B9D-4F3F-9BDA-1A9222ACFBAA}" srcOrd="1" destOrd="0" presId="urn:microsoft.com/office/officeart/2008/layout/PictureAccentList"/>
    <dgm:cxn modelId="{73C5024C-9A3D-41A8-8902-85BB870B7D09}" type="presParOf" srcId="{C4208E8D-D127-4A76-94F8-8A71052100E3}" destId="{C8F7258F-0AA1-473E-AAEE-2CCD9E387722}" srcOrd="3" destOrd="0" presId="urn:microsoft.com/office/officeart/2008/layout/PictureAccentList"/>
    <dgm:cxn modelId="{84D9F951-8871-4005-A191-48C7727D685A}" type="presParOf" srcId="{C8F7258F-0AA1-473E-AAEE-2CCD9E387722}" destId="{AC14EB32-6293-4DB6-B3FE-FFFA7C9AA6C0}" srcOrd="0" destOrd="0" presId="urn:microsoft.com/office/officeart/2008/layout/PictureAccentList"/>
    <dgm:cxn modelId="{C2C310D2-0E22-4CA9-B1E2-5F4BD0811B04}" type="presParOf" srcId="{C8F7258F-0AA1-473E-AAEE-2CCD9E387722}" destId="{8C74B7B2-F00F-41CA-B7D7-303F53EA2CC0}" srcOrd="1" destOrd="0" presId="urn:microsoft.com/office/officeart/2008/layout/PictureAccentList"/>
    <dgm:cxn modelId="{FA6026E7-535B-41EE-828F-C39CE437F031}" type="presParOf" srcId="{C4208E8D-D127-4A76-94F8-8A71052100E3}" destId="{54EE628B-35A8-43BE-B85B-108AEE52AE82}" srcOrd="4" destOrd="0" presId="urn:microsoft.com/office/officeart/2008/layout/PictureAccentList"/>
    <dgm:cxn modelId="{46DAD8FE-B521-45C3-A7BA-240820AA4AA2}" type="presParOf" srcId="{54EE628B-35A8-43BE-B85B-108AEE52AE82}" destId="{B1811F6B-8D00-40EE-8D8F-EA7A8E88ED97}" srcOrd="0" destOrd="0" presId="urn:microsoft.com/office/officeart/2008/layout/PictureAccentList"/>
    <dgm:cxn modelId="{6A278D89-472A-43D8-8085-E695A1A4D1FB}" type="presParOf" srcId="{54EE628B-35A8-43BE-B85B-108AEE52AE82}" destId="{55C570EE-8B26-443B-9400-FEB53820190B}" srcOrd="1" destOrd="0" presId="urn:microsoft.com/office/officeart/2008/layout/PictureAccentList"/>
    <dgm:cxn modelId="{245F9B5E-4166-4560-8F67-F767A01DE0A2}" type="presParOf" srcId="{C4208E8D-D127-4A76-94F8-8A71052100E3}" destId="{C537AF7A-5FD3-48C4-9BE3-AB060CBB2F0D}" srcOrd="5" destOrd="0" presId="urn:microsoft.com/office/officeart/2008/layout/PictureAccentList"/>
    <dgm:cxn modelId="{EC839063-EF9B-4BF3-BA82-384D8870C14A}" type="presParOf" srcId="{C537AF7A-5FD3-48C4-9BE3-AB060CBB2F0D}" destId="{2BC965AC-8A62-4CD3-A934-7844D84D402A}" srcOrd="0" destOrd="0" presId="urn:microsoft.com/office/officeart/2008/layout/PictureAccentList"/>
    <dgm:cxn modelId="{C1CB8A93-CF6F-46B4-AC4F-5DC175618E2A}" type="presParOf" srcId="{C537AF7A-5FD3-48C4-9BE3-AB060CBB2F0D}" destId="{F3B144D2-EACB-4924-85E3-1A83BDF976E8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465C3A7-65C6-4779-AED7-F2696D84B741}" type="doc">
      <dgm:prSet loTypeId="urn:microsoft.com/office/officeart/2005/8/layout/vProcess5" loCatId="process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5F2A216D-471E-44C7-A0AA-0FDBA51BB4A5}">
      <dgm:prSet phldrT="[Текст]" custT="1"/>
      <dgm:spPr/>
      <dgm:t>
        <a:bodyPr/>
        <a:lstStyle/>
        <a:p>
          <a:r>
            <a:rPr lang="uk-UA" sz="1600" dirty="0" smtClean="0"/>
            <a:t>1. Постановку цілей і формування системи показників, які необхідно проаналізувати. </a:t>
          </a:r>
          <a:endParaRPr lang="uk-UA" sz="1600" dirty="0"/>
        </a:p>
      </dgm:t>
    </dgm:pt>
    <dgm:pt modelId="{90954032-6710-4F3D-BED0-0CF44E723B4B}" type="parTrans" cxnId="{D9E9EE1E-AB5E-4BC9-BBEC-DCAEE9181B26}">
      <dgm:prSet/>
      <dgm:spPr/>
      <dgm:t>
        <a:bodyPr/>
        <a:lstStyle/>
        <a:p>
          <a:endParaRPr lang="uk-UA" sz="1600"/>
        </a:p>
      </dgm:t>
    </dgm:pt>
    <dgm:pt modelId="{496DD189-7216-4009-B05C-2FEE567BB8DF}" type="sibTrans" cxnId="{D9E9EE1E-AB5E-4BC9-BBEC-DCAEE9181B26}">
      <dgm:prSet custT="1"/>
      <dgm:spPr/>
      <dgm:t>
        <a:bodyPr/>
        <a:lstStyle/>
        <a:p>
          <a:endParaRPr lang="uk-UA" sz="1600"/>
        </a:p>
      </dgm:t>
    </dgm:pt>
    <dgm:pt modelId="{39FA4A0B-737C-4EF0-98A3-85EDFBF1BCF4}">
      <dgm:prSet custT="1"/>
      <dgm:spPr/>
      <dgm:t>
        <a:bodyPr/>
        <a:lstStyle/>
        <a:p>
          <a:r>
            <a:rPr lang="ru-RU" sz="1600" dirty="0" smtClean="0"/>
            <a:t>3. </a:t>
          </a:r>
          <a:r>
            <a:rPr lang="ru-RU" sz="1600" dirty="0" err="1" smtClean="0"/>
            <a:t>Вибір</a:t>
          </a:r>
          <a:r>
            <a:rPr lang="ru-RU" sz="1600" dirty="0" smtClean="0"/>
            <a:t> </a:t>
          </a:r>
          <a:r>
            <a:rPr lang="ru-RU" sz="1600" dirty="0" err="1" smtClean="0"/>
            <a:t>методів</a:t>
          </a:r>
          <a:r>
            <a:rPr lang="ru-RU" sz="1600" dirty="0" smtClean="0"/>
            <a:t> </a:t>
          </a:r>
          <a:r>
            <a:rPr lang="ru-RU" sz="1600" dirty="0" err="1" smtClean="0"/>
            <a:t>дослідження</a:t>
          </a:r>
          <a:r>
            <a:rPr lang="ru-RU" sz="1600" dirty="0" smtClean="0"/>
            <a:t> </a:t>
          </a:r>
          <a:r>
            <a:rPr lang="ru-RU" sz="1600" dirty="0" err="1" smtClean="0"/>
            <a:t>показників</a:t>
          </a:r>
          <a:r>
            <a:rPr lang="ru-RU" sz="1600" dirty="0" smtClean="0"/>
            <a:t>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характеризують</a:t>
          </a:r>
          <a:r>
            <a:rPr lang="ru-RU" sz="1600" dirty="0" smtClean="0"/>
            <a:t> </a:t>
          </a:r>
          <a:r>
            <a:rPr lang="ru-RU" sz="1600" dirty="0" err="1" smtClean="0"/>
            <a:t>економіку</a:t>
          </a:r>
          <a:r>
            <a:rPr lang="ru-RU" sz="1600" dirty="0" smtClean="0"/>
            <a:t> </a:t>
          </a:r>
          <a:r>
            <a:rPr lang="ru-RU" sz="1600" dirty="0" err="1" smtClean="0"/>
            <a:t>регіону</a:t>
          </a:r>
          <a:r>
            <a:rPr lang="ru-RU" sz="1600" dirty="0" smtClean="0"/>
            <a:t>. </a:t>
          </a:r>
          <a:endParaRPr lang="uk-UA" sz="1600" dirty="0"/>
        </a:p>
      </dgm:t>
    </dgm:pt>
    <dgm:pt modelId="{02A4670E-E888-44D6-80AC-65672BD33B1F}" type="parTrans" cxnId="{AF2DBC85-9F22-4B59-8828-D8E155DAF360}">
      <dgm:prSet/>
      <dgm:spPr/>
      <dgm:t>
        <a:bodyPr/>
        <a:lstStyle/>
        <a:p>
          <a:endParaRPr lang="uk-UA" sz="1600"/>
        </a:p>
      </dgm:t>
    </dgm:pt>
    <dgm:pt modelId="{C6625903-9854-47B5-8F89-3E8AB90A8887}" type="sibTrans" cxnId="{AF2DBC85-9F22-4B59-8828-D8E155DAF360}">
      <dgm:prSet custT="1"/>
      <dgm:spPr/>
      <dgm:t>
        <a:bodyPr/>
        <a:lstStyle/>
        <a:p>
          <a:endParaRPr lang="uk-UA" sz="1600"/>
        </a:p>
      </dgm:t>
    </dgm:pt>
    <dgm:pt modelId="{2FF25B7C-616D-44A0-8773-17F96AA16333}">
      <dgm:prSet custT="1"/>
      <dgm:spPr/>
      <dgm:t>
        <a:bodyPr/>
        <a:lstStyle/>
        <a:p>
          <a:r>
            <a:rPr lang="ru-RU" sz="1600" dirty="0" smtClean="0"/>
            <a:t>5. </a:t>
          </a:r>
          <a:r>
            <a:rPr lang="ru-RU" sz="1600" dirty="0" err="1" smtClean="0"/>
            <a:t>Перевірка</a:t>
          </a:r>
          <a:r>
            <a:rPr lang="ru-RU" sz="1600" dirty="0" smtClean="0"/>
            <a:t> </a:t>
          </a:r>
          <a:r>
            <a:rPr lang="ru-RU" sz="1600" dirty="0" err="1" smtClean="0"/>
            <a:t>правильності</a:t>
          </a:r>
          <a:r>
            <a:rPr lang="ru-RU" sz="1600" dirty="0" smtClean="0"/>
            <a:t> </a:t>
          </a:r>
          <a:r>
            <a:rPr lang="ru-RU" sz="1600" dirty="0" err="1" smtClean="0"/>
            <a:t>отриманих</a:t>
          </a:r>
          <a:r>
            <a:rPr lang="ru-RU" sz="1600" dirty="0" smtClean="0"/>
            <a:t> </a:t>
          </a:r>
          <a:r>
            <a:rPr lang="ru-RU" sz="1600" dirty="0" err="1" smtClean="0"/>
            <a:t>результатів</a:t>
          </a:r>
          <a:r>
            <a:rPr lang="ru-RU" sz="1600" dirty="0" smtClean="0"/>
            <a:t> </a:t>
          </a:r>
          <a:r>
            <a:rPr lang="ru-RU" sz="1600" dirty="0" err="1" smtClean="0"/>
            <a:t>аналізу</a:t>
          </a:r>
          <a:r>
            <a:rPr lang="ru-RU" sz="1600" dirty="0" smtClean="0"/>
            <a:t>, </a:t>
          </a:r>
          <a:r>
            <a:rPr lang="ru-RU" sz="1600" dirty="0" err="1" smtClean="0"/>
            <a:t>адекватності</a:t>
          </a:r>
          <a:r>
            <a:rPr lang="ru-RU" sz="1600" dirty="0" smtClean="0"/>
            <a:t> моделей </a:t>
          </a:r>
          <a:r>
            <a:rPr lang="ru-RU" sz="1600" dirty="0" err="1" smtClean="0"/>
            <a:t>аналізу</a:t>
          </a:r>
          <a:r>
            <a:rPr lang="ru-RU" sz="1600" dirty="0" smtClean="0"/>
            <a:t>.</a:t>
          </a:r>
          <a:endParaRPr lang="uk-UA" sz="1600" dirty="0"/>
        </a:p>
      </dgm:t>
    </dgm:pt>
    <dgm:pt modelId="{DB2E5BA7-A27E-4E6A-9351-BBDDEC03721E}" type="parTrans" cxnId="{E5ED5BF0-4B67-4EF2-A97D-2E75A163938D}">
      <dgm:prSet/>
      <dgm:spPr/>
      <dgm:t>
        <a:bodyPr/>
        <a:lstStyle/>
        <a:p>
          <a:endParaRPr lang="uk-UA" sz="1600"/>
        </a:p>
      </dgm:t>
    </dgm:pt>
    <dgm:pt modelId="{900C6303-4D60-4ED9-8381-8A4FC5FC90F6}" type="sibTrans" cxnId="{E5ED5BF0-4B67-4EF2-A97D-2E75A163938D}">
      <dgm:prSet/>
      <dgm:spPr/>
      <dgm:t>
        <a:bodyPr/>
        <a:lstStyle/>
        <a:p>
          <a:endParaRPr lang="uk-UA" sz="1600"/>
        </a:p>
      </dgm:t>
    </dgm:pt>
    <dgm:pt modelId="{BA6634F7-9A87-4201-8E38-90A01E6F50AF}">
      <dgm:prSet/>
      <dgm:spPr/>
    </dgm:pt>
    <dgm:pt modelId="{81F8D5EE-E330-410F-B5C3-1F5E5C2FCD7A}" type="parTrans" cxnId="{81F22F69-B5E0-4D85-A7D1-358689736F7A}">
      <dgm:prSet/>
      <dgm:spPr/>
      <dgm:t>
        <a:bodyPr/>
        <a:lstStyle/>
        <a:p>
          <a:endParaRPr lang="uk-UA" sz="1600"/>
        </a:p>
      </dgm:t>
    </dgm:pt>
    <dgm:pt modelId="{9DD0AC59-6E0B-4C84-B209-C94F0699B616}" type="sibTrans" cxnId="{81F22F69-B5E0-4D85-A7D1-358689736F7A}">
      <dgm:prSet/>
      <dgm:spPr/>
      <dgm:t>
        <a:bodyPr/>
        <a:lstStyle/>
        <a:p>
          <a:endParaRPr lang="uk-UA" sz="1600"/>
        </a:p>
      </dgm:t>
    </dgm:pt>
    <dgm:pt modelId="{21876AA2-F8CC-4A2A-8679-EAC4B380E04C}">
      <dgm:prSet phldrT="[Текст]" custT="1"/>
      <dgm:spPr/>
      <dgm:t>
        <a:bodyPr/>
        <a:lstStyle/>
        <a:p>
          <a:r>
            <a:rPr lang="uk-UA" sz="1600" smtClean="0"/>
            <a:t>2. Відбір і підготовка необхідної вихідної інформації для здійснення регіонального економічного аналізу.</a:t>
          </a:r>
          <a:endParaRPr lang="uk-UA" sz="1600" dirty="0"/>
        </a:p>
      </dgm:t>
    </dgm:pt>
    <dgm:pt modelId="{A9CC9632-72FC-4049-94C2-61D948FD3435}" type="parTrans" cxnId="{9DF7D70E-DE07-46B7-8257-6456F4F48E91}">
      <dgm:prSet/>
      <dgm:spPr/>
      <dgm:t>
        <a:bodyPr/>
        <a:lstStyle/>
        <a:p>
          <a:endParaRPr lang="uk-UA" sz="1600"/>
        </a:p>
      </dgm:t>
    </dgm:pt>
    <dgm:pt modelId="{CC720BE7-EF4C-4B8D-B4E0-5D07CA5A4678}" type="sibTrans" cxnId="{9DF7D70E-DE07-46B7-8257-6456F4F48E91}">
      <dgm:prSet custT="1"/>
      <dgm:spPr/>
      <dgm:t>
        <a:bodyPr/>
        <a:lstStyle/>
        <a:p>
          <a:endParaRPr lang="uk-UA" sz="1600"/>
        </a:p>
      </dgm:t>
    </dgm:pt>
    <dgm:pt modelId="{05A9AEA1-719C-40E0-A725-A078D02EEE66}">
      <dgm:prSet custT="1"/>
      <dgm:spPr/>
      <dgm:t>
        <a:bodyPr/>
        <a:lstStyle/>
        <a:p>
          <a:r>
            <a:rPr lang="uk-UA" sz="1600" smtClean="0"/>
            <a:t>4. Проведення аналізу економічних показників, що характеризують регіональної розвиток, тобто виконання відповідних аналітичних розрахунків, побудова необхідних моделей, їх розрахунок та інтерпретація результатів.</a:t>
          </a:r>
          <a:endParaRPr lang="uk-UA" sz="1600" dirty="0"/>
        </a:p>
      </dgm:t>
    </dgm:pt>
    <dgm:pt modelId="{DF95FC08-4CFF-4B05-9E73-22117480A4E8}" type="parTrans" cxnId="{D36BB4C1-9CD2-49E4-950B-354611A76F14}">
      <dgm:prSet/>
      <dgm:spPr/>
      <dgm:t>
        <a:bodyPr/>
        <a:lstStyle/>
        <a:p>
          <a:endParaRPr lang="uk-UA" sz="1600"/>
        </a:p>
      </dgm:t>
    </dgm:pt>
    <dgm:pt modelId="{0D0797ED-08F4-46B2-9A3E-506E681D4906}" type="sibTrans" cxnId="{D36BB4C1-9CD2-49E4-950B-354611A76F14}">
      <dgm:prSet custT="1"/>
      <dgm:spPr/>
      <dgm:t>
        <a:bodyPr/>
        <a:lstStyle/>
        <a:p>
          <a:endParaRPr lang="uk-UA" sz="1600"/>
        </a:p>
      </dgm:t>
    </dgm:pt>
    <dgm:pt modelId="{A9407185-AE97-4E43-8DA2-C1E1A72ECA15}" type="pres">
      <dgm:prSet presAssocID="{2465C3A7-65C6-4779-AED7-F2696D84B741}" presName="outerComposite" presStyleCnt="0">
        <dgm:presLayoutVars>
          <dgm:chMax val="5"/>
          <dgm:dir/>
          <dgm:resizeHandles val="exact"/>
        </dgm:presLayoutVars>
      </dgm:prSet>
      <dgm:spPr/>
    </dgm:pt>
    <dgm:pt modelId="{97C1504A-2754-45A6-A3C6-0E8CE55999E2}" type="pres">
      <dgm:prSet presAssocID="{2465C3A7-65C6-4779-AED7-F2696D84B741}" presName="dummyMaxCanvas" presStyleCnt="0">
        <dgm:presLayoutVars/>
      </dgm:prSet>
      <dgm:spPr/>
    </dgm:pt>
    <dgm:pt modelId="{A036E654-F8CA-4115-8A0A-B65B15651EEB}" type="pres">
      <dgm:prSet presAssocID="{2465C3A7-65C6-4779-AED7-F2696D84B74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F694C3-78A5-49CC-A195-2E90D8C6CA25}" type="pres">
      <dgm:prSet presAssocID="{2465C3A7-65C6-4779-AED7-F2696D84B741}" presName="FiveNodes_2" presStyleLbl="node1" presStyleIdx="1" presStyleCnt="5">
        <dgm:presLayoutVars>
          <dgm:bulletEnabled val="1"/>
        </dgm:presLayoutVars>
      </dgm:prSet>
      <dgm:spPr/>
    </dgm:pt>
    <dgm:pt modelId="{285AB7FA-12B2-475A-8FD1-2EEFA21D10F2}" type="pres">
      <dgm:prSet presAssocID="{2465C3A7-65C6-4779-AED7-F2696D84B74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5EACF2-6A02-471C-9C5E-B19ACE822F96}" type="pres">
      <dgm:prSet presAssocID="{2465C3A7-65C6-4779-AED7-F2696D84B741}" presName="FiveNodes_4" presStyleLbl="node1" presStyleIdx="3" presStyleCnt="5">
        <dgm:presLayoutVars>
          <dgm:bulletEnabled val="1"/>
        </dgm:presLayoutVars>
      </dgm:prSet>
      <dgm:spPr/>
    </dgm:pt>
    <dgm:pt modelId="{3DF74616-F89C-404C-8F80-00B9EA0BED54}" type="pres">
      <dgm:prSet presAssocID="{2465C3A7-65C6-4779-AED7-F2696D84B741}" presName="FiveNodes_5" presStyleLbl="node1" presStyleIdx="4" presStyleCnt="5">
        <dgm:presLayoutVars>
          <dgm:bulletEnabled val="1"/>
        </dgm:presLayoutVars>
      </dgm:prSet>
      <dgm:spPr/>
    </dgm:pt>
    <dgm:pt modelId="{D2A1181A-73D5-4E48-9D6D-823D064697E1}" type="pres">
      <dgm:prSet presAssocID="{2465C3A7-65C6-4779-AED7-F2696D84B741}" presName="FiveConn_1-2" presStyleLbl="fgAccFollowNode1" presStyleIdx="0" presStyleCnt="4">
        <dgm:presLayoutVars>
          <dgm:bulletEnabled val="1"/>
        </dgm:presLayoutVars>
      </dgm:prSet>
      <dgm:spPr/>
    </dgm:pt>
    <dgm:pt modelId="{A49B9D2E-0601-4E70-9178-9A70DFC99E6D}" type="pres">
      <dgm:prSet presAssocID="{2465C3A7-65C6-4779-AED7-F2696D84B741}" presName="FiveConn_2-3" presStyleLbl="fgAccFollowNode1" presStyleIdx="1" presStyleCnt="4">
        <dgm:presLayoutVars>
          <dgm:bulletEnabled val="1"/>
        </dgm:presLayoutVars>
      </dgm:prSet>
      <dgm:spPr/>
    </dgm:pt>
    <dgm:pt modelId="{494292FC-59F2-487B-96EC-F5994C588F4D}" type="pres">
      <dgm:prSet presAssocID="{2465C3A7-65C6-4779-AED7-F2696D84B741}" presName="FiveConn_3-4" presStyleLbl="fgAccFollowNode1" presStyleIdx="2" presStyleCnt="4">
        <dgm:presLayoutVars>
          <dgm:bulletEnabled val="1"/>
        </dgm:presLayoutVars>
      </dgm:prSet>
      <dgm:spPr/>
    </dgm:pt>
    <dgm:pt modelId="{8C74B17D-A301-4A65-B893-B76357C476CF}" type="pres">
      <dgm:prSet presAssocID="{2465C3A7-65C6-4779-AED7-F2696D84B741}" presName="FiveConn_4-5" presStyleLbl="fgAccFollowNode1" presStyleIdx="3" presStyleCnt="4">
        <dgm:presLayoutVars>
          <dgm:bulletEnabled val="1"/>
        </dgm:presLayoutVars>
      </dgm:prSet>
      <dgm:spPr/>
    </dgm:pt>
    <dgm:pt modelId="{B5B6AE77-D157-4250-8301-B567080FC798}" type="pres">
      <dgm:prSet presAssocID="{2465C3A7-65C6-4779-AED7-F2696D84B74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332142-2359-49A7-9198-379FA26C7544}" type="pres">
      <dgm:prSet presAssocID="{2465C3A7-65C6-4779-AED7-F2696D84B741}" presName="FiveNodes_2_text" presStyleLbl="node1" presStyleIdx="4" presStyleCnt="5">
        <dgm:presLayoutVars>
          <dgm:bulletEnabled val="1"/>
        </dgm:presLayoutVars>
      </dgm:prSet>
      <dgm:spPr/>
    </dgm:pt>
    <dgm:pt modelId="{787D97DE-52B3-4322-8149-9A973724F1AA}" type="pres">
      <dgm:prSet presAssocID="{2465C3A7-65C6-4779-AED7-F2696D84B74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7C9522-C827-4639-A01F-52097159B277}" type="pres">
      <dgm:prSet presAssocID="{2465C3A7-65C6-4779-AED7-F2696D84B741}" presName="FiveNodes_4_text" presStyleLbl="node1" presStyleIdx="4" presStyleCnt="5">
        <dgm:presLayoutVars>
          <dgm:bulletEnabled val="1"/>
        </dgm:presLayoutVars>
      </dgm:prSet>
      <dgm:spPr/>
    </dgm:pt>
    <dgm:pt modelId="{4223E5B9-2AE2-4416-A6A4-052C04DF48A2}" type="pres">
      <dgm:prSet presAssocID="{2465C3A7-65C6-4779-AED7-F2696D84B741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2D92E1D-0F8A-4B84-B16B-EFA5E57D4E45}" type="presOf" srcId="{496DD189-7216-4009-B05C-2FEE567BB8DF}" destId="{D2A1181A-73D5-4E48-9D6D-823D064697E1}" srcOrd="0" destOrd="0" presId="urn:microsoft.com/office/officeart/2005/8/layout/vProcess5"/>
    <dgm:cxn modelId="{9DF7D70E-DE07-46B7-8257-6456F4F48E91}" srcId="{2465C3A7-65C6-4779-AED7-F2696D84B741}" destId="{21876AA2-F8CC-4A2A-8679-EAC4B380E04C}" srcOrd="1" destOrd="0" parTransId="{A9CC9632-72FC-4049-94C2-61D948FD3435}" sibTransId="{CC720BE7-EF4C-4B8D-B4E0-5D07CA5A4678}"/>
    <dgm:cxn modelId="{BED48382-661C-4892-944F-738B9AE3AC12}" type="presOf" srcId="{2FF25B7C-616D-44A0-8773-17F96AA16333}" destId="{3DF74616-F89C-404C-8F80-00B9EA0BED54}" srcOrd="0" destOrd="0" presId="urn:microsoft.com/office/officeart/2005/8/layout/vProcess5"/>
    <dgm:cxn modelId="{AE05CF74-F889-4726-9DD7-89FB5B7606EC}" type="presOf" srcId="{CC720BE7-EF4C-4B8D-B4E0-5D07CA5A4678}" destId="{A49B9D2E-0601-4E70-9178-9A70DFC99E6D}" srcOrd="0" destOrd="0" presId="urn:microsoft.com/office/officeart/2005/8/layout/vProcess5"/>
    <dgm:cxn modelId="{E9DB59CF-CCB8-456E-8842-2FDB82DC35E1}" type="presOf" srcId="{2465C3A7-65C6-4779-AED7-F2696D84B741}" destId="{A9407185-AE97-4E43-8DA2-C1E1A72ECA15}" srcOrd="0" destOrd="0" presId="urn:microsoft.com/office/officeart/2005/8/layout/vProcess5"/>
    <dgm:cxn modelId="{3AABA278-28D1-4D81-A29F-20655B41C51F}" type="presOf" srcId="{21876AA2-F8CC-4A2A-8679-EAC4B380E04C}" destId="{71F694C3-78A5-49CC-A195-2E90D8C6CA25}" srcOrd="0" destOrd="0" presId="urn:microsoft.com/office/officeart/2005/8/layout/vProcess5"/>
    <dgm:cxn modelId="{BA5EE27C-57D1-47AB-A50E-0DD41D69032C}" type="presOf" srcId="{0D0797ED-08F4-46B2-9A3E-506E681D4906}" destId="{8C74B17D-A301-4A65-B893-B76357C476CF}" srcOrd="0" destOrd="0" presId="urn:microsoft.com/office/officeart/2005/8/layout/vProcess5"/>
    <dgm:cxn modelId="{144B4511-FA68-4A93-BB64-695693B55B8A}" type="presOf" srcId="{05A9AEA1-719C-40E0-A725-A078D02EEE66}" destId="{9D7C9522-C827-4639-A01F-52097159B277}" srcOrd="1" destOrd="0" presId="urn:microsoft.com/office/officeart/2005/8/layout/vProcess5"/>
    <dgm:cxn modelId="{81F22F69-B5E0-4D85-A7D1-358689736F7A}" srcId="{2465C3A7-65C6-4779-AED7-F2696D84B741}" destId="{BA6634F7-9A87-4201-8E38-90A01E6F50AF}" srcOrd="5" destOrd="0" parTransId="{81F8D5EE-E330-410F-B5C3-1F5E5C2FCD7A}" sibTransId="{9DD0AC59-6E0B-4C84-B209-C94F0699B616}"/>
    <dgm:cxn modelId="{90EBE93F-404E-4E2C-A089-0C877534D8BD}" type="presOf" srcId="{39FA4A0B-737C-4EF0-98A3-85EDFBF1BCF4}" destId="{787D97DE-52B3-4322-8149-9A973724F1AA}" srcOrd="1" destOrd="0" presId="urn:microsoft.com/office/officeart/2005/8/layout/vProcess5"/>
    <dgm:cxn modelId="{E5ED5BF0-4B67-4EF2-A97D-2E75A163938D}" srcId="{2465C3A7-65C6-4779-AED7-F2696D84B741}" destId="{2FF25B7C-616D-44A0-8773-17F96AA16333}" srcOrd="4" destOrd="0" parTransId="{DB2E5BA7-A27E-4E6A-9351-BBDDEC03721E}" sibTransId="{900C6303-4D60-4ED9-8381-8A4FC5FC90F6}"/>
    <dgm:cxn modelId="{F9867D81-144F-462C-9AC9-E13253F6F9FF}" type="presOf" srcId="{2FF25B7C-616D-44A0-8773-17F96AA16333}" destId="{4223E5B9-2AE2-4416-A6A4-052C04DF48A2}" srcOrd="1" destOrd="0" presId="urn:microsoft.com/office/officeart/2005/8/layout/vProcess5"/>
    <dgm:cxn modelId="{AF2DBC85-9F22-4B59-8828-D8E155DAF360}" srcId="{2465C3A7-65C6-4779-AED7-F2696D84B741}" destId="{39FA4A0B-737C-4EF0-98A3-85EDFBF1BCF4}" srcOrd="2" destOrd="0" parTransId="{02A4670E-E888-44D6-80AC-65672BD33B1F}" sibTransId="{C6625903-9854-47B5-8F89-3E8AB90A8887}"/>
    <dgm:cxn modelId="{D36BB4C1-9CD2-49E4-950B-354611A76F14}" srcId="{2465C3A7-65C6-4779-AED7-F2696D84B741}" destId="{05A9AEA1-719C-40E0-A725-A078D02EEE66}" srcOrd="3" destOrd="0" parTransId="{DF95FC08-4CFF-4B05-9E73-22117480A4E8}" sibTransId="{0D0797ED-08F4-46B2-9A3E-506E681D4906}"/>
    <dgm:cxn modelId="{D9E9EE1E-AB5E-4BC9-BBEC-DCAEE9181B26}" srcId="{2465C3A7-65C6-4779-AED7-F2696D84B741}" destId="{5F2A216D-471E-44C7-A0AA-0FDBA51BB4A5}" srcOrd="0" destOrd="0" parTransId="{90954032-6710-4F3D-BED0-0CF44E723B4B}" sibTransId="{496DD189-7216-4009-B05C-2FEE567BB8DF}"/>
    <dgm:cxn modelId="{CF83ABB3-BBF0-49E0-9AB4-010311489291}" type="presOf" srcId="{21876AA2-F8CC-4A2A-8679-EAC4B380E04C}" destId="{07332142-2359-49A7-9198-379FA26C7544}" srcOrd="1" destOrd="0" presId="urn:microsoft.com/office/officeart/2005/8/layout/vProcess5"/>
    <dgm:cxn modelId="{C853EA09-91FE-4971-BE97-83B43E668294}" type="presOf" srcId="{5F2A216D-471E-44C7-A0AA-0FDBA51BB4A5}" destId="{B5B6AE77-D157-4250-8301-B567080FC798}" srcOrd="1" destOrd="0" presId="urn:microsoft.com/office/officeart/2005/8/layout/vProcess5"/>
    <dgm:cxn modelId="{C17F505B-8AEF-4BFB-AAA6-4E72D21F20A5}" type="presOf" srcId="{5F2A216D-471E-44C7-A0AA-0FDBA51BB4A5}" destId="{A036E654-F8CA-4115-8A0A-B65B15651EEB}" srcOrd="0" destOrd="0" presId="urn:microsoft.com/office/officeart/2005/8/layout/vProcess5"/>
    <dgm:cxn modelId="{F3CAE623-1B6B-4E59-B242-6319E8D28791}" type="presOf" srcId="{05A9AEA1-719C-40E0-A725-A078D02EEE66}" destId="{2D5EACF2-6A02-471C-9C5E-B19ACE822F96}" srcOrd="0" destOrd="0" presId="urn:microsoft.com/office/officeart/2005/8/layout/vProcess5"/>
    <dgm:cxn modelId="{CD6B8FA3-CED0-4057-BA9D-8D9575001092}" type="presOf" srcId="{39FA4A0B-737C-4EF0-98A3-85EDFBF1BCF4}" destId="{285AB7FA-12B2-475A-8FD1-2EEFA21D10F2}" srcOrd="0" destOrd="0" presId="urn:microsoft.com/office/officeart/2005/8/layout/vProcess5"/>
    <dgm:cxn modelId="{90380E21-8006-4467-846E-3BB092ACDA8F}" type="presOf" srcId="{C6625903-9854-47B5-8F89-3E8AB90A8887}" destId="{494292FC-59F2-487B-96EC-F5994C588F4D}" srcOrd="0" destOrd="0" presId="urn:microsoft.com/office/officeart/2005/8/layout/vProcess5"/>
    <dgm:cxn modelId="{A725AC78-9022-466A-9DF1-D2DA623F170B}" type="presParOf" srcId="{A9407185-AE97-4E43-8DA2-C1E1A72ECA15}" destId="{97C1504A-2754-45A6-A3C6-0E8CE55999E2}" srcOrd="0" destOrd="0" presId="urn:microsoft.com/office/officeart/2005/8/layout/vProcess5"/>
    <dgm:cxn modelId="{7264D713-62B4-4574-BF29-1D3AFD4FDCCA}" type="presParOf" srcId="{A9407185-AE97-4E43-8DA2-C1E1A72ECA15}" destId="{A036E654-F8CA-4115-8A0A-B65B15651EEB}" srcOrd="1" destOrd="0" presId="urn:microsoft.com/office/officeart/2005/8/layout/vProcess5"/>
    <dgm:cxn modelId="{143279F1-1C9B-434E-BB69-17C407A9324B}" type="presParOf" srcId="{A9407185-AE97-4E43-8DA2-C1E1A72ECA15}" destId="{71F694C3-78A5-49CC-A195-2E90D8C6CA25}" srcOrd="2" destOrd="0" presId="urn:microsoft.com/office/officeart/2005/8/layout/vProcess5"/>
    <dgm:cxn modelId="{5D5871E1-9409-4238-A5AF-CB06E63F9BB4}" type="presParOf" srcId="{A9407185-AE97-4E43-8DA2-C1E1A72ECA15}" destId="{285AB7FA-12B2-475A-8FD1-2EEFA21D10F2}" srcOrd="3" destOrd="0" presId="urn:microsoft.com/office/officeart/2005/8/layout/vProcess5"/>
    <dgm:cxn modelId="{AF2A2D31-8B02-4912-92CC-0CAD17E374DE}" type="presParOf" srcId="{A9407185-AE97-4E43-8DA2-C1E1A72ECA15}" destId="{2D5EACF2-6A02-471C-9C5E-B19ACE822F96}" srcOrd="4" destOrd="0" presId="urn:microsoft.com/office/officeart/2005/8/layout/vProcess5"/>
    <dgm:cxn modelId="{DEC43BE4-076E-4863-932A-F731E3FB1F90}" type="presParOf" srcId="{A9407185-AE97-4E43-8DA2-C1E1A72ECA15}" destId="{3DF74616-F89C-404C-8F80-00B9EA0BED54}" srcOrd="5" destOrd="0" presId="urn:microsoft.com/office/officeart/2005/8/layout/vProcess5"/>
    <dgm:cxn modelId="{9437DAED-40E2-45CA-B64B-C6375C7C270F}" type="presParOf" srcId="{A9407185-AE97-4E43-8DA2-C1E1A72ECA15}" destId="{D2A1181A-73D5-4E48-9D6D-823D064697E1}" srcOrd="6" destOrd="0" presId="urn:microsoft.com/office/officeart/2005/8/layout/vProcess5"/>
    <dgm:cxn modelId="{C6CB412B-9E0D-4518-BD33-0CDD20F41934}" type="presParOf" srcId="{A9407185-AE97-4E43-8DA2-C1E1A72ECA15}" destId="{A49B9D2E-0601-4E70-9178-9A70DFC99E6D}" srcOrd="7" destOrd="0" presId="urn:microsoft.com/office/officeart/2005/8/layout/vProcess5"/>
    <dgm:cxn modelId="{3EF798AE-F7DC-44D1-9F96-68FE00FBBD9F}" type="presParOf" srcId="{A9407185-AE97-4E43-8DA2-C1E1A72ECA15}" destId="{494292FC-59F2-487B-96EC-F5994C588F4D}" srcOrd="8" destOrd="0" presId="urn:microsoft.com/office/officeart/2005/8/layout/vProcess5"/>
    <dgm:cxn modelId="{1BBC6D51-5DC9-41AC-A5C4-F197D02C7D58}" type="presParOf" srcId="{A9407185-AE97-4E43-8DA2-C1E1A72ECA15}" destId="{8C74B17D-A301-4A65-B893-B76357C476CF}" srcOrd="9" destOrd="0" presId="urn:microsoft.com/office/officeart/2005/8/layout/vProcess5"/>
    <dgm:cxn modelId="{92B19CC6-FD99-4DC6-A3C3-A22B1E6BCB6B}" type="presParOf" srcId="{A9407185-AE97-4E43-8DA2-C1E1A72ECA15}" destId="{B5B6AE77-D157-4250-8301-B567080FC798}" srcOrd="10" destOrd="0" presId="urn:microsoft.com/office/officeart/2005/8/layout/vProcess5"/>
    <dgm:cxn modelId="{250A6FEE-BF17-4858-9439-554FEC54E5F3}" type="presParOf" srcId="{A9407185-AE97-4E43-8DA2-C1E1A72ECA15}" destId="{07332142-2359-49A7-9198-379FA26C7544}" srcOrd="11" destOrd="0" presId="urn:microsoft.com/office/officeart/2005/8/layout/vProcess5"/>
    <dgm:cxn modelId="{286C037E-C2C4-4DE5-8E5D-3B4AFA8780B8}" type="presParOf" srcId="{A9407185-AE97-4E43-8DA2-C1E1A72ECA15}" destId="{787D97DE-52B3-4322-8149-9A973724F1AA}" srcOrd="12" destOrd="0" presId="urn:microsoft.com/office/officeart/2005/8/layout/vProcess5"/>
    <dgm:cxn modelId="{EA761137-200B-4218-ADC5-C1229FF66E91}" type="presParOf" srcId="{A9407185-AE97-4E43-8DA2-C1E1A72ECA15}" destId="{9D7C9522-C827-4639-A01F-52097159B277}" srcOrd="13" destOrd="0" presId="urn:microsoft.com/office/officeart/2005/8/layout/vProcess5"/>
    <dgm:cxn modelId="{E3B17183-502B-4874-978B-AFA8CBC94CC6}" type="presParOf" srcId="{A9407185-AE97-4E43-8DA2-C1E1A72ECA15}" destId="{4223E5B9-2AE2-4416-A6A4-052C04DF48A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715998-B474-4EF6-AECC-CFC506C3601E}" type="doc">
      <dgm:prSet loTypeId="urn:microsoft.com/office/officeart/2005/8/layout/default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uk-UA"/>
        </a:p>
      </dgm:t>
    </dgm:pt>
    <dgm:pt modelId="{A43F2EBA-E47B-431C-A84A-923B642D1A81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err="1" smtClean="0"/>
            <a:t>Горизонтальний</a:t>
          </a:r>
          <a:r>
            <a:rPr lang="ru-RU" sz="1800" b="1" dirty="0" smtClean="0"/>
            <a:t> </a:t>
          </a:r>
          <a:r>
            <a:rPr lang="ru-RU" sz="1800" b="1" dirty="0" err="1" smtClean="0"/>
            <a:t>регіональний</a:t>
          </a:r>
          <a:r>
            <a:rPr lang="ru-RU" sz="1800" b="1" dirty="0" smtClean="0"/>
            <a:t> </a:t>
          </a:r>
          <a:r>
            <a:rPr lang="ru-RU" sz="1800" b="1" dirty="0" err="1" smtClean="0"/>
            <a:t>економічний</a:t>
          </a:r>
          <a:r>
            <a:rPr lang="ru-RU" sz="1800" b="1" dirty="0" smtClean="0"/>
            <a:t> </a:t>
          </a:r>
          <a:r>
            <a:rPr lang="ru-RU" sz="1800" b="1" dirty="0" err="1" smtClean="0"/>
            <a:t>аналіз</a:t>
          </a:r>
          <a:r>
            <a:rPr lang="ru-RU" sz="1800" b="1" dirty="0" smtClean="0"/>
            <a:t> </a:t>
          </a:r>
          <a:r>
            <a:rPr lang="ru-RU" sz="1800" dirty="0" err="1" smtClean="0"/>
            <a:t>досліджує</a:t>
          </a:r>
          <a:r>
            <a:rPr lang="ru-RU" sz="1800" dirty="0" smtClean="0"/>
            <a:t> </a:t>
          </a:r>
          <a:r>
            <a:rPr lang="ru-RU" sz="1800" dirty="0" err="1" smtClean="0"/>
            <a:t>динаміку</a:t>
          </a:r>
          <a:r>
            <a:rPr lang="ru-RU" sz="1800" dirty="0" smtClean="0"/>
            <a:t> </a:t>
          </a:r>
          <a:r>
            <a:rPr lang="ru-RU" sz="1800" dirty="0" err="1" smtClean="0"/>
            <a:t>основних</a:t>
          </a:r>
          <a:r>
            <a:rPr lang="ru-RU" sz="1800" dirty="0" smtClean="0"/>
            <a:t> </a:t>
          </a:r>
          <a:r>
            <a:rPr lang="ru-RU" sz="1800" dirty="0" err="1" smtClean="0"/>
            <a:t>показників</a:t>
          </a:r>
          <a:r>
            <a:rPr lang="ru-RU" sz="1800" dirty="0" smtClean="0"/>
            <a:t>, </a:t>
          </a:r>
          <a:r>
            <a:rPr lang="ru-RU" sz="1800" dirty="0" err="1" smtClean="0"/>
            <a:t>що</a:t>
          </a:r>
          <a:r>
            <a:rPr lang="ru-RU" sz="1800" dirty="0" smtClean="0"/>
            <a:t> </a:t>
          </a:r>
          <a:r>
            <a:rPr lang="ru-RU" sz="1800" dirty="0" err="1" smtClean="0"/>
            <a:t>характеризують</a:t>
          </a:r>
          <a:r>
            <a:rPr lang="ru-RU" sz="1800" dirty="0" smtClean="0"/>
            <a:t> </a:t>
          </a:r>
          <a:r>
            <a:rPr lang="ru-RU" sz="1800" dirty="0" err="1" smtClean="0"/>
            <a:t>економіку</a:t>
          </a:r>
          <a:r>
            <a:rPr lang="ru-RU" sz="1800" dirty="0" smtClean="0"/>
            <a:t> </a:t>
          </a:r>
          <a:r>
            <a:rPr lang="ru-RU" sz="1800" dirty="0" err="1" smtClean="0"/>
            <a:t>регіону</a:t>
          </a:r>
          <a:r>
            <a:rPr lang="ru-RU" sz="1800" dirty="0" smtClean="0"/>
            <a:t> в </a:t>
          </a:r>
          <a:r>
            <a:rPr lang="ru-RU" sz="1800" dirty="0" err="1" smtClean="0"/>
            <a:t>певному</a:t>
          </a:r>
          <a:r>
            <a:rPr lang="ru-RU" sz="1800" dirty="0" smtClean="0"/>
            <a:t> </a:t>
          </a:r>
          <a:r>
            <a:rPr lang="ru-RU" sz="1800" dirty="0" err="1" smtClean="0"/>
            <a:t>періоді</a:t>
          </a:r>
          <a:r>
            <a:rPr lang="ru-RU" sz="1800" dirty="0" smtClean="0"/>
            <a:t>.</a:t>
          </a:r>
          <a:endParaRPr lang="uk-UA" sz="1800" dirty="0"/>
        </a:p>
      </dgm:t>
    </dgm:pt>
    <dgm:pt modelId="{AE8EA7F5-AA82-4D38-96F3-B757B78FFCD5}" type="parTrans" cxnId="{366CB5B0-1F9E-4215-AA22-D7109FCD2AC1}">
      <dgm:prSet/>
      <dgm:spPr/>
      <dgm:t>
        <a:bodyPr/>
        <a:lstStyle/>
        <a:p>
          <a:endParaRPr lang="uk-UA" sz="1800"/>
        </a:p>
      </dgm:t>
    </dgm:pt>
    <dgm:pt modelId="{42EF9C2F-231F-4320-ABC4-83D4AB27F7FA}" type="sibTrans" cxnId="{366CB5B0-1F9E-4215-AA22-D7109FCD2AC1}">
      <dgm:prSet/>
      <dgm:spPr/>
      <dgm:t>
        <a:bodyPr/>
        <a:lstStyle/>
        <a:p>
          <a:endParaRPr lang="uk-UA" sz="1800"/>
        </a:p>
      </dgm:t>
    </dgm:pt>
    <dgm:pt modelId="{C3AF2A2B-C5D0-41E7-A27D-3CE414325F8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err="1" smtClean="0"/>
            <a:t>Вертикальний</a:t>
          </a:r>
          <a:r>
            <a:rPr lang="ru-RU" sz="1800" b="1" dirty="0" smtClean="0"/>
            <a:t> (</a:t>
          </a:r>
          <a:r>
            <a:rPr lang="ru-RU" sz="1800" b="1" dirty="0" err="1" smtClean="0"/>
            <a:t>структурний</a:t>
          </a:r>
          <a:r>
            <a:rPr lang="ru-RU" sz="1800" b="1" dirty="0" smtClean="0"/>
            <a:t>) </a:t>
          </a:r>
          <a:r>
            <a:rPr lang="ru-RU" sz="1800" b="1" dirty="0" err="1" smtClean="0"/>
            <a:t>регіональний</a:t>
          </a:r>
          <a:r>
            <a:rPr lang="ru-RU" sz="1800" b="1" dirty="0" smtClean="0"/>
            <a:t> </a:t>
          </a:r>
          <a:r>
            <a:rPr lang="ru-RU" sz="1800" b="1" dirty="0" err="1" smtClean="0"/>
            <a:t>аналіз</a:t>
          </a:r>
          <a:r>
            <a:rPr lang="ru-RU" sz="1800" b="1" dirty="0" smtClean="0"/>
            <a:t> </a:t>
          </a:r>
          <a:r>
            <a:rPr lang="ru-RU" sz="1800" dirty="0" err="1" smtClean="0"/>
            <a:t>заснований</a:t>
          </a:r>
          <a:r>
            <a:rPr lang="ru-RU" sz="1800" dirty="0" smtClean="0"/>
            <a:t> на структурному </a:t>
          </a:r>
          <a:r>
            <a:rPr lang="ru-RU" sz="1800" dirty="0" err="1" smtClean="0"/>
            <a:t>розкладанні</a:t>
          </a:r>
          <a:r>
            <a:rPr lang="ru-RU" sz="1800" dirty="0" smtClean="0"/>
            <a:t> </a:t>
          </a:r>
          <a:r>
            <a:rPr lang="ru-RU" sz="1800" dirty="0" err="1" smtClean="0"/>
            <a:t>окремих</a:t>
          </a:r>
          <a:r>
            <a:rPr lang="ru-RU" sz="1800" dirty="0" smtClean="0"/>
            <a:t> </a:t>
          </a:r>
          <a:r>
            <a:rPr lang="ru-RU" sz="1800" dirty="0" err="1" smtClean="0"/>
            <a:t>показників</a:t>
          </a:r>
          <a:r>
            <a:rPr lang="ru-RU" sz="1800" dirty="0" smtClean="0"/>
            <a:t>, </a:t>
          </a:r>
          <a:r>
            <a:rPr lang="ru-RU" sz="1800" dirty="0" err="1" smtClean="0"/>
            <a:t>що</a:t>
          </a:r>
          <a:r>
            <a:rPr lang="ru-RU" sz="1800" dirty="0" smtClean="0"/>
            <a:t> </a:t>
          </a:r>
          <a:r>
            <a:rPr lang="ru-RU" sz="1800" dirty="0" err="1" smtClean="0"/>
            <a:t>характеризують</a:t>
          </a:r>
          <a:r>
            <a:rPr lang="ru-RU" sz="1800" dirty="0" smtClean="0"/>
            <a:t> </a:t>
          </a:r>
          <a:r>
            <a:rPr lang="ru-RU" sz="1800" dirty="0" err="1" smtClean="0"/>
            <a:t>економіку</a:t>
          </a:r>
          <a:r>
            <a:rPr lang="ru-RU" sz="1800" dirty="0" smtClean="0"/>
            <a:t> </a:t>
          </a:r>
          <a:r>
            <a:rPr lang="ru-RU" sz="1800" dirty="0" err="1" smtClean="0"/>
            <a:t>регіону</a:t>
          </a:r>
          <a:r>
            <a:rPr lang="ru-RU" sz="1800" dirty="0" smtClean="0"/>
            <a:t>. При </a:t>
          </a:r>
          <a:r>
            <a:rPr lang="ru-RU" sz="1800" dirty="0" err="1" smtClean="0"/>
            <a:t>цьому</a:t>
          </a:r>
          <a:r>
            <a:rPr lang="ru-RU" sz="1800" dirty="0" smtClean="0"/>
            <a:t> </a:t>
          </a:r>
          <a:r>
            <a:rPr lang="ru-RU" sz="1800" dirty="0" err="1" smtClean="0"/>
            <a:t>досліджують</a:t>
          </a:r>
          <a:r>
            <a:rPr lang="ru-RU" sz="1800" dirty="0" smtClean="0"/>
            <a:t> структуру </a:t>
          </a:r>
          <a:r>
            <a:rPr lang="ru-RU" sz="1800" dirty="0" err="1" smtClean="0"/>
            <a:t>основних</a:t>
          </a:r>
          <a:r>
            <a:rPr lang="ru-RU" sz="1800" dirty="0" smtClean="0"/>
            <a:t> </a:t>
          </a:r>
          <a:r>
            <a:rPr lang="ru-RU" sz="1800" dirty="0" err="1" smtClean="0"/>
            <a:t>економічних</a:t>
          </a:r>
          <a:r>
            <a:rPr lang="ru-RU" sz="1800" dirty="0" smtClean="0"/>
            <a:t> </a:t>
          </a:r>
          <a:r>
            <a:rPr lang="ru-RU" sz="1800" dirty="0" err="1" smtClean="0"/>
            <a:t>показників</a:t>
          </a:r>
          <a:r>
            <a:rPr lang="ru-RU" sz="1800" dirty="0" smtClean="0"/>
            <a:t> за </a:t>
          </a:r>
          <a:r>
            <a:rPr lang="ru-RU" sz="1800" dirty="0" err="1" smtClean="0"/>
            <a:t>конкретними</a:t>
          </a:r>
          <a:r>
            <a:rPr lang="ru-RU" sz="1800" dirty="0" smtClean="0"/>
            <a:t> </a:t>
          </a:r>
          <a:r>
            <a:rPr lang="ru-RU" sz="1800" dirty="0" err="1" smtClean="0"/>
            <a:t>періодами</a:t>
          </a:r>
          <a:r>
            <a:rPr lang="ru-RU" sz="1800" dirty="0" smtClean="0"/>
            <a:t>: роками, кварталами, </a:t>
          </a:r>
          <a:r>
            <a:rPr lang="ru-RU" sz="1800" dirty="0" err="1" smtClean="0"/>
            <a:t>місяцями</a:t>
          </a:r>
          <a:r>
            <a:rPr lang="ru-RU" sz="1800" dirty="0" smtClean="0"/>
            <a:t>.</a:t>
          </a:r>
          <a:endParaRPr lang="uk-UA" sz="1800" dirty="0"/>
        </a:p>
      </dgm:t>
    </dgm:pt>
    <dgm:pt modelId="{CD8A5A2F-29AE-436D-B48B-5F0E5DF267BD}" type="parTrans" cxnId="{FC2FAF53-1C87-4E19-BCA9-079D136B7BE3}">
      <dgm:prSet/>
      <dgm:spPr/>
      <dgm:t>
        <a:bodyPr/>
        <a:lstStyle/>
        <a:p>
          <a:endParaRPr lang="uk-UA" sz="1800"/>
        </a:p>
      </dgm:t>
    </dgm:pt>
    <dgm:pt modelId="{4065A9F9-2AA8-4072-9FC3-67D35FEBBC45}" type="sibTrans" cxnId="{FC2FAF53-1C87-4E19-BCA9-079D136B7BE3}">
      <dgm:prSet/>
      <dgm:spPr/>
      <dgm:t>
        <a:bodyPr/>
        <a:lstStyle/>
        <a:p>
          <a:endParaRPr lang="uk-UA" sz="1800"/>
        </a:p>
      </dgm:t>
    </dgm:pt>
    <dgm:pt modelId="{69ED5ECE-B36A-40C6-9E1A-D4295CBE5450}">
      <dgm:prSet custT="1"/>
      <dgm:spPr/>
      <dgm:t>
        <a:bodyPr/>
        <a:lstStyle/>
        <a:p>
          <a:r>
            <a:rPr lang="ru-RU" sz="1800" b="1" dirty="0" err="1" smtClean="0"/>
            <a:t>Порівняльний</a:t>
          </a:r>
          <a:r>
            <a:rPr lang="ru-RU" sz="1800" b="1" dirty="0" smtClean="0"/>
            <a:t> </a:t>
          </a:r>
          <a:r>
            <a:rPr lang="ru-RU" sz="1800" b="1" dirty="0" err="1" smtClean="0"/>
            <a:t>регіональний</a:t>
          </a:r>
          <a:r>
            <a:rPr lang="ru-RU" sz="1800" b="1" dirty="0" smtClean="0"/>
            <a:t> </a:t>
          </a:r>
          <a:r>
            <a:rPr lang="ru-RU" sz="1800" b="1" dirty="0" err="1" smtClean="0"/>
            <a:t>аналіз</a:t>
          </a:r>
          <a:r>
            <a:rPr lang="ru-RU" sz="1800" b="1" dirty="0" smtClean="0"/>
            <a:t> </a:t>
          </a:r>
          <a:r>
            <a:rPr lang="ru-RU" sz="1800" dirty="0" err="1" smtClean="0"/>
            <a:t>заснований</a:t>
          </a:r>
          <a:r>
            <a:rPr lang="ru-RU" sz="1800" dirty="0" smtClean="0"/>
            <a:t> на </a:t>
          </a:r>
          <a:r>
            <a:rPr lang="ru-RU" sz="1800" dirty="0" err="1" smtClean="0"/>
            <a:t>здійсненні</a:t>
          </a:r>
          <a:r>
            <a:rPr lang="ru-RU" sz="1800" dirty="0" smtClean="0"/>
            <a:t> горизонтального й вертикального </a:t>
          </a:r>
          <a:r>
            <a:rPr lang="ru-RU" sz="1800" dirty="0" err="1" smtClean="0"/>
            <a:t>порівняння</a:t>
          </a:r>
          <a:r>
            <a:rPr lang="ru-RU" sz="1800" dirty="0" smtClean="0"/>
            <a:t> </a:t>
          </a:r>
          <a:r>
            <a:rPr lang="ru-RU" sz="1800" dirty="0" err="1" smtClean="0"/>
            <a:t>показників</a:t>
          </a:r>
          <a:r>
            <a:rPr lang="ru-RU" sz="1800" dirty="0" smtClean="0"/>
            <a:t>, </a:t>
          </a:r>
          <a:r>
            <a:rPr lang="ru-RU" sz="1800" dirty="0" err="1" smtClean="0"/>
            <a:t>що</a:t>
          </a:r>
          <a:r>
            <a:rPr lang="ru-RU" sz="1800" dirty="0" smtClean="0"/>
            <a:t> </a:t>
          </a:r>
          <a:r>
            <a:rPr lang="ru-RU" sz="1800" dirty="0" err="1" smtClean="0"/>
            <a:t>характеризують</a:t>
          </a:r>
          <a:r>
            <a:rPr lang="ru-RU" sz="1800" dirty="0" smtClean="0"/>
            <a:t> </a:t>
          </a:r>
          <a:r>
            <a:rPr lang="ru-RU" sz="1800" dirty="0" err="1" smtClean="0"/>
            <a:t>економіку</a:t>
          </a:r>
          <a:r>
            <a:rPr lang="ru-RU" sz="1800" dirty="0" smtClean="0"/>
            <a:t> </a:t>
          </a:r>
          <a:r>
            <a:rPr lang="ru-RU" sz="1800" dirty="0" err="1" smtClean="0"/>
            <a:t>регіону</a:t>
          </a:r>
          <a:r>
            <a:rPr lang="ru-RU" sz="1800" dirty="0" smtClean="0"/>
            <a:t>.</a:t>
          </a:r>
          <a:endParaRPr lang="uk-UA" sz="1800" dirty="0"/>
        </a:p>
      </dgm:t>
    </dgm:pt>
    <dgm:pt modelId="{500FDC52-2DDA-4AFD-B4CC-DAFC96913933}" type="parTrans" cxnId="{5B7CE014-B147-4AFA-A01C-1A5BC7EDF10B}">
      <dgm:prSet/>
      <dgm:spPr/>
      <dgm:t>
        <a:bodyPr/>
        <a:lstStyle/>
        <a:p>
          <a:endParaRPr lang="uk-UA" sz="1800"/>
        </a:p>
      </dgm:t>
    </dgm:pt>
    <dgm:pt modelId="{9CCF0EA9-E0CD-4A7C-876E-1804A2440B5D}" type="sibTrans" cxnId="{5B7CE014-B147-4AFA-A01C-1A5BC7EDF10B}">
      <dgm:prSet/>
      <dgm:spPr/>
      <dgm:t>
        <a:bodyPr/>
        <a:lstStyle/>
        <a:p>
          <a:endParaRPr lang="uk-UA" sz="1800"/>
        </a:p>
      </dgm:t>
    </dgm:pt>
    <dgm:pt modelId="{1C43D9B3-62CC-44A4-9896-3C470E4E8B51}">
      <dgm:prSet custT="1"/>
      <dgm:spPr/>
      <dgm:t>
        <a:bodyPr/>
        <a:lstStyle/>
        <a:p>
          <a:r>
            <a:rPr lang="ru-RU" sz="1800" b="1" dirty="0" err="1" smtClean="0"/>
            <a:t>Факторний</a:t>
          </a:r>
          <a:r>
            <a:rPr lang="ru-RU" sz="1800" b="1" dirty="0" smtClean="0"/>
            <a:t> </a:t>
          </a:r>
          <a:r>
            <a:rPr lang="ru-RU" sz="1800" b="1" dirty="0" err="1" smtClean="0"/>
            <a:t>регіональний</a:t>
          </a:r>
          <a:r>
            <a:rPr lang="ru-RU" sz="1800" b="1" dirty="0" smtClean="0"/>
            <a:t> </a:t>
          </a:r>
          <a:r>
            <a:rPr lang="ru-RU" sz="1800" b="1" dirty="0" err="1" smtClean="0"/>
            <a:t>аналіз</a:t>
          </a:r>
          <a:r>
            <a:rPr lang="ru-RU" sz="1800" b="1" dirty="0" smtClean="0"/>
            <a:t> </a:t>
          </a:r>
          <a:r>
            <a:rPr lang="ru-RU" sz="1800" dirty="0" err="1" smtClean="0"/>
            <a:t>заснований</a:t>
          </a:r>
          <a:r>
            <a:rPr lang="ru-RU" sz="1800" dirty="0" smtClean="0"/>
            <a:t> на </a:t>
          </a:r>
          <a:r>
            <a:rPr lang="ru-RU" sz="1800" dirty="0" err="1" smtClean="0"/>
            <a:t>виявленні</a:t>
          </a:r>
          <a:r>
            <a:rPr lang="ru-RU" sz="1800" dirty="0" smtClean="0"/>
            <a:t> й </a:t>
          </a:r>
          <a:r>
            <a:rPr lang="ru-RU" sz="1800" dirty="0" err="1" smtClean="0"/>
            <a:t>дослідженні</a:t>
          </a:r>
          <a:r>
            <a:rPr lang="ru-RU" sz="1800" dirty="0" smtClean="0"/>
            <a:t> </a:t>
          </a:r>
          <a:r>
            <a:rPr lang="ru-RU" sz="1800" dirty="0" err="1" smtClean="0"/>
            <a:t>впливу</a:t>
          </a:r>
          <a:r>
            <a:rPr lang="ru-RU" sz="1800" dirty="0" smtClean="0"/>
            <a:t> </a:t>
          </a:r>
          <a:r>
            <a:rPr lang="ru-RU" sz="1800" dirty="0" err="1" smtClean="0"/>
            <a:t>різних</a:t>
          </a:r>
          <a:r>
            <a:rPr lang="ru-RU" sz="1800" dirty="0" smtClean="0"/>
            <a:t> </a:t>
          </a:r>
          <a:r>
            <a:rPr lang="ru-RU" sz="1800" dirty="0" err="1" smtClean="0"/>
            <a:t>факторів</a:t>
          </a:r>
          <a:r>
            <a:rPr lang="ru-RU" sz="1800" dirty="0" smtClean="0"/>
            <a:t> на </a:t>
          </a:r>
          <a:r>
            <a:rPr lang="ru-RU" sz="1800" dirty="0" err="1" smtClean="0"/>
            <a:t>показники</a:t>
          </a:r>
          <a:r>
            <a:rPr lang="ru-RU" sz="1800" dirty="0" smtClean="0"/>
            <a:t>.</a:t>
          </a:r>
          <a:endParaRPr lang="uk-UA" sz="1800" dirty="0"/>
        </a:p>
      </dgm:t>
    </dgm:pt>
    <dgm:pt modelId="{DB5CB13F-9FFB-465B-B1B1-C276D9D14F04}" type="parTrans" cxnId="{97146834-CB4E-427D-B3A4-55D12F40C7BC}">
      <dgm:prSet/>
      <dgm:spPr/>
      <dgm:t>
        <a:bodyPr/>
        <a:lstStyle/>
        <a:p>
          <a:endParaRPr lang="uk-UA" sz="1800"/>
        </a:p>
      </dgm:t>
    </dgm:pt>
    <dgm:pt modelId="{7E489723-31DF-4C36-B9E4-F6A0D20974AE}" type="sibTrans" cxnId="{97146834-CB4E-427D-B3A4-55D12F40C7BC}">
      <dgm:prSet/>
      <dgm:spPr/>
      <dgm:t>
        <a:bodyPr/>
        <a:lstStyle/>
        <a:p>
          <a:endParaRPr lang="uk-UA" sz="1800"/>
        </a:p>
      </dgm:t>
    </dgm:pt>
    <dgm:pt modelId="{4D487C34-C8B6-405A-819B-35A86206C80E}" type="pres">
      <dgm:prSet presAssocID="{6C715998-B474-4EF6-AECC-CFC506C3601E}" presName="diagram" presStyleCnt="0">
        <dgm:presLayoutVars>
          <dgm:dir/>
          <dgm:resizeHandles val="exact"/>
        </dgm:presLayoutVars>
      </dgm:prSet>
      <dgm:spPr/>
    </dgm:pt>
    <dgm:pt modelId="{86D901B0-3F64-4B35-AA9C-AE84BBBBEE18}" type="pres">
      <dgm:prSet presAssocID="{A43F2EBA-E47B-431C-A84A-923B642D1A81}" presName="node" presStyleLbl="node1" presStyleIdx="0" presStyleCnt="4" custScaleX="111025" custLinFactNeighborX="-2937" custLinFactNeighborY="31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462F54-FC01-4800-B231-5F397AF08B16}" type="pres">
      <dgm:prSet presAssocID="{42EF9C2F-231F-4320-ABC4-83D4AB27F7FA}" presName="sibTrans" presStyleCnt="0"/>
      <dgm:spPr/>
    </dgm:pt>
    <dgm:pt modelId="{AED2523E-7517-490C-B87C-102BE451D85D}" type="pres">
      <dgm:prSet presAssocID="{C3AF2A2B-C5D0-41E7-A27D-3CE414325F8F}" presName="node" presStyleLbl="node1" presStyleIdx="1" presStyleCnt="4" custScaleX="126898">
        <dgm:presLayoutVars>
          <dgm:bulletEnabled val="1"/>
        </dgm:presLayoutVars>
      </dgm:prSet>
      <dgm:spPr/>
    </dgm:pt>
    <dgm:pt modelId="{F77E0EC4-8FA1-4CD3-8483-F1622B8EDEA1}" type="pres">
      <dgm:prSet presAssocID="{4065A9F9-2AA8-4072-9FC3-67D35FEBBC45}" presName="sibTrans" presStyleCnt="0"/>
      <dgm:spPr/>
    </dgm:pt>
    <dgm:pt modelId="{410838C6-8B3A-44AC-8663-1E8BDA62DA0F}" type="pres">
      <dgm:prSet presAssocID="{69ED5ECE-B36A-40C6-9E1A-D4295CBE5450}" presName="node" presStyleLbl="node1" presStyleIdx="2" presStyleCnt="4" custScaleX="107314">
        <dgm:presLayoutVars>
          <dgm:bulletEnabled val="1"/>
        </dgm:presLayoutVars>
      </dgm:prSet>
      <dgm:spPr/>
    </dgm:pt>
    <dgm:pt modelId="{852EF5DF-B654-4554-AF76-4EDEA09C21FB}" type="pres">
      <dgm:prSet presAssocID="{9CCF0EA9-E0CD-4A7C-876E-1804A2440B5D}" presName="sibTrans" presStyleCnt="0"/>
      <dgm:spPr/>
    </dgm:pt>
    <dgm:pt modelId="{E50FB79B-2A59-4732-97C4-CA5D28F66854}" type="pres">
      <dgm:prSet presAssocID="{1C43D9B3-62CC-44A4-9896-3C470E4E8B51}" presName="node" presStyleLbl="node1" presStyleIdx="3" presStyleCnt="4" custScaleX="1116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7B269D-250B-4DB5-BEA1-E302DA5D8DE7}" type="presOf" srcId="{1C43D9B3-62CC-44A4-9896-3C470E4E8B51}" destId="{E50FB79B-2A59-4732-97C4-CA5D28F66854}" srcOrd="0" destOrd="0" presId="urn:microsoft.com/office/officeart/2005/8/layout/default"/>
    <dgm:cxn modelId="{5C5A406A-FBCA-45C4-9B32-43153BA1F42C}" type="presOf" srcId="{69ED5ECE-B36A-40C6-9E1A-D4295CBE5450}" destId="{410838C6-8B3A-44AC-8663-1E8BDA62DA0F}" srcOrd="0" destOrd="0" presId="urn:microsoft.com/office/officeart/2005/8/layout/default"/>
    <dgm:cxn modelId="{5B7CE014-B147-4AFA-A01C-1A5BC7EDF10B}" srcId="{6C715998-B474-4EF6-AECC-CFC506C3601E}" destId="{69ED5ECE-B36A-40C6-9E1A-D4295CBE5450}" srcOrd="2" destOrd="0" parTransId="{500FDC52-2DDA-4AFD-B4CC-DAFC96913933}" sibTransId="{9CCF0EA9-E0CD-4A7C-876E-1804A2440B5D}"/>
    <dgm:cxn modelId="{AED721A0-899C-4622-A17D-D0ABF806F1C5}" type="presOf" srcId="{A43F2EBA-E47B-431C-A84A-923B642D1A81}" destId="{86D901B0-3F64-4B35-AA9C-AE84BBBBEE18}" srcOrd="0" destOrd="0" presId="urn:microsoft.com/office/officeart/2005/8/layout/default"/>
    <dgm:cxn modelId="{E8630EF7-FD3D-4BB2-9F5F-8CB8BDE3F82B}" type="presOf" srcId="{6C715998-B474-4EF6-AECC-CFC506C3601E}" destId="{4D487C34-C8B6-405A-819B-35A86206C80E}" srcOrd="0" destOrd="0" presId="urn:microsoft.com/office/officeart/2005/8/layout/default"/>
    <dgm:cxn modelId="{FC2FAF53-1C87-4E19-BCA9-079D136B7BE3}" srcId="{6C715998-B474-4EF6-AECC-CFC506C3601E}" destId="{C3AF2A2B-C5D0-41E7-A27D-3CE414325F8F}" srcOrd="1" destOrd="0" parTransId="{CD8A5A2F-29AE-436D-B48B-5F0E5DF267BD}" sibTransId="{4065A9F9-2AA8-4072-9FC3-67D35FEBBC45}"/>
    <dgm:cxn modelId="{1B52DE74-F8BB-4D0C-8EFE-933C4DDA4266}" type="presOf" srcId="{C3AF2A2B-C5D0-41E7-A27D-3CE414325F8F}" destId="{AED2523E-7517-490C-B87C-102BE451D85D}" srcOrd="0" destOrd="0" presId="urn:microsoft.com/office/officeart/2005/8/layout/default"/>
    <dgm:cxn modelId="{97146834-CB4E-427D-B3A4-55D12F40C7BC}" srcId="{6C715998-B474-4EF6-AECC-CFC506C3601E}" destId="{1C43D9B3-62CC-44A4-9896-3C470E4E8B51}" srcOrd="3" destOrd="0" parTransId="{DB5CB13F-9FFB-465B-B1B1-C276D9D14F04}" sibTransId="{7E489723-31DF-4C36-B9E4-F6A0D20974AE}"/>
    <dgm:cxn modelId="{366CB5B0-1F9E-4215-AA22-D7109FCD2AC1}" srcId="{6C715998-B474-4EF6-AECC-CFC506C3601E}" destId="{A43F2EBA-E47B-431C-A84A-923B642D1A81}" srcOrd="0" destOrd="0" parTransId="{AE8EA7F5-AA82-4D38-96F3-B757B78FFCD5}" sibTransId="{42EF9C2F-231F-4320-ABC4-83D4AB27F7FA}"/>
    <dgm:cxn modelId="{7D1F3514-3255-4AF8-838B-9F30C5955A6E}" type="presParOf" srcId="{4D487C34-C8B6-405A-819B-35A86206C80E}" destId="{86D901B0-3F64-4B35-AA9C-AE84BBBBEE18}" srcOrd="0" destOrd="0" presId="urn:microsoft.com/office/officeart/2005/8/layout/default"/>
    <dgm:cxn modelId="{19E18536-5B00-4C8F-AF0F-9E7C875E7F1C}" type="presParOf" srcId="{4D487C34-C8B6-405A-819B-35A86206C80E}" destId="{10462F54-FC01-4800-B231-5F397AF08B16}" srcOrd="1" destOrd="0" presId="urn:microsoft.com/office/officeart/2005/8/layout/default"/>
    <dgm:cxn modelId="{B76A3C29-9E9D-4433-8773-35D4EEC4CB7C}" type="presParOf" srcId="{4D487C34-C8B6-405A-819B-35A86206C80E}" destId="{AED2523E-7517-490C-B87C-102BE451D85D}" srcOrd="2" destOrd="0" presId="urn:microsoft.com/office/officeart/2005/8/layout/default"/>
    <dgm:cxn modelId="{449CA70E-F16A-4287-A970-3285DE4966D6}" type="presParOf" srcId="{4D487C34-C8B6-405A-819B-35A86206C80E}" destId="{F77E0EC4-8FA1-4CD3-8483-F1622B8EDEA1}" srcOrd="3" destOrd="0" presId="urn:microsoft.com/office/officeart/2005/8/layout/default"/>
    <dgm:cxn modelId="{2CD309E9-198D-4D1F-9C1D-A3C128D0954C}" type="presParOf" srcId="{4D487C34-C8B6-405A-819B-35A86206C80E}" destId="{410838C6-8B3A-44AC-8663-1E8BDA62DA0F}" srcOrd="4" destOrd="0" presId="urn:microsoft.com/office/officeart/2005/8/layout/default"/>
    <dgm:cxn modelId="{35F84263-00F1-48F4-A147-F8610A81C71D}" type="presParOf" srcId="{4D487C34-C8B6-405A-819B-35A86206C80E}" destId="{852EF5DF-B654-4554-AF76-4EDEA09C21FB}" srcOrd="5" destOrd="0" presId="urn:microsoft.com/office/officeart/2005/8/layout/default"/>
    <dgm:cxn modelId="{1D99EEEE-99E2-42AB-B269-82316B363938}" type="presParOf" srcId="{4D487C34-C8B6-405A-819B-35A86206C80E}" destId="{E50FB79B-2A59-4732-97C4-CA5D28F6685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5A91FAF-6FBC-4F39-BA91-682B11A1B5C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92708F0-6A15-4025-82E7-D062F8E83601}">
      <dgm:prSet phldrT="[Текст]" custT="1"/>
      <dgm:spPr/>
      <dgm:t>
        <a:bodyPr/>
        <a:lstStyle/>
        <a:p>
          <a:r>
            <a:rPr lang="ru-RU" sz="1200" dirty="0" smtClean="0"/>
            <a:t>- </a:t>
          </a:r>
          <a:r>
            <a:rPr lang="ru-RU" sz="1200" dirty="0" err="1" smtClean="0"/>
            <a:t>наукова</a:t>
          </a:r>
          <a:r>
            <a:rPr lang="ru-RU" sz="1200" dirty="0" smtClean="0"/>
            <a:t> </a:t>
          </a:r>
          <a:r>
            <a:rPr lang="ru-RU" sz="1200" dirty="0" err="1" smtClean="0"/>
            <a:t>обґрунтованість</a:t>
          </a:r>
          <a:r>
            <a:rPr lang="ru-RU" sz="1200" dirty="0" smtClean="0"/>
            <a:t> </a:t>
          </a:r>
          <a:r>
            <a:rPr lang="ru-RU" sz="1200" dirty="0" err="1" smtClean="0"/>
            <a:t>результатів</a:t>
          </a:r>
          <a:r>
            <a:rPr lang="ru-RU" sz="1200" dirty="0" smtClean="0"/>
            <a:t> </a:t>
          </a:r>
          <a:r>
            <a:rPr lang="ru-RU" sz="1200" dirty="0" err="1" smtClean="0"/>
            <a:t>аналізу</a:t>
          </a:r>
          <a:endParaRPr lang="uk-UA" sz="1200" dirty="0"/>
        </a:p>
      </dgm:t>
    </dgm:pt>
    <dgm:pt modelId="{D2A2FBFD-2C74-40C0-86F7-AEE11EBB1D1B}" type="parTrans" cxnId="{FB60E1F7-F39B-400B-AB9D-1C0B59FF405F}">
      <dgm:prSet/>
      <dgm:spPr/>
      <dgm:t>
        <a:bodyPr/>
        <a:lstStyle/>
        <a:p>
          <a:endParaRPr lang="uk-UA" sz="1200"/>
        </a:p>
      </dgm:t>
    </dgm:pt>
    <dgm:pt modelId="{0190EE5D-5886-43D2-A66B-D42083CE8BD3}" type="sibTrans" cxnId="{FB60E1F7-F39B-400B-AB9D-1C0B59FF405F}">
      <dgm:prSet/>
      <dgm:spPr/>
      <dgm:t>
        <a:bodyPr/>
        <a:lstStyle/>
        <a:p>
          <a:endParaRPr lang="uk-UA" sz="1200"/>
        </a:p>
      </dgm:t>
    </dgm:pt>
    <dgm:pt modelId="{6F287819-B4C1-499E-AC2A-68EC01E62C12}">
      <dgm:prSet custT="1"/>
      <dgm:spPr/>
      <dgm:t>
        <a:bodyPr/>
        <a:lstStyle/>
        <a:p>
          <a:r>
            <a:rPr lang="uk-UA" sz="1200" dirty="0" smtClean="0"/>
            <a:t>- безперервність здійснення аналізу</a:t>
          </a:r>
          <a:endParaRPr lang="uk-UA" sz="1200" dirty="0"/>
        </a:p>
      </dgm:t>
    </dgm:pt>
    <dgm:pt modelId="{9898D819-FBDF-46D1-945C-D6738D497D16}" type="parTrans" cxnId="{00E9FACA-B9A0-4C51-AA72-2D3A6103657C}">
      <dgm:prSet/>
      <dgm:spPr/>
      <dgm:t>
        <a:bodyPr/>
        <a:lstStyle/>
        <a:p>
          <a:endParaRPr lang="uk-UA" sz="1200"/>
        </a:p>
      </dgm:t>
    </dgm:pt>
    <dgm:pt modelId="{F1D931E8-9CAF-47C8-BA97-BF365A4DF578}" type="sibTrans" cxnId="{00E9FACA-B9A0-4C51-AA72-2D3A6103657C}">
      <dgm:prSet/>
      <dgm:spPr/>
      <dgm:t>
        <a:bodyPr/>
        <a:lstStyle/>
        <a:p>
          <a:endParaRPr lang="uk-UA" sz="1200"/>
        </a:p>
      </dgm:t>
    </dgm:pt>
    <dgm:pt modelId="{5AF3CC68-29DB-4110-8888-7112B64A2C9B}">
      <dgm:prSet custT="1"/>
      <dgm:spPr/>
      <dgm:t>
        <a:bodyPr/>
        <a:lstStyle/>
        <a:p>
          <a:r>
            <a:rPr lang="uk-UA" sz="1200" dirty="0" smtClean="0"/>
            <a:t>- порівнянність результатів регіонального економічного аналізу</a:t>
          </a:r>
          <a:endParaRPr lang="uk-UA" sz="1200" dirty="0"/>
        </a:p>
      </dgm:t>
    </dgm:pt>
    <dgm:pt modelId="{94B5D4AD-FFE0-4765-A5B5-C79D42F87B8F}" type="parTrans" cxnId="{46D93547-5D9C-45F0-9E71-911F04F1100B}">
      <dgm:prSet/>
      <dgm:spPr/>
      <dgm:t>
        <a:bodyPr/>
        <a:lstStyle/>
        <a:p>
          <a:endParaRPr lang="uk-UA" sz="1200"/>
        </a:p>
      </dgm:t>
    </dgm:pt>
    <dgm:pt modelId="{7CBA15D1-4B15-4224-B56D-0E7DED938D2B}" type="sibTrans" cxnId="{46D93547-5D9C-45F0-9E71-911F04F1100B}">
      <dgm:prSet/>
      <dgm:spPr/>
      <dgm:t>
        <a:bodyPr/>
        <a:lstStyle/>
        <a:p>
          <a:endParaRPr lang="uk-UA" sz="1200"/>
        </a:p>
      </dgm:t>
    </dgm:pt>
    <dgm:pt modelId="{723F66A7-D5A5-4A4F-856F-E6C5489EFE6F}">
      <dgm:prSet custT="1"/>
      <dgm:spPr/>
      <dgm:t>
        <a:bodyPr/>
        <a:lstStyle/>
        <a:p>
          <a:r>
            <a:rPr lang="ru-RU" sz="1200" dirty="0" smtClean="0"/>
            <a:t>- </a:t>
          </a:r>
          <a:r>
            <a:rPr lang="ru-RU" sz="1200" dirty="0" err="1" smtClean="0"/>
            <a:t>повнота</a:t>
          </a:r>
          <a:r>
            <a:rPr lang="ru-RU" sz="1200" dirty="0" smtClean="0"/>
            <a:t> </a:t>
          </a:r>
          <a:r>
            <a:rPr lang="ru-RU" sz="1200" dirty="0" err="1" smtClean="0"/>
            <a:t>аналізу</a:t>
          </a:r>
          <a:endParaRPr lang="uk-UA" sz="1200" dirty="0"/>
        </a:p>
      </dgm:t>
    </dgm:pt>
    <dgm:pt modelId="{81AC6519-087A-4BB3-98DD-00211C7CB188}" type="parTrans" cxnId="{162BC89E-F27E-4A51-B4D6-2618B0D8C1F0}">
      <dgm:prSet/>
      <dgm:spPr/>
      <dgm:t>
        <a:bodyPr/>
        <a:lstStyle/>
        <a:p>
          <a:endParaRPr lang="uk-UA" sz="1200"/>
        </a:p>
      </dgm:t>
    </dgm:pt>
    <dgm:pt modelId="{B6FD1AC1-8644-4AAE-983E-3EA27D29BC8A}" type="sibTrans" cxnId="{162BC89E-F27E-4A51-B4D6-2618B0D8C1F0}">
      <dgm:prSet/>
      <dgm:spPr/>
      <dgm:t>
        <a:bodyPr/>
        <a:lstStyle/>
        <a:p>
          <a:endParaRPr lang="uk-UA" sz="1200"/>
        </a:p>
      </dgm:t>
    </dgm:pt>
    <dgm:pt modelId="{B7417A38-79BC-4E93-A8E8-A6874D62AD5C}">
      <dgm:prSet custT="1"/>
      <dgm:spPr/>
      <dgm:t>
        <a:bodyPr/>
        <a:lstStyle/>
        <a:p>
          <a:r>
            <a:rPr lang="uk-UA" sz="1200" smtClean="0"/>
            <a:t>- використання в регіональному економічному аналізі адекватної та достовірної інформації, що відбиває реальну економічну ситуацію в регіоні;</a:t>
          </a:r>
          <a:endParaRPr lang="uk-UA" sz="1200"/>
        </a:p>
      </dgm:t>
    </dgm:pt>
    <dgm:pt modelId="{699AA060-3C72-4218-94CC-17E5E4A8AAF1}" type="parTrans" cxnId="{33830E62-FF34-45AE-8D70-907FF4D2A3E5}">
      <dgm:prSet/>
      <dgm:spPr/>
      <dgm:t>
        <a:bodyPr/>
        <a:lstStyle/>
        <a:p>
          <a:endParaRPr lang="uk-UA" sz="1200"/>
        </a:p>
      </dgm:t>
    </dgm:pt>
    <dgm:pt modelId="{AD2C96AC-B2CB-41C9-B791-CBB40759A43D}" type="sibTrans" cxnId="{33830E62-FF34-45AE-8D70-907FF4D2A3E5}">
      <dgm:prSet/>
      <dgm:spPr/>
      <dgm:t>
        <a:bodyPr/>
        <a:lstStyle/>
        <a:p>
          <a:endParaRPr lang="uk-UA" sz="1200"/>
        </a:p>
      </dgm:t>
    </dgm:pt>
    <dgm:pt modelId="{DE59FB93-D82C-44E7-BEB0-0DBF4671F0B4}">
      <dgm:prSet custT="1"/>
      <dgm:spPr/>
      <dgm:t>
        <a:bodyPr/>
        <a:lstStyle/>
        <a:p>
          <a:r>
            <a:rPr lang="uk-UA" sz="1200" dirty="0" smtClean="0"/>
            <a:t>- комплексність аналізу</a:t>
          </a:r>
          <a:endParaRPr lang="uk-UA" sz="1200" dirty="0"/>
        </a:p>
      </dgm:t>
    </dgm:pt>
    <dgm:pt modelId="{BB2963E6-45B7-41DB-AC20-F8B4B5DE26E0}" type="parTrans" cxnId="{0D9F08C9-71CB-44CF-B9A7-5BD9D7DC530A}">
      <dgm:prSet/>
      <dgm:spPr/>
      <dgm:t>
        <a:bodyPr/>
        <a:lstStyle/>
        <a:p>
          <a:endParaRPr lang="uk-UA" sz="1200"/>
        </a:p>
      </dgm:t>
    </dgm:pt>
    <dgm:pt modelId="{F525B456-CB67-44A3-83EB-79101A5F1EDC}" type="sibTrans" cxnId="{0D9F08C9-71CB-44CF-B9A7-5BD9D7DC530A}">
      <dgm:prSet/>
      <dgm:spPr/>
      <dgm:t>
        <a:bodyPr/>
        <a:lstStyle/>
        <a:p>
          <a:endParaRPr lang="uk-UA" sz="1200"/>
        </a:p>
      </dgm:t>
    </dgm:pt>
    <dgm:pt modelId="{3B13D20D-A3F6-4B21-ABCE-393D5F55488D}">
      <dgm:prSet phldrT="[Текст]" custT="1"/>
      <dgm:spPr/>
      <dgm:t>
        <a:bodyPr/>
        <a:lstStyle/>
        <a:p>
          <a:r>
            <a:rPr lang="uk-UA" sz="1200" dirty="0" smtClean="0"/>
            <a:t>- логічна послідовність здійснення регіонального економічного аналізу</a:t>
          </a:r>
          <a:endParaRPr lang="uk-UA" sz="1200" dirty="0"/>
        </a:p>
      </dgm:t>
    </dgm:pt>
    <dgm:pt modelId="{4CDEBA9A-9C53-4FCC-AEB6-EA3C075D4BAD}" type="parTrans" cxnId="{28D3D8D0-3740-40FC-81B2-997CD0F43B0E}">
      <dgm:prSet/>
      <dgm:spPr/>
    </dgm:pt>
    <dgm:pt modelId="{FA11D3CA-105E-4B85-9971-2C9FC7126583}" type="sibTrans" cxnId="{28D3D8D0-3740-40FC-81B2-997CD0F43B0E}">
      <dgm:prSet/>
      <dgm:spPr/>
    </dgm:pt>
    <dgm:pt modelId="{AF6B6B07-702F-42DE-890D-A984EFBC1B9E}" type="pres">
      <dgm:prSet presAssocID="{95A91FAF-6FBC-4F39-BA91-682B11A1B5CA}" presName="linearFlow" presStyleCnt="0">
        <dgm:presLayoutVars>
          <dgm:dir/>
          <dgm:resizeHandles val="exact"/>
        </dgm:presLayoutVars>
      </dgm:prSet>
      <dgm:spPr/>
    </dgm:pt>
    <dgm:pt modelId="{DE3DA98E-66AD-438E-A4D1-417BE2B7C73D}" type="pres">
      <dgm:prSet presAssocID="{192708F0-6A15-4025-82E7-D062F8E83601}" presName="composite" presStyleCnt="0"/>
      <dgm:spPr/>
    </dgm:pt>
    <dgm:pt modelId="{A4EF7D32-D03B-4983-9375-653D7F9FC232}" type="pres">
      <dgm:prSet presAssocID="{192708F0-6A15-4025-82E7-D062F8E83601}" presName="imgShp" presStyleLbl="fgImgPlace1" presStyleIdx="0" presStyleCnt="7"/>
      <dgm:spPr/>
    </dgm:pt>
    <dgm:pt modelId="{BFEBDE87-9104-4B8D-85C5-6B61F515137B}" type="pres">
      <dgm:prSet presAssocID="{192708F0-6A15-4025-82E7-D062F8E83601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6503D4-CA6D-4E0A-8413-4D15116B00D6}" type="pres">
      <dgm:prSet presAssocID="{0190EE5D-5886-43D2-A66B-D42083CE8BD3}" presName="spacing" presStyleCnt="0"/>
      <dgm:spPr/>
    </dgm:pt>
    <dgm:pt modelId="{3EF2742D-34C1-4D04-BACF-5CB1AAD671F9}" type="pres">
      <dgm:prSet presAssocID="{3B13D20D-A3F6-4B21-ABCE-393D5F55488D}" presName="composite" presStyleCnt="0"/>
      <dgm:spPr/>
    </dgm:pt>
    <dgm:pt modelId="{09D9EBC9-61FB-4AC8-B4B2-9E012A731A2F}" type="pres">
      <dgm:prSet presAssocID="{3B13D20D-A3F6-4B21-ABCE-393D5F55488D}" presName="imgShp" presStyleLbl="fgImgPlace1" presStyleIdx="1" presStyleCnt="7"/>
      <dgm:spPr/>
    </dgm:pt>
    <dgm:pt modelId="{495A094A-3111-4312-AA5F-4A228F681C96}" type="pres">
      <dgm:prSet presAssocID="{3B13D20D-A3F6-4B21-ABCE-393D5F55488D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52A3D4-CB29-4726-973B-FFC34A9941F5}" type="pres">
      <dgm:prSet presAssocID="{FA11D3CA-105E-4B85-9971-2C9FC7126583}" presName="spacing" presStyleCnt="0"/>
      <dgm:spPr/>
    </dgm:pt>
    <dgm:pt modelId="{1AC8F486-7E09-4D99-90E5-A39C39B2F1EC}" type="pres">
      <dgm:prSet presAssocID="{6F287819-B4C1-499E-AC2A-68EC01E62C12}" presName="composite" presStyleCnt="0"/>
      <dgm:spPr/>
    </dgm:pt>
    <dgm:pt modelId="{8C4F0440-AAC3-4861-BEE5-912E42243511}" type="pres">
      <dgm:prSet presAssocID="{6F287819-B4C1-499E-AC2A-68EC01E62C12}" presName="imgShp" presStyleLbl="fgImgPlace1" presStyleIdx="2" presStyleCnt="7"/>
      <dgm:spPr/>
    </dgm:pt>
    <dgm:pt modelId="{8EEBA60C-8965-42DF-997B-62DF62D90465}" type="pres">
      <dgm:prSet presAssocID="{6F287819-B4C1-499E-AC2A-68EC01E62C12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52A39E-48B5-4222-9EE1-6E2B99D22179}" type="pres">
      <dgm:prSet presAssocID="{F1D931E8-9CAF-47C8-BA97-BF365A4DF578}" presName="spacing" presStyleCnt="0"/>
      <dgm:spPr/>
    </dgm:pt>
    <dgm:pt modelId="{A7EB5442-96D6-4D8F-8C30-3B0159CD03B4}" type="pres">
      <dgm:prSet presAssocID="{5AF3CC68-29DB-4110-8888-7112B64A2C9B}" presName="composite" presStyleCnt="0"/>
      <dgm:spPr/>
    </dgm:pt>
    <dgm:pt modelId="{7AFAC0A0-9609-486F-88CA-BAC7BD9ACF1E}" type="pres">
      <dgm:prSet presAssocID="{5AF3CC68-29DB-4110-8888-7112B64A2C9B}" presName="imgShp" presStyleLbl="fgImgPlace1" presStyleIdx="3" presStyleCnt="7"/>
      <dgm:spPr/>
    </dgm:pt>
    <dgm:pt modelId="{A728416B-FF87-49CC-BF2C-D446FF09C08A}" type="pres">
      <dgm:prSet presAssocID="{5AF3CC68-29DB-4110-8888-7112B64A2C9B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6C699A-0CC9-4E21-8149-08C96DC817E3}" type="pres">
      <dgm:prSet presAssocID="{7CBA15D1-4B15-4224-B56D-0E7DED938D2B}" presName="spacing" presStyleCnt="0"/>
      <dgm:spPr/>
    </dgm:pt>
    <dgm:pt modelId="{31E16F22-37BE-4CC6-93BC-5D0EE5AEA4A7}" type="pres">
      <dgm:prSet presAssocID="{723F66A7-D5A5-4A4F-856F-E6C5489EFE6F}" presName="composite" presStyleCnt="0"/>
      <dgm:spPr/>
    </dgm:pt>
    <dgm:pt modelId="{B0FEF5C2-C4E1-49B3-A733-326AF8809CC4}" type="pres">
      <dgm:prSet presAssocID="{723F66A7-D5A5-4A4F-856F-E6C5489EFE6F}" presName="imgShp" presStyleLbl="fgImgPlace1" presStyleIdx="4" presStyleCnt="7"/>
      <dgm:spPr/>
    </dgm:pt>
    <dgm:pt modelId="{6291C639-A4A6-47FF-8A7B-39024BD383FE}" type="pres">
      <dgm:prSet presAssocID="{723F66A7-D5A5-4A4F-856F-E6C5489EFE6F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E542E4-FE61-4123-9774-A21FD7E513F1}" type="pres">
      <dgm:prSet presAssocID="{B6FD1AC1-8644-4AAE-983E-3EA27D29BC8A}" presName="spacing" presStyleCnt="0"/>
      <dgm:spPr/>
    </dgm:pt>
    <dgm:pt modelId="{775840CA-6B59-4BA9-B693-3A6578447413}" type="pres">
      <dgm:prSet presAssocID="{B7417A38-79BC-4E93-A8E8-A6874D62AD5C}" presName="composite" presStyleCnt="0"/>
      <dgm:spPr/>
    </dgm:pt>
    <dgm:pt modelId="{245A95AC-2C40-49E9-9C92-C187B12B922D}" type="pres">
      <dgm:prSet presAssocID="{B7417A38-79BC-4E93-A8E8-A6874D62AD5C}" presName="imgShp" presStyleLbl="fgImgPlace1" presStyleIdx="5" presStyleCnt="7"/>
      <dgm:spPr/>
    </dgm:pt>
    <dgm:pt modelId="{FFEABC5F-BA93-4E65-855F-862CD7F5BF40}" type="pres">
      <dgm:prSet presAssocID="{B7417A38-79BC-4E93-A8E8-A6874D62AD5C}" presName="txShp" presStyleLbl="node1" presStyleIdx="5" presStyleCnt="7">
        <dgm:presLayoutVars>
          <dgm:bulletEnabled val="1"/>
        </dgm:presLayoutVars>
      </dgm:prSet>
      <dgm:spPr/>
    </dgm:pt>
    <dgm:pt modelId="{5CCD823C-DC70-4036-B513-AEAA4C4EC9F1}" type="pres">
      <dgm:prSet presAssocID="{AD2C96AC-B2CB-41C9-B791-CBB40759A43D}" presName="spacing" presStyleCnt="0"/>
      <dgm:spPr/>
    </dgm:pt>
    <dgm:pt modelId="{BC767B41-3539-4390-B52A-64EF9BF4481E}" type="pres">
      <dgm:prSet presAssocID="{DE59FB93-D82C-44E7-BEB0-0DBF4671F0B4}" presName="composite" presStyleCnt="0"/>
      <dgm:spPr/>
    </dgm:pt>
    <dgm:pt modelId="{EFBE3773-3698-4594-B45B-2BB476F8CF7A}" type="pres">
      <dgm:prSet presAssocID="{DE59FB93-D82C-44E7-BEB0-0DBF4671F0B4}" presName="imgShp" presStyleLbl="fgImgPlace1" presStyleIdx="6" presStyleCnt="7"/>
      <dgm:spPr/>
    </dgm:pt>
    <dgm:pt modelId="{B6A17311-6B9D-4343-9BEE-658C977E49F0}" type="pres">
      <dgm:prSet presAssocID="{DE59FB93-D82C-44E7-BEB0-0DBF4671F0B4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62BC89E-F27E-4A51-B4D6-2618B0D8C1F0}" srcId="{95A91FAF-6FBC-4F39-BA91-682B11A1B5CA}" destId="{723F66A7-D5A5-4A4F-856F-E6C5489EFE6F}" srcOrd="4" destOrd="0" parTransId="{81AC6519-087A-4BB3-98DD-00211C7CB188}" sibTransId="{B6FD1AC1-8644-4AAE-983E-3EA27D29BC8A}"/>
    <dgm:cxn modelId="{46D93547-5D9C-45F0-9E71-911F04F1100B}" srcId="{95A91FAF-6FBC-4F39-BA91-682B11A1B5CA}" destId="{5AF3CC68-29DB-4110-8888-7112B64A2C9B}" srcOrd="3" destOrd="0" parTransId="{94B5D4AD-FFE0-4765-A5B5-C79D42F87B8F}" sibTransId="{7CBA15D1-4B15-4224-B56D-0E7DED938D2B}"/>
    <dgm:cxn modelId="{33830E62-FF34-45AE-8D70-907FF4D2A3E5}" srcId="{95A91FAF-6FBC-4F39-BA91-682B11A1B5CA}" destId="{B7417A38-79BC-4E93-A8E8-A6874D62AD5C}" srcOrd="5" destOrd="0" parTransId="{699AA060-3C72-4218-94CC-17E5E4A8AAF1}" sibTransId="{AD2C96AC-B2CB-41C9-B791-CBB40759A43D}"/>
    <dgm:cxn modelId="{6DA36BC5-6289-4B96-8290-D33B4A7F18A2}" type="presOf" srcId="{DE59FB93-D82C-44E7-BEB0-0DBF4671F0B4}" destId="{B6A17311-6B9D-4343-9BEE-658C977E49F0}" srcOrd="0" destOrd="0" presId="urn:microsoft.com/office/officeart/2005/8/layout/vList3"/>
    <dgm:cxn modelId="{00E9FACA-B9A0-4C51-AA72-2D3A6103657C}" srcId="{95A91FAF-6FBC-4F39-BA91-682B11A1B5CA}" destId="{6F287819-B4C1-499E-AC2A-68EC01E62C12}" srcOrd="2" destOrd="0" parTransId="{9898D819-FBDF-46D1-945C-D6738D497D16}" sibTransId="{F1D931E8-9CAF-47C8-BA97-BF365A4DF578}"/>
    <dgm:cxn modelId="{28D3D8D0-3740-40FC-81B2-997CD0F43B0E}" srcId="{95A91FAF-6FBC-4F39-BA91-682B11A1B5CA}" destId="{3B13D20D-A3F6-4B21-ABCE-393D5F55488D}" srcOrd="1" destOrd="0" parTransId="{4CDEBA9A-9C53-4FCC-AEB6-EA3C075D4BAD}" sibTransId="{FA11D3CA-105E-4B85-9971-2C9FC7126583}"/>
    <dgm:cxn modelId="{AEAFC2B3-AD1C-4125-BD79-764337F22D8F}" type="presOf" srcId="{6F287819-B4C1-499E-AC2A-68EC01E62C12}" destId="{8EEBA60C-8965-42DF-997B-62DF62D90465}" srcOrd="0" destOrd="0" presId="urn:microsoft.com/office/officeart/2005/8/layout/vList3"/>
    <dgm:cxn modelId="{9A0B607A-0A4A-41EC-A667-86FF4CEF5CD5}" type="presOf" srcId="{3B13D20D-A3F6-4B21-ABCE-393D5F55488D}" destId="{495A094A-3111-4312-AA5F-4A228F681C96}" srcOrd="0" destOrd="0" presId="urn:microsoft.com/office/officeart/2005/8/layout/vList3"/>
    <dgm:cxn modelId="{40FADC74-44E3-4403-B55E-CE825CDF15B6}" type="presOf" srcId="{95A91FAF-6FBC-4F39-BA91-682B11A1B5CA}" destId="{AF6B6B07-702F-42DE-890D-A984EFBC1B9E}" srcOrd="0" destOrd="0" presId="urn:microsoft.com/office/officeart/2005/8/layout/vList3"/>
    <dgm:cxn modelId="{0D9F08C9-71CB-44CF-B9A7-5BD9D7DC530A}" srcId="{95A91FAF-6FBC-4F39-BA91-682B11A1B5CA}" destId="{DE59FB93-D82C-44E7-BEB0-0DBF4671F0B4}" srcOrd="6" destOrd="0" parTransId="{BB2963E6-45B7-41DB-AC20-F8B4B5DE26E0}" sibTransId="{F525B456-CB67-44A3-83EB-79101A5F1EDC}"/>
    <dgm:cxn modelId="{1683897C-4A37-426E-A2E2-8F05B2E63A96}" type="presOf" srcId="{723F66A7-D5A5-4A4F-856F-E6C5489EFE6F}" destId="{6291C639-A4A6-47FF-8A7B-39024BD383FE}" srcOrd="0" destOrd="0" presId="urn:microsoft.com/office/officeart/2005/8/layout/vList3"/>
    <dgm:cxn modelId="{FB60E1F7-F39B-400B-AB9D-1C0B59FF405F}" srcId="{95A91FAF-6FBC-4F39-BA91-682B11A1B5CA}" destId="{192708F0-6A15-4025-82E7-D062F8E83601}" srcOrd="0" destOrd="0" parTransId="{D2A2FBFD-2C74-40C0-86F7-AEE11EBB1D1B}" sibTransId="{0190EE5D-5886-43D2-A66B-D42083CE8BD3}"/>
    <dgm:cxn modelId="{75D9E301-8BE8-4C9F-B546-DB520DAEC709}" type="presOf" srcId="{5AF3CC68-29DB-4110-8888-7112B64A2C9B}" destId="{A728416B-FF87-49CC-BF2C-D446FF09C08A}" srcOrd="0" destOrd="0" presId="urn:microsoft.com/office/officeart/2005/8/layout/vList3"/>
    <dgm:cxn modelId="{0602DFAF-A325-4B35-A223-D2ACC160B846}" type="presOf" srcId="{B7417A38-79BC-4E93-A8E8-A6874D62AD5C}" destId="{FFEABC5F-BA93-4E65-855F-862CD7F5BF40}" srcOrd="0" destOrd="0" presId="urn:microsoft.com/office/officeart/2005/8/layout/vList3"/>
    <dgm:cxn modelId="{99CA6DAC-600F-4FF3-AF33-75E66E695123}" type="presOf" srcId="{192708F0-6A15-4025-82E7-D062F8E83601}" destId="{BFEBDE87-9104-4B8D-85C5-6B61F515137B}" srcOrd="0" destOrd="0" presId="urn:microsoft.com/office/officeart/2005/8/layout/vList3"/>
    <dgm:cxn modelId="{E06958A1-DA6D-492B-A510-A6353D21619D}" type="presParOf" srcId="{AF6B6B07-702F-42DE-890D-A984EFBC1B9E}" destId="{DE3DA98E-66AD-438E-A4D1-417BE2B7C73D}" srcOrd="0" destOrd="0" presId="urn:microsoft.com/office/officeart/2005/8/layout/vList3"/>
    <dgm:cxn modelId="{BDB75172-0A92-4700-802C-E671E31720A3}" type="presParOf" srcId="{DE3DA98E-66AD-438E-A4D1-417BE2B7C73D}" destId="{A4EF7D32-D03B-4983-9375-653D7F9FC232}" srcOrd="0" destOrd="0" presId="urn:microsoft.com/office/officeart/2005/8/layout/vList3"/>
    <dgm:cxn modelId="{1EF557C6-3F49-4855-96CB-EA8359341E29}" type="presParOf" srcId="{DE3DA98E-66AD-438E-A4D1-417BE2B7C73D}" destId="{BFEBDE87-9104-4B8D-85C5-6B61F515137B}" srcOrd="1" destOrd="0" presId="urn:microsoft.com/office/officeart/2005/8/layout/vList3"/>
    <dgm:cxn modelId="{293CC9D4-F704-47C4-A6F7-3F020F03EDF5}" type="presParOf" srcId="{AF6B6B07-702F-42DE-890D-A984EFBC1B9E}" destId="{766503D4-CA6D-4E0A-8413-4D15116B00D6}" srcOrd="1" destOrd="0" presId="urn:microsoft.com/office/officeart/2005/8/layout/vList3"/>
    <dgm:cxn modelId="{70CDC5E8-F3B0-4500-BF01-EE6C3FCE84F1}" type="presParOf" srcId="{AF6B6B07-702F-42DE-890D-A984EFBC1B9E}" destId="{3EF2742D-34C1-4D04-BACF-5CB1AAD671F9}" srcOrd="2" destOrd="0" presId="urn:microsoft.com/office/officeart/2005/8/layout/vList3"/>
    <dgm:cxn modelId="{7EC82E08-D466-4E23-983E-0D9DC363F0D8}" type="presParOf" srcId="{3EF2742D-34C1-4D04-BACF-5CB1AAD671F9}" destId="{09D9EBC9-61FB-4AC8-B4B2-9E012A731A2F}" srcOrd="0" destOrd="0" presId="urn:microsoft.com/office/officeart/2005/8/layout/vList3"/>
    <dgm:cxn modelId="{48E42A8D-02F1-48A8-B3D3-21B03446ED15}" type="presParOf" srcId="{3EF2742D-34C1-4D04-BACF-5CB1AAD671F9}" destId="{495A094A-3111-4312-AA5F-4A228F681C96}" srcOrd="1" destOrd="0" presId="urn:microsoft.com/office/officeart/2005/8/layout/vList3"/>
    <dgm:cxn modelId="{1DF530A2-1A6D-4462-B1D7-1406A982DAC9}" type="presParOf" srcId="{AF6B6B07-702F-42DE-890D-A984EFBC1B9E}" destId="{8252A3D4-CB29-4726-973B-FFC34A9941F5}" srcOrd="3" destOrd="0" presId="urn:microsoft.com/office/officeart/2005/8/layout/vList3"/>
    <dgm:cxn modelId="{5C802533-F51A-4D82-9AAD-5C33B72F4E6A}" type="presParOf" srcId="{AF6B6B07-702F-42DE-890D-A984EFBC1B9E}" destId="{1AC8F486-7E09-4D99-90E5-A39C39B2F1EC}" srcOrd="4" destOrd="0" presId="urn:microsoft.com/office/officeart/2005/8/layout/vList3"/>
    <dgm:cxn modelId="{0B0BA5D1-C7F5-4D50-B251-97B5AEA3B9B7}" type="presParOf" srcId="{1AC8F486-7E09-4D99-90E5-A39C39B2F1EC}" destId="{8C4F0440-AAC3-4861-BEE5-912E42243511}" srcOrd="0" destOrd="0" presId="urn:microsoft.com/office/officeart/2005/8/layout/vList3"/>
    <dgm:cxn modelId="{DECDA14D-BAB2-4A20-B521-8881AAE2ABF4}" type="presParOf" srcId="{1AC8F486-7E09-4D99-90E5-A39C39B2F1EC}" destId="{8EEBA60C-8965-42DF-997B-62DF62D90465}" srcOrd="1" destOrd="0" presId="urn:microsoft.com/office/officeart/2005/8/layout/vList3"/>
    <dgm:cxn modelId="{52CD4CC9-E920-434D-A341-3FAA83666796}" type="presParOf" srcId="{AF6B6B07-702F-42DE-890D-A984EFBC1B9E}" destId="{F652A39E-48B5-4222-9EE1-6E2B99D22179}" srcOrd="5" destOrd="0" presId="urn:microsoft.com/office/officeart/2005/8/layout/vList3"/>
    <dgm:cxn modelId="{0A4535B9-DCD9-458A-8184-04108C7B68EF}" type="presParOf" srcId="{AF6B6B07-702F-42DE-890D-A984EFBC1B9E}" destId="{A7EB5442-96D6-4D8F-8C30-3B0159CD03B4}" srcOrd="6" destOrd="0" presId="urn:microsoft.com/office/officeart/2005/8/layout/vList3"/>
    <dgm:cxn modelId="{09EDC21B-1AA9-4DE3-A769-FEE009844F31}" type="presParOf" srcId="{A7EB5442-96D6-4D8F-8C30-3B0159CD03B4}" destId="{7AFAC0A0-9609-486F-88CA-BAC7BD9ACF1E}" srcOrd="0" destOrd="0" presId="urn:microsoft.com/office/officeart/2005/8/layout/vList3"/>
    <dgm:cxn modelId="{7DBC3295-82BD-4124-803C-F4DCA1CB35C2}" type="presParOf" srcId="{A7EB5442-96D6-4D8F-8C30-3B0159CD03B4}" destId="{A728416B-FF87-49CC-BF2C-D446FF09C08A}" srcOrd="1" destOrd="0" presId="urn:microsoft.com/office/officeart/2005/8/layout/vList3"/>
    <dgm:cxn modelId="{259BEC6A-DB41-40CC-93C4-9E8BC087E55E}" type="presParOf" srcId="{AF6B6B07-702F-42DE-890D-A984EFBC1B9E}" destId="{976C699A-0CC9-4E21-8149-08C96DC817E3}" srcOrd="7" destOrd="0" presId="urn:microsoft.com/office/officeart/2005/8/layout/vList3"/>
    <dgm:cxn modelId="{521DEF69-E4F0-48C0-AEA7-7237A83F8F71}" type="presParOf" srcId="{AF6B6B07-702F-42DE-890D-A984EFBC1B9E}" destId="{31E16F22-37BE-4CC6-93BC-5D0EE5AEA4A7}" srcOrd="8" destOrd="0" presId="urn:microsoft.com/office/officeart/2005/8/layout/vList3"/>
    <dgm:cxn modelId="{646DEA66-C4D2-4617-8DF8-C5E6750C2060}" type="presParOf" srcId="{31E16F22-37BE-4CC6-93BC-5D0EE5AEA4A7}" destId="{B0FEF5C2-C4E1-49B3-A733-326AF8809CC4}" srcOrd="0" destOrd="0" presId="urn:microsoft.com/office/officeart/2005/8/layout/vList3"/>
    <dgm:cxn modelId="{E374B700-D157-4650-A0F0-8E51F8E6FBF4}" type="presParOf" srcId="{31E16F22-37BE-4CC6-93BC-5D0EE5AEA4A7}" destId="{6291C639-A4A6-47FF-8A7B-39024BD383FE}" srcOrd="1" destOrd="0" presId="urn:microsoft.com/office/officeart/2005/8/layout/vList3"/>
    <dgm:cxn modelId="{9882643A-ACFE-47FC-8489-7D80BA57326F}" type="presParOf" srcId="{AF6B6B07-702F-42DE-890D-A984EFBC1B9E}" destId="{02E542E4-FE61-4123-9774-A21FD7E513F1}" srcOrd="9" destOrd="0" presId="urn:microsoft.com/office/officeart/2005/8/layout/vList3"/>
    <dgm:cxn modelId="{23923542-75F2-4A73-ABD9-0B0B095D0BFC}" type="presParOf" srcId="{AF6B6B07-702F-42DE-890D-A984EFBC1B9E}" destId="{775840CA-6B59-4BA9-B693-3A6578447413}" srcOrd="10" destOrd="0" presId="urn:microsoft.com/office/officeart/2005/8/layout/vList3"/>
    <dgm:cxn modelId="{924832F3-ACEC-49FB-9CCC-833FC14E6943}" type="presParOf" srcId="{775840CA-6B59-4BA9-B693-3A6578447413}" destId="{245A95AC-2C40-49E9-9C92-C187B12B922D}" srcOrd="0" destOrd="0" presId="urn:microsoft.com/office/officeart/2005/8/layout/vList3"/>
    <dgm:cxn modelId="{F8F629DE-C89F-4166-BB91-08804CB35F36}" type="presParOf" srcId="{775840CA-6B59-4BA9-B693-3A6578447413}" destId="{FFEABC5F-BA93-4E65-855F-862CD7F5BF40}" srcOrd="1" destOrd="0" presId="urn:microsoft.com/office/officeart/2005/8/layout/vList3"/>
    <dgm:cxn modelId="{62CEF8F0-C19F-4ED2-BDB2-A70C787924AC}" type="presParOf" srcId="{AF6B6B07-702F-42DE-890D-A984EFBC1B9E}" destId="{5CCD823C-DC70-4036-B513-AEAA4C4EC9F1}" srcOrd="11" destOrd="0" presId="urn:microsoft.com/office/officeart/2005/8/layout/vList3"/>
    <dgm:cxn modelId="{47F7D4D2-CF7A-4136-8411-737727FEC58F}" type="presParOf" srcId="{AF6B6B07-702F-42DE-890D-A984EFBC1B9E}" destId="{BC767B41-3539-4390-B52A-64EF9BF4481E}" srcOrd="12" destOrd="0" presId="urn:microsoft.com/office/officeart/2005/8/layout/vList3"/>
    <dgm:cxn modelId="{6D560444-FD89-4161-87DC-1D726153ABA7}" type="presParOf" srcId="{BC767B41-3539-4390-B52A-64EF9BF4481E}" destId="{EFBE3773-3698-4594-B45B-2BB476F8CF7A}" srcOrd="0" destOrd="0" presId="urn:microsoft.com/office/officeart/2005/8/layout/vList3"/>
    <dgm:cxn modelId="{486085BE-CA5C-43B7-97C1-79848C38C143}" type="presParOf" srcId="{BC767B41-3539-4390-B52A-64EF9BF4481E}" destId="{B6A17311-6B9D-4343-9BEE-658C977E49F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3209672-E082-4B4F-9055-AAC26DE69E08}" type="doc">
      <dgm:prSet loTypeId="urn:microsoft.com/office/officeart/2005/8/layout/pList2" loCatId="list" qsTypeId="urn:microsoft.com/office/officeart/2005/8/quickstyle/3d2" qsCatId="3D" csTypeId="urn:microsoft.com/office/officeart/2005/8/colors/accent1_5" csCatId="accent1" phldr="1"/>
      <dgm:spPr/>
    </dgm:pt>
    <dgm:pt modelId="{CD8BDB9F-1D70-4712-972C-D5F2B9CC5CF8}">
      <dgm:prSet phldrT="[Текст]" custT="1"/>
      <dgm:spPr/>
      <dgm:t>
        <a:bodyPr/>
        <a:lstStyle/>
        <a:p>
          <a:r>
            <a:rPr lang="uk-UA" sz="1200" dirty="0" smtClean="0">
              <a:solidFill>
                <a:schemeClr val="tx1"/>
              </a:solidFill>
            </a:rPr>
            <a:t>сильні сторони - це існуючі внутрішні особливості регіону, які містять основу для його якісного розвитку. Маються на увазі запаси та доступність природних ресурсів, ЕГП регіону, виробництво товарів і послуг порівняно з витратами, для розвитку яких (якої) галузей, сильні сторони найбільш сприятливі.</a:t>
          </a:r>
          <a:endParaRPr lang="uk-UA" sz="1200" dirty="0">
            <a:solidFill>
              <a:schemeClr val="tx1"/>
            </a:solidFill>
          </a:endParaRPr>
        </a:p>
      </dgm:t>
    </dgm:pt>
    <dgm:pt modelId="{B00D8065-AF32-4A04-A896-A2A7129C2E34}" type="parTrans" cxnId="{CF96F52F-6C82-4088-A869-E5CB220F934F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663B840E-7A94-41FD-93E5-2EE5701594A4}" type="sibTrans" cxnId="{CF96F52F-6C82-4088-A869-E5CB220F934F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F652E500-0370-4BC2-829B-C2B8AAA69B7E}">
      <dgm:prSet custT="1"/>
      <dgm:spPr/>
      <dgm:t>
        <a:bodyPr/>
        <a:lstStyle/>
        <a:p>
          <a:r>
            <a:rPr lang="uk-UA" sz="1200" dirty="0" smtClean="0">
              <a:solidFill>
                <a:schemeClr val="tx1"/>
              </a:solidFill>
            </a:rPr>
            <a:t>слабкі сторони - це існуючі внутрішні особливості регіону, які ускладнюють умови розвитку регіону. Це може бути негативна тенденція на регіональному або макроекономічному ринку, відсутність природних ресурсів, низька ділова активність регіонального бізнесу.</a:t>
          </a:r>
          <a:endParaRPr lang="uk-UA" sz="1200" dirty="0">
            <a:solidFill>
              <a:schemeClr val="tx1"/>
            </a:solidFill>
          </a:endParaRPr>
        </a:p>
      </dgm:t>
    </dgm:pt>
    <dgm:pt modelId="{A6C55FB0-7618-4D24-8C06-3A4F65BE774C}" type="parTrans" cxnId="{3B4CB4DB-C249-4BC7-B409-299B80B37DA9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06E1BFE6-9BF5-4749-ACA2-9DCC742C62B5}" type="sibTrans" cxnId="{3B4CB4DB-C249-4BC7-B409-299B80B37DA9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0E2F8EB0-FF56-4540-A674-7B02EC65F613}">
      <dgm:prSet custT="1"/>
      <dgm:spPr/>
      <dgm:t>
        <a:bodyPr/>
        <a:lstStyle/>
        <a:p>
          <a:r>
            <a:rPr lang="uk-UA" sz="1200" dirty="0" smtClean="0">
              <a:solidFill>
                <a:schemeClr val="tx1"/>
              </a:solidFill>
            </a:rPr>
            <a:t>можливості - це існуючі, переважно зовнішні, особливості, умови, сприятливі для розвитку регіону, що є або можуть виникнути у майбутньому. Нові можливості може надати прийняття нових нормативних актів про пріоритет тих галузей, які раніше не отримували законодавчої підтримки. Це можуть бути також значні інноваційно-інвестиційні проекти, що реалізуються в регіоні.</a:t>
          </a:r>
          <a:endParaRPr lang="uk-UA" sz="1200" dirty="0">
            <a:solidFill>
              <a:schemeClr val="tx1"/>
            </a:solidFill>
          </a:endParaRPr>
        </a:p>
      </dgm:t>
    </dgm:pt>
    <dgm:pt modelId="{1E805658-6C7D-4E2B-8554-D3C73595E072}" type="parTrans" cxnId="{A7D9FF22-568F-41A8-947A-AB952B8CF88F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EF553BFB-9AD9-431F-9E54-06EEDB7A9123}" type="sibTrans" cxnId="{A7D9FF22-568F-41A8-947A-AB952B8CF88F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AC76F7F1-B9A7-4082-959C-80967DADE435}">
      <dgm:prSet custT="1"/>
      <dgm:spPr/>
      <dgm:t>
        <a:bodyPr/>
        <a:lstStyle/>
        <a:p>
          <a:r>
            <a:rPr lang="uk-UA" sz="1200" dirty="0" smtClean="0">
              <a:solidFill>
                <a:schemeClr val="tx1"/>
              </a:solidFill>
            </a:rPr>
            <a:t>загрози - це існуючі , переважно зовнішні, особливості, умови, несприятливі, навіть небезпечні для розвитку регіону, які можуть виникнути за певних обставин. Наприклад, для приморських курортних регіонів, загрозою є потенційні аварії у комунальному господарстві, що можуть спричинити екологічні негаразди.</a:t>
          </a:r>
          <a:endParaRPr lang="uk-UA" sz="1200" dirty="0">
            <a:solidFill>
              <a:schemeClr val="tx1"/>
            </a:solidFill>
          </a:endParaRPr>
        </a:p>
      </dgm:t>
    </dgm:pt>
    <dgm:pt modelId="{6343EC57-1EE1-4B2A-ABDD-FF33E240E10A}" type="parTrans" cxnId="{1686E87A-9A31-4CAB-99E4-E52D8AF33598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2B2DC9AD-3175-457F-988B-EF10C2C8699A}" type="sibTrans" cxnId="{1686E87A-9A31-4CAB-99E4-E52D8AF33598}">
      <dgm:prSet/>
      <dgm:spPr/>
      <dgm:t>
        <a:bodyPr/>
        <a:lstStyle/>
        <a:p>
          <a:endParaRPr lang="uk-UA" sz="1200">
            <a:solidFill>
              <a:schemeClr val="tx1"/>
            </a:solidFill>
          </a:endParaRPr>
        </a:p>
      </dgm:t>
    </dgm:pt>
    <dgm:pt modelId="{DA7509BE-A1E0-4952-B54D-D2373C9CD1E0}" type="pres">
      <dgm:prSet presAssocID="{93209672-E082-4B4F-9055-AAC26DE69E08}" presName="Name0" presStyleCnt="0">
        <dgm:presLayoutVars>
          <dgm:dir/>
          <dgm:resizeHandles val="exact"/>
        </dgm:presLayoutVars>
      </dgm:prSet>
      <dgm:spPr/>
    </dgm:pt>
    <dgm:pt modelId="{288E1051-D55E-48B4-A7A2-756E9F6A461C}" type="pres">
      <dgm:prSet presAssocID="{93209672-E082-4B4F-9055-AAC26DE69E08}" presName="bkgdShp" presStyleLbl="alignAccFollowNode1" presStyleIdx="0" presStyleCnt="1"/>
      <dgm:spPr/>
    </dgm:pt>
    <dgm:pt modelId="{909809F7-8BAB-4B0D-8581-3869AEADF2D4}" type="pres">
      <dgm:prSet presAssocID="{93209672-E082-4B4F-9055-AAC26DE69E08}" presName="linComp" presStyleCnt="0"/>
      <dgm:spPr/>
    </dgm:pt>
    <dgm:pt modelId="{AE3DDCCA-E1CC-4D3A-B886-EC8F4C95C77B}" type="pres">
      <dgm:prSet presAssocID="{CD8BDB9F-1D70-4712-972C-D5F2B9CC5CF8}" presName="compNode" presStyleCnt="0"/>
      <dgm:spPr/>
    </dgm:pt>
    <dgm:pt modelId="{3B536838-5780-4686-A764-D2BD95394C7A}" type="pres">
      <dgm:prSet presAssocID="{CD8BDB9F-1D70-4712-972C-D5F2B9CC5CF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DCD863-BB4D-4566-B3A7-14EFBC5B463C}" type="pres">
      <dgm:prSet presAssocID="{CD8BDB9F-1D70-4712-972C-D5F2B9CC5CF8}" presName="invisiNode" presStyleLbl="node1" presStyleIdx="0" presStyleCnt="4"/>
      <dgm:spPr/>
    </dgm:pt>
    <dgm:pt modelId="{676A31E6-174C-4056-ADD9-A31EA5FBE878}" type="pres">
      <dgm:prSet presAssocID="{CD8BDB9F-1D70-4712-972C-D5F2B9CC5CF8}" presName="imagNode" presStyleLbl="fgImgPlace1" presStyleIdx="0" presStyleCnt="4"/>
      <dgm:spPr/>
    </dgm:pt>
    <dgm:pt modelId="{FDE5F367-1AB0-46B6-B547-74CDF164EADC}" type="pres">
      <dgm:prSet presAssocID="{663B840E-7A94-41FD-93E5-2EE5701594A4}" presName="sibTrans" presStyleLbl="sibTrans2D1" presStyleIdx="0" presStyleCnt="0"/>
      <dgm:spPr/>
    </dgm:pt>
    <dgm:pt modelId="{47DC28C4-41BE-456A-81F7-835032E76872}" type="pres">
      <dgm:prSet presAssocID="{F652E500-0370-4BC2-829B-C2B8AAA69B7E}" presName="compNode" presStyleCnt="0"/>
      <dgm:spPr/>
    </dgm:pt>
    <dgm:pt modelId="{E740437F-C1AC-4710-8E67-62CB5AEB1141}" type="pres">
      <dgm:prSet presAssocID="{F652E500-0370-4BC2-829B-C2B8AAA69B7E}" presName="node" presStyleLbl="node1" presStyleIdx="1" presStyleCnt="4">
        <dgm:presLayoutVars>
          <dgm:bulletEnabled val="1"/>
        </dgm:presLayoutVars>
      </dgm:prSet>
      <dgm:spPr/>
    </dgm:pt>
    <dgm:pt modelId="{1CC46B3C-A6FC-4F66-BA50-CCD81998D9F3}" type="pres">
      <dgm:prSet presAssocID="{F652E500-0370-4BC2-829B-C2B8AAA69B7E}" presName="invisiNode" presStyleLbl="node1" presStyleIdx="1" presStyleCnt="4"/>
      <dgm:spPr/>
    </dgm:pt>
    <dgm:pt modelId="{B6B49E50-3D0F-4C8C-B8F6-ED8B438D3DE7}" type="pres">
      <dgm:prSet presAssocID="{F652E500-0370-4BC2-829B-C2B8AAA69B7E}" presName="imagNode" presStyleLbl="fgImgPlace1" presStyleIdx="1" presStyleCnt="4"/>
      <dgm:spPr/>
    </dgm:pt>
    <dgm:pt modelId="{E99B555F-982C-4F3E-96FE-6A76A4E27980}" type="pres">
      <dgm:prSet presAssocID="{06E1BFE6-9BF5-4749-ACA2-9DCC742C62B5}" presName="sibTrans" presStyleLbl="sibTrans2D1" presStyleIdx="0" presStyleCnt="0"/>
      <dgm:spPr/>
    </dgm:pt>
    <dgm:pt modelId="{9829E00F-1AAD-4D55-8AF6-D976C8D4331B}" type="pres">
      <dgm:prSet presAssocID="{0E2F8EB0-FF56-4540-A674-7B02EC65F613}" presName="compNode" presStyleCnt="0"/>
      <dgm:spPr/>
    </dgm:pt>
    <dgm:pt modelId="{92946498-E6F9-46A8-A070-54200B2040C8}" type="pres">
      <dgm:prSet presAssocID="{0E2F8EB0-FF56-4540-A674-7B02EC65F613}" presName="node" presStyleLbl="node1" presStyleIdx="2" presStyleCnt="4">
        <dgm:presLayoutVars>
          <dgm:bulletEnabled val="1"/>
        </dgm:presLayoutVars>
      </dgm:prSet>
      <dgm:spPr/>
    </dgm:pt>
    <dgm:pt modelId="{4E0695E3-BFD0-47AA-A9FB-438695BDE902}" type="pres">
      <dgm:prSet presAssocID="{0E2F8EB0-FF56-4540-A674-7B02EC65F613}" presName="invisiNode" presStyleLbl="node1" presStyleIdx="2" presStyleCnt="4"/>
      <dgm:spPr/>
    </dgm:pt>
    <dgm:pt modelId="{F407EC22-D586-4EE3-99CF-B90340E860A1}" type="pres">
      <dgm:prSet presAssocID="{0E2F8EB0-FF56-4540-A674-7B02EC65F613}" presName="imagNode" presStyleLbl="fgImgPlace1" presStyleIdx="2" presStyleCnt="4"/>
      <dgm:spPr/>
    </dgm:pt>
    <dgm:pt modelId="{AB8BEB1C-65BC-44FF-9837-CD51685362FE}" type="pres">
      <dgm:prSet presAssocID="{EF553BFB-9AD9-431F-9E54-06EEDB7A9123}" presName="sibTrans" presStyleLbl="sibTrans2D1" presStyleIdx="0" presStyleCnt="0"/>
      <dgm:spPr/>
    </dgm:pt>
    <dgm:pt modelId="{95166050-967E-49EF-91D4-6EADD55A7B58}" type="pres">
      <dgm:prSet presAssocID="{AC76F7F1-B9A7-4082-959C-80967DADE435}" presName="compNode" presStyleCnt="0"/>
      <dgm:spPr/>
    </dgm:pt>
    <dgm:pt modelId="{EBF2899B-2405-4089-A0C9-5FCD6AA3B6D7}" type="pres">
      <dgm:prSet presAssocID="{AC76F7F1-B9A7-4082-959C-80967DADE435}" presName="node" presStyleLbl="node1" presStyleIdx="3" presStyleCnt="4">
        <dgm:presLayoutVars>
          <dgm:bulletEnabled val="1"/>
        </dgm:presLayoutVars>
      </dgm:prSet>
      <dgm:spPr/>
    </dgm:pt>
    <dgm:pt modelId="{7479D842-3D2F-4F4D-A755-90918C675C47}" type="pres">
      <dgm:prSet presAssocID="{AC76F7F1-B9A7-4082-959C-80967DADE435}" presName="invisiNode" presStyleLbl="node1" presStyleIdx="3" presStyleCnt="4"/>
      <dgm:spPr/>
    </dgm:pt>
    <dgm:pt modelId="{2A9E62DE-2887-4E88-858D-308E95EAA31E}" type="pres">
      <dgm:prSet presAssocID="{AC76F7F1-B9A7-4082-959C-80967DADE435}" presName="imagNode" presStyleLbl="fgImgPlace1" presStyleIdx="3" presStyleCnt="4"/>
      <dgm:spPr/>
    </dgm:pt>
  </dgm:ptLst>
  <dgm:cxnLst>
    <dgm:cxn modelId="{7228BFDD-6A39-4F68-845E-40A26752E4D8}" type="presOf" srcId="{663B840E-7A94-41FD-93E5-2EE5701594A4}" destId="{FDE5F367-1AB0-46B6-B547-74CDF164EADC}" srcOrd="0" destOrd="0" presId="urn:microsoft.com/office/officeart/2005/8/layout/pList2"/>
    <dgm:cxn modelId="{1686E87A-9A31-4CAB-99E4-E52D8AF33598}" srcId="{93209672-E082-4B4F-9055-AAC26DE69E08}" destId="{AC76F7F1-B9A7-4082-959C-80967DADE435}" srcOrd="3" destOrd="0" parTransId="{6343EC57-1EE1-4B2A-ABDD-FF33E240E10A}" sibTransId="{2B2DC9AD-3175-457F-988B-EF10C2C8699A}"/>
    <dgm:cxn modelId="{A7D9FF22-568F-41A8-947A-AB952B8CF88F}" srcId="{93209672-E082-4B4F-9055-AAC26DE69E08}" destId="{0E2F8EB0-FF56-4540-A674-7B02EC65F613}" srcOrd="2" destOrd="0" parTransId="{1E805658-6C7D-4E2B-8554-D3C73595E072}" sibTransId="{EF553BFB-9AD9-431F-9E54-06EEDB7A9123}"/>
    <dgm:cxn modelId="{9D1962AC-0C55-414C-8C27-02502510A91D}" type="presOf" srcId="{0E2F8EB0-FF56-4540-A674-7B02EC65F613}" destId="{92946498-E6F9-46A8-A070-54200B2040C8}" srcOrd="0" destOrd="0" presId="urn:microsoft.com/office/officeart/2005/8/layout/pList2"/>
    <dgm:cxn modelId="{134AA5CB-491A-4B4F-8772-43F163BAD5B0}" type="presOf" srcId="{93209672-E082-4B4F-9055-AAC26DE69E08}" destId="{DA7509BE-A1E0-4952-B54D-D2373C9CD1E0}" srcOrd="0" destOrd="0" presId="urn:microsoft.com/office/officeart/2005/8/layout/pList2"/>
    <dgm:cxn modelId="{AB5F8778-0375-4952-A58A-A84699BDDB1A}" type="presOf" srcId="{CD8BDB9F-1D70-4712-972C-D5F2B9CC5CF8}" destId="{3B536838-5780-4686-A764-D2BD95394C7A}" srcOrd="0" destOrd="0" presId="urn:microsoft.com/office/officeart/2005/8/layout/pList2"/>
    <dgm:cxn modelId="{322110F0-7DFE-4F7C-9542-B1F0B6E114FE}" type="presOf" srcId="{AC76F7F1-B9A7-4082-959C-80967DADE435}" destId="{EBF2899B-2405-4089-A0C9-5FCD6AA3B6D7}" srcOrd="0" destOrd="0" presId="urn:microsoft.com/office/officeart/2005/8/layout/pList2"/>
    <dgm:cxn modelId="{3B4CB4DB-C249-4BC7-B409-299B80B37DA9}" srcId="{93209672-E082-4B4F-9055-AAC26DE69E08}" destId="{F652E500-0370-4BC2-829B-C2B8AAA69B7E}" srcOrd="1" destOrd="0" parTransId="{A6C55FB0-7618-4D24-8C06-3A4F65BE774C}" sibTransId="{06E1BFE6-9BF5-4749-ACA2-9DCC742C62B5}"/>
    <dgm:cxn modelId="{1575C3A5-CA8F-4543-A38D-0CCB135E1006}" type="presOf" srcId="{EF553BFB-9AD9-431F-9E54-06EEDB7A9123}" destId="{AB8BEB1C-65BC-44FF-9837-CD51685362FE}" srcOrd="0" destOrd="0" presId="urn:microsoft.com/office/officeart/2005/8/layout/pList2"/>
    <dgm:cxn modelId="{F1DD488B-F4DE-4FB2-B6C4-03879821ED86}" type="presOf" srcId="{06E1BFE6-9BF5-4749-ACA2-9DCC742C62B5}" destId="{E99B555F-982C-4F3E-96FE-6A76A4E27980}" srcOrd="0" destOrd="0" presId="urn:microsoft.com/office/officeart/2005/8/layout/pList2"/>
    <dgm:cxn modelId="{CF96F52F-6C82-4088-A869-E5CB220F934F}" srcId="{93209672-E082-4B4F-9055-AAC26DE69E08}" destId="{CD8BDB9F-1D70-4712-972C-D5F2B9CC5CF8}" srcOrd="0" destOrd="0" parTransId="{B00D8065-AF32-4A04-A896-A2A7129C2E34}" sibTransId="{663B840E-7A94-41FD-93E5-2EE5701594A4}"/>
    <dgm:cxn modelId="{365A64F4-956B-4915-95EB-E37E2C3332A9}" type="presOf" srcId="{F652E500-0370-4BC2-829B-C2B8AAA69B7E}" destId="{E740437F-C1AC-4710-8E67-62CB5AEB1141}" srcOrd="0" destOrd="0" presId="urn:microsoft.com/office/officeart/2005/8/layout/pList2"/>
    <dgm:cxn modelId="{D526004D-AA83-475F-8EF3-072FB087291F}" type="presParOf" srcId="{DA7509BE-A1E0-4952-B54D-D2373C9CD1E0}" destId="{288E1051-D55E-48B4-A7A2-756E9F6A461C}" srcOrd="0" destOrd="0" presId="urn:microsoft.com/office/officeart/2005/8/layout/pList2"/>
    <dgm:cxn modelId="{6D2B9F9E-E51F-4E72-B1D7-C0D57B0977AA}" type="presParOf" srcId="{DA7509BE-A1E0-4952-B54D-D2373C9CD1E0}" destId="{909809F7-8BAB-4B0D-8581-3869AEADF2D4}" srcOrd="1" destOrd="0" presId="urn:microsoft.com/office/officeart/2005/8/layout/pList2"/>
    <dgm:cxn modelId="{BBC01ECA-287C-4C1A-B050-60E8CB42A4F6}" type="presParOf" srcId="{909809F7-8BAB-4B0D-8581-3869AEADF2D4}" destId="{AE3DDCCA-E1CC-4D3A-B886-EC8F4C95C77B}" srcOrd="0" destOrd="0" presId="urn:microsoft.com/office/officeart/2005/8/layout/pList2"/>
    <dgm:cxn modelId="{8EC2FD79-537A-4960-B207-6D0F2967EFF9}" type="presParOf" srcId="{AE3DDCCA-E1CC-4D3A-B886-EC8F4C95C77B}" destId="{3B536838-5780-4686-A764-D2BD95394C7A}" srcOrd="0" destOrd="0" presId="urn:microsoft.com/office/officeart/2005/8/layout/pList2"/>
    <dgm:cxn modelId="{771589EF-2F5E-43E8-B4CD-430569D2A14B}" type="presParOf" srcId="{AE3DDCCA-E1CC-4D3A-B886-EC8F4C95C77B}" destId="{98DCD863-BB4D-4566-B3A7-14EFBC5B463C}" srcOrd="1" destOrd="0" presId="urn:microsoft.com/office/officeart/2005/8/layout/pList2"/>
    <dgm:cxn modelId="{8E6FDA1E-B754-4AF1-A8B8-C607BCD4D4F2}" type="presParOf" srcId="{AE3DDCCA-E1CC-4D3A-B886-EC8F4C95C77B}" destId="{676A31E6-174C-4056-ADD9-A31EA5FBE878}" srcOrd="2" destOrd="0" presId="urn:microsoft.com/office/officeart/2005/8/layout/pList2"/>
    <dgm:cxn modelId="{C68A0DE4-FA95-48D7-938D-F52C9D75832F}" type="presParOf" srcId="{909809F7-8BAB-4B0D-8581-3869AEADF2D4}" destId="{FDE5F367-1AB0-46B6-B547-74CDF164EADC}" srcOrd="1" destOrd="0" presId="urn:microsoft.com/office/officeart/2005/8/layout/pList2"/>
    <dgm:cxn modelId="{8A6519E8-BCE9-4780-BF38-79F2A3C038BE}" type="presParOf" srcId="{909809F7-8BAB-4B0D-8581-3869AEADF2D4}" destId="{47DC28C4-41BE-456A-81F7-835032E76872}" srcOrd="2" destOrd="0" presId="urn:microsoft.com/office/officeart/2005/8/layout/pList2"/>
    <dgm:cxn modelId="{1D87B591-C2F8-403A-BE12-F962233FD6F3}" type="presParOf" srcId="{47DC28C4-41BE-456A-81F7-835032E76872}" destId="{E740437F-C1AC-4710-8E67-62CB5AEB1141}" srcOrd="0" destOrd="0" presId="urn:microsoft.com/office/officeart/2005/8/layout/pList2"/>
    <dgm:cxn modelId="{C362094D-D6DC-4887-ACE0-7CA0562B2384}" type="presParOf" srcId="{47DC28C4-41BE-456A-81F7-835032E76872}" destId="{1CC46B3C-A6FC-4F66-BA50-CCD81998D9F3}" srcOrd="1" destOrd="0" presId="urn:microsoft.com/office/officeart/2005/8/layout/pList2"/>
    <dgm:cxn modelId="{854B7B90-50A1-4517-91E3-E0BB46CB62F2}" type="presParOf" srcId="{47DC28C4-41BE-456A-81F7-835032E76872}" destId="{B6B49E50-3D0F-4C8C-B8F6-ED8B438D3DE7}" srcOrd="2" destOrd="0" presId="urn:microsoft.com/office/officeart/2005/8/layout/pList2"/>
    <dgm:cxn modelId="{0EF1CD8D-1977-43C1-92CE-0D7298CF94CF}" type="presParOf" srcId="{909809F7-8BAB-4B0D-8581-3869AEADF2D4}" destId="{E99B555F-982C-4F3E-96FE-6A76A4E27980}" srcOrd="3" destOrd="0" presId="urn:microsoft.com/office/officeart/2005/8/layout/pList2"/>
    <dgm:cxn modelId="{1C5CABE2-4A9F-4F3B-AC2D-87C9AED25C8B}" type="presParOf" srcId="{909809F7-8BAB-4B0D-8581-3869AEADF2D4}" destId="{9829E00F-1AAD-4D55-8AF6-D976C8D4331B}" srcOrd="4" destOrd="0" presId="urn:microsoft.com/office/officeart/2005/8/layout/pList2"/>
    <dgm:cxn modelId="{224A0680-6192-45A6-9C7A-035F428853CD}" type="presParOf" srcId="{9829E00F-1AAD-4D55-8AF6-D976C8D4331B}" destId="{92946498-E6F9-46A8-A070-54200B2040C8}" srcOrd="0" destOrd="0" presId="urn:microsoft.com/office/officeart/2005/8/layout/pList2"/>
    <dgm:cxn modelId="{B8E8A37D-F5B4-46CA-8D1F-BAC8CC2F6BA4}" type="presParOf" srcId="{9829E00F-1AAD-4D55-8AF6-D976C8D4331B}" destId="{4E0695E3-BFD0-47AA-A9FB-438695BDE902}" srcOrd="1" destOrd="0" presId="urn:microsoft.com/office/officeart/2005/8/layout/pList2"/>
    <dgm:cxn modelId="{BA51569B-2C1A-4F9B-920B-6702D6027711}" type="presParOf" srcId="{9829E00F-1AAD-4D55-8AF6-D976C8D4331B}" destId="{F407EC22-D586-4EE3-99CF-B90340E860A1}" srcOrd="2" destOrd="0" presId="urn:microsoft.com/office/officeart/2005/8/layout/pList2"/>
    <dgm:cxn modelId="{D466F56C-DE38-4642-9323-848F8984AB90}" type="presParOf" srcId="{909809F7-8BAB-4B0D-8581-3869AEADF2D4}" destId="{AB8BEB1C-65BC-44FF-9837-CD51685362FE}" srcOrd="5" destOrd="0" presId="urn:microsoft.com/office/officeart/2005/8/layout/pList2"/>
    <dgm:cxn modelId="{330443B6-1802-42C5-A8C4-4F4C89D49E59}" type="presParOf" srcId="{909809F7-8BAB-4B0D-8581-3869AEADF2D4}" destId="{95166050-967E-49EF-91D4-6EADD55A7B58}" srcOrd="6" destOrd="0" presId="urn:microsoft.com/office/officeart/2005/8/layout/pList2"/>
    <dgm:cxn modelId="{C2B0A249-90D2-4A54-9D45-32F39F7AB7A2}" type="presParOf" srcId="{95166050-967E-49EF-91D4-6EADD55A7B58}" destId="{EBF2899B-2405-4089-A0C9-5FCD6AA3B6D7}" srcOrd="0" destOrd="0" presId="urn:microsoft.com/office/officeart/2005/8/layout/pList2"/>
    <dgm:cxn modelId="{57FE19E2-A721-43E0-B82A-195260A1006A}" type="presParOf" srcId="{95166050-967E-49EF-91D4-6EADD55A7B58}" destId="{7479D842-3D2F-4F4D-A755-90918C675C47}" srcOrd="1" destOrd="0" presId="urn:microsoft.com/office/officeart/2005/8/layout/pList2"/>
    <dgm:cxn modelId="{74E5044C-5690-43D9-9FA6-6D2DEFB9EC73}" type="presParOf" srcId="{95166050-967E-49EF-91D4-6EADD55A7B58}" destId="{2A9E62DE-2887-4E88-858D-308E95EAA31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E435B0C-2321-4812-AFDE-6E639F4AAED3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6BD9C598-D7A3-4E89-B524-922073988899}">
      <dgm:prSet phldrT="[Текст]"/>
      <dgm:spPr/>
      <dgm:t>
        <a:bodyPr/>
        <a:lstStyle/>
        <a:p>
          <a:r>
            <a:rPr lang="uk-UA" dirty="0" smtClean="0"/>
            <a:t>В залежності від складу та напрямку використання різних видів ресурсів методи регулювання регіонального розвитку поділяються на:</a:t>
          </a:r>
          <a:endParaRPr lang="uk-UA" dirty="0"/>
        </a:p>
      </dgm:t>
    </dgm:pt>
    <dgm:pt modelId="{5CA588AA-F97F-4CF8-A6E6-43EE84539833}" type="parTrans" cxnId="{790E34BD-CFB7-40C8-9C11-3A5354BA0569}">
      <dgm:prSet/>
      <dgm:spPr/>
      <dgm:t>
        <a:bodyPr/>
        <a:lstStyle/>
        <a:p>
          <a:endParaRPr lang="uk-UA"/>
        </a:p>
      </dgm:t>
    </dgm:pt>
    <dgm:pt modelId="{4A894A75-4014-49FE-8148-FD500597494D}" type="sibTrans" cxnId="{790E34BD-CFB7-40C8-9C11-3A5354BA0569}">
      <dgm:prSet/>
      <dgm:spPr/>
      <dgm:t>
        <a:bodyPr/>
        <a:lstStyle/>
        <a:p>
          <a:endParaRPr lang="uk-UA"/>
        </a:p>
      </dgm:t>
    </dgm:pt>
    <dgm:pt modelId="{E675594D-3900-4BFC-9207-F8E0CCEE1D5D}">
      <dgm:prSet phldrT="[Текст]"/>
      <dgm:spPr/>
      <dgm:t>
        <a:bodyPr/>
        <a:lstStyle/>
        <a:p>
          <a:r>
            <a:rPr lang="uk-UA" dirty="0" smtClean="0"/>
            <a:t>екзогенні (зовнішні)</a:t>
          </a:r>
          <a:endParaRPr lang="uk-UA" dirty="0"/>
        </a:p>
      </dgm:t>
    </dgm:pt>
    <dgm:pt modelId="{19777055-AB2B-44E9-9059-8D6A2B3E4F9B}" type="parTrans" cxnId="{829F03FD-013B-4A85-B0B1-2A4D514BE5D3}">
      <dgm:prSet/>
      <dgm:spPr/>
      <dgm:t>
        <a:bodyPr/>
        <a:lstStyle/>
        <a:p>
          <a:endParaRPr lang="uk-UA"/>
        </a:p>
      </dgm:t>
    </dgm:pt>
    <dgm:pt modelId="{38CDD504-D99F-4852-80DA-D37232CA7C07}" type="sibTrans" cxnId="{829F03FD-013B-4A85-B0B1-2A4D514BE5D3}">
      <dgm:prSet/>
      <dgm:spPr/>
      <dgm:t>
        <a:bodyPr/>
        <a:lstStyle/>
        <a:p>
          <a:endParaRPr lang="uk-UA"/>
        </a:p>
      </dgm:t>
    </dgm:pt>
    <dgm:pt modelId="{B36AE16B-3464-476B-A1D9-E5F75A0FFB76}">
      <dgm:prSet/>
      <dgm:spPr/>
      <dgm:t>
        <a:bodyPr/>
        <a:lstStyle/>
        <a:p>
          <a:r>
            <a:rPr lang="uk-UA" dirty="0" smtClean="0"/>
            <a:t>та ендогенні (внутрішні) методи розвитку. </a:t>
          </a:r>
          <a:endParaRPr lang="uk-UA" dirty="0"/>
        </a:p>
      </dgm:t>
    </dgm:pt>
    <dgm:pt modelId="{738D9F5E-ECE5-4C95-BB1E-DD07AE2F4476}" type="parTrans" cxnId="{BBE0520D-3841-49CD-A078-9DB8BD64B7DF}">
      <dgm:prSet/>
      <dgm:spPr/>
      <dgm:t>
        <a:bodyPr/>
        <a:lstStyle/>
        <a:p>
          <a:endParaRPr lang="uk-UA"/>
        </a:p>
      </dgm:t>
    </dgm:pt>
    <dgm:pt modelId="{EFD9D322-5C8D-457F-ACAD-D7F53E68BD90}" type="sibTrans" cxnId="{BBE0520D-3841-49CD-A078-9DB8BD64B7DF}">
      <dgm:prSet/>
      <dgm:spPr/>
      <dgm:t>
        <a:bodyPr/>
        <a:lstStyle/>
        <a:p>
          <a:endParaRPr lang="uk-UA"/>
        </a:p>
      </dgm:t>
    </dgm:pt>
    <dgm:pt modelId="{E9FE3EA0-FBD8-4223-9D4A-417AB162DD9D}" type="pres">
      <dgm:prSet presAssocID="{8E435B0C-2321-4812-AFDE-6E639F4AAED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FE8FC38-C682-4AE2-B04A-AD9E976F7888}" type="pres">
      <dgm:prSet presAssocID="{6BD9C598-D7A3-4E89-B524-922073988899}" presName="root" presStyleCnt="0">
        <dgm:presLayoutVars>
          <dgm:chMax/>
          <dgm:chPref val="4"/>
        </dgm:presLayoutVars>
      </dgm:prSet>
      <dgm:spPr/>
    </dgm:pt>
    <dgm:pt modelId="{079DF24B-B98B-488A-A714-4481E83B0A69}" type="pres">
      <dgm:prSet presAssocID="{6BD9C598-D7A3-4E89-B524-922073988899}" presName="rootComposite" presStyleCnt="0">
        <dgm:presLayoutVars/>
      </dgm:prSet>
      <dgm:spPr/>
    </dgm:pt>
    <dgm:pt modelId="{17719616-B3EE-4B1A-9F6A-261E135F39D6}" type="pres">
      <dgm:prSet presAssocID="{6BD9C598-D7A3-4E89-B524-922073988899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uk-UA"/>
        </a:p>
      </dgm:t>
    </dgm:pt>
    <dgm:pt modelId="{4AD1C3F4-2DF2-4054-B487-2B656230722F}" type="pres">
      <dgm:prSet presAssocID="{6BD9C598-D7A3-4E89-B524-922073988899}" presName="childShape" presStyleCnt="0">
        <dgm:presLayoutVars>
          <dgm:chMax val="0"/>
          <dgm:chPref val="0"/>
        </dgm:presLayoutVars>
      </dgm:prSet>
      <dgm:spPr/>
    </dgm:pt>
    <dgm:pt modelId="{E5765D6A-D184-4185-AB1E-B8C47042E648}" type="pres">
      <dgm:prSet presAssocID="{E675594D-3900-4BFC-9207-F8E0CCEE1D5D}" presName="childComposite" presStyleCnt="0">
        <dgm:presLayoutVars>
          <dgm:chMax val="0"/>
          <dgm:chPref val="0"/>
        </dgm:presLayoutVars>
      </dgm:prSet>
      <dgm:spPr/>
    </dgm:pt>
    <dgm:pt modelId="{F8302C6E-A595-4221-866C-014DCE4F7F95}" type="pres">
      <dgm:prSet presAssocID="{E675594D-3900-4BFC-9207-F8E0CCEE1D5D}" presName="Image" presStyleLbl="node1" presStyleIdx="0" presStyleCnt="2"/>
      <dgm:spPr/>
    </dgm:pt>
    <dgm:pt modelId="{431BB5E0-640B-49E7-99F1-59D888812D0A}" type="pres">
      <dgm:prSet presAssocID="{E675594D-3900-4BFC-9207-F8E0CCEE1D5D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89C1D4-B5A7-4F5B-A18B-516F0B19047F}" type="pres">
      <dgm:prSet presAssocID="{B36AE16B-3464-476B-A1D9-E5F75A0FFB76}" presName="childComposite" presStyleCnt="0">
        <dgm:presLayoutVars>
          <dgm:chMax val="0"/>
          <dgm:chPref val="0"/>
        </dgm:presLayoutVars>
      </dgm:prSet>
      <dgm:spPr/>
    </dgm:pt>
    <dgm:pt modelId="{893DDBA4-1661-4AD8-8C30-C4BD75BC8284}" type="pres">
      <dgm:prSet presAssocID="{B36AE16B-3464-476B-A1D9-E5F75A0FFB76}" presName="Image" presStyleLbl="node1" presStyleIdx="1" presStyleCnt="2"/>
      <dgm:spPr/>
    </dgm:pt>
    <dgm:pt modelId="{231AE8C5-3E8C-4A68-B9B3-6D0A95272EF2}" type="pres">
      <dgm:prSet presAssocID="{B36AE16B-3464-476B-A1D9-E5F75A0FFB76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6517F75-6463-4FE8-BEDD-6E553E3EAEF4}" type="presOf" srcId="{E675594D-3900-4BFC-9207-F8E0CCEE1D5D}" destId="{431BB5E0-640B-49E7-99F1-59D888812D0A}" srcOrd="0" destOrd="0" presId="urn:microsoft.com/office/officeart/2008/layout/PictureAccentList"/>
    <dgm:cxn modelId="{BBE0520D-3841-49CD-A078-9DB8BD64B7DF}" srcId="{6BD9C598-D7A3-4E89-B524-922073988899}" destId="{B36AE16B-3464-476B-A1D9-E5F75A0FFB76}" srcOrd="1" destOrd="0" parTransId="{738D9F5E-ECE5-4C95-BB1E-DD07AE2F4476}" sibTransId="{EFD9D322-5C8D-457F-ACAD-D7F53E68BD90}"/>
    <dgm:cxn modelId="{829F03FD-013B-4A85-B0B1-2A4D514BE5D3}" srcId="{6BD9C598-D7A3-4E89-B524-922073988899}" destId="{E675594D-3900-4BFC-9207-F8E0CCEE1D5D}" srcOrd="0" destOrd="0" parTransId="{19777055-AB2B-44E9-9059-8D6A2B3E4F9B}" sibTransId="{38CDD504-D99F-4852-80DA-D37232CA7C07}"/>
    <dgm:cxn modelId="{8E35A4B5-E619-4EC0-8416-F3CDB036C2C5}" type="presOf" srcId="{B36AE16B-3464-476B-A1D9-E5F75A0FFB76}" destId="{231AE8C5-3E8C-4A68-B9B3-6D0A95272EF2}" srcOrd="0" destOrd="0" presId="urn:microsoft.com/office/officeart/2008/layout/PictureAccentList"/>
    <dgm:cxn modelId="{04331EB9-05E1-41F2-8054-AFB911FB3BCE}" type="presOf" srcId="{6BD9C598-D7A3-4E89-B524-922073988899}" destId="{17719616-B3EE-4B1A-9F6A-261E135F39D6}" srcOrd="0" destOrd="0" presId="urn:microsoft.com/office/officeart/2008/layout/PictureAccentList"/>
    <dgm:cxn modelId="{790E34BD-CFB7-40C8-9C11-3A5354BA0569}" srcId="{8E435B0C-2321-4812-AFDE-6E639F4AAED3}" destId="{6BD9C598-D7A3-4E89-B524-922073988899}" srcOrd="0" destOrd="0" parTransId="{5CA588AA-F97F-4CF8-A6E6-43EE84539833}" sibTransId="{4A894A75-4014-49FE-8148-FD500597494D}"/>
    <dgm:cxn modelId="{DE919C15-34A7-465C-91F8-BA9EC740337D}" type="presOf" srcId="{8E435B0C-2321-4812-AFDE-6E639F4AAED3}" destId="{E9FE3EA0-FBD8-4223-9D4A-417AB162DD9D}" srcOrd="0" destOrd="0" presId="urn:microsoft.com/office/officeart/2008/layout/PictureAccentList"/>
    <dgm:cxn modelId="{EBBC76AF-F058-4BC2-B3B2-1E31351D05D8}" type="presParOf" srcId="{E9FE3EA0-FBD8-4223-9D4A-417AB162DD9D}" destId="{BFE8FC38-C682-4AE2-B04A-AD9E976F7888}" srcOrd="0" destOrd="0" presId="urn:microsoft.com/office/officeart/2008/layout/PictureAccentList"/>
    <dgm:cxn modelId="{9B15C225-2FB9-4C2A-84F9-84001569BA82}" type="presParOf" srcId="{BFE8FC38-C682-4AE2-B04A-AD9E976F7888}" destId="{079DF24B-B98B-488A-A714-4481E83B0A69}" srcOrd="0" destOrd="0" presId="urn:microsoft.com/office/officeart/2008/layout/PictureAccentList"/>
    <dgm:cxn modelId="{63FE7059-23D3-456B-9C48-52F9FA1045F5}" type="presParOf" srcId="{079DF24B-B98B-488A-A714-4481E83B0A69}" destId="{17719616-B3EE-4B1A-9F6A-261E135F39D6}" srcOrd="0" destOrd="0" presId="urn:microsoft.com/office/officeart/2008/layout/PictureAccentList"/>
    <dgm:cxn modelId="{555CC987-DBB4-4F1D-B9CC-777DFFAD1CB4}" type="presParOf" srcId="{BFE8FC38-C682-4AE2-B04A-AD9E976F7888}" destId="{4AD1C3F4-2DF2-4054-B487-2B656230722F}" srcOrd="1" destOrd="0" presId="urn:microsoft.com/office/officeart/2008/layout/PictureAccentList"/>
    <dgm:cxn modelId="{A39F5A03-609A-4FED-A77E-4720C9A5CA4C}" type="presParOf" srcId="{4AD1C3F4-2DF2-4054-B487-2B656230722F}" destId="{E5765D6A-D184-4185-AB1E-B8C47042E648}" srcOrd="0" destOrd="0" presId="urn:microsoft.com/office/officeart/2008/layout/PictureAccentList"/>
    <dgm:cxn modelId="{3BC6F582-957E-4D8B-AD39-FFBDBB6CDAA7}" type="presParOf" srcId="{E5765D6A-D184-4185-AB1E-B8C47042E648}" destId="{F8302C6E-A595-4221-866C-014DCE4F7F95}" srcOrd="0" destOrd="0" presId="urn:microsoft.com/office/officeart/2008/layout/PictureAccentList"/>
    <dgm:cxn modelId="{523E9F7C-2914-45E5-B59F-085AEAB88FD6}" type="presParOf" srcId="{E5765D6A-D184-4185-AB1E-B8C47042E648}" destId="{431BB5E0-640B-49E7-99F1-59D888812D0A}" srcOrd="1" destOrd="0" presId="urn:microsoft.com/office/officeart/2008/layout/PictureAccentList"/>
    <dgm:cxn modelId="{D9DE7372-CBA1-4153-9CB3-9E9058DC6A64}" type="presParOf" srcId="{4AD1C3F4-2DF2-4054-B487-2B656230722F}" destId="{A789C1D4-B5A7-4F5B-A18B-516F0B19047F}" srcOrd="1" destOrd="0" presId="urn:microsoft.com/office/officeart/2008/layout/PictureAccentList"/>
    <dgm:cxn modelId="{9E4D76B0-88E1-4C76-92C3-662244A8C3D9}" type="presParOf" srcId="{A789C1D4-B5A7-4F5B-A18B-516F0B19047F}" destId="{893DDBA4-1661-4AD8-8C30-C4BD75BC8284}" srcOrd="0" destOrd="0" presId="urn:microsoft.com/office/officeart/2008/layout/PictureAccentList"/>
    <dgm:cxn modelId="{0D10AF5B-A139-4C9F-B535-0338250B8530}" type="presParOf" srcId="{A789C1D4-B5A7-4F5B-A18B-516F0B19047F}" destId="{231AE8C5-3E8C-4A68-B9B3-6D0A95272EF2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A93F822-8C0B-4279-974A-DA1556709259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</dgm:pt>
    <dgm:pt modelId="{EB185750-9C56-47BB-B93C-06DAB63B1E5E}">
      <dgm:prSet phldrT="[Текст]" custT="1"/>
      <dgm:spPr/>
      <dgm:t>
        <a:bodyPr/>
        <a:lstStyle/>
        <a:p>
          <a:r>
            <a:rPr lang="ru-RU" sz="1200" b="1" dirty="0" err="1" smtClean="0"/>
            <a:t>Правові</a:t>
          </a:r>
          <a:r>
            <a:rPr lang="ru-RU" sz="1200" b="1" dirty="0" smtClean="0"/>
            <a:t> </a:t>
          </a:r>
          <a:r>
            <a:rPr lang="ru-RU" sz="1200" b="1" dirty="0" err="1" smtClean="0"/>
            <a:t>методи</a:t>
          </a:r>
          <a:r>
            <a:rPr lang="ru-RU" sz="1200" b="1" dirty="0" smtClean="0"/>
            <a:t> </a:t>
          </a:r>
          <a:r>
            <a:rPr lang="ru-RU" sz="1200" dirty="0" err="1" smtClean="0"/>
            <a:t>управління</a:t>
          </a:r>
          <a:r>
            <a:rPr lang="ru-RU" sz="1200" dirty="0" smtClean="0"/>
            <a:t> </a:t>
          </a:r>
          <a:r>
            <a:rPr lang="ru-RU" sz="1200" dirty="0" err="1" smtClean="0"/>
            <a:t>регіонального</a:t>
          </a:r>
          <a:r>
            <a:rPr lang="ru-RU" sz="1200" dirty="0" smtClean="0"/>
            <a:t> </a:t>
          </a:r>
          <a:r>
            <a:rPr lang="ru-RU" sz="1200" dirty="0" err="1" smtClean="0"/>
            <a:t>розвитку</a:t>
          </a:r>
          <a:r>
            <a:rPr lang="ru-RU" sz="1200" dirty="0" smtClean="0"/>
            <a:t> туризму </a:t>
          </a:r>
          <a:r>
            <a:rPr lang="ru-RU" sz="1200" dirty="0" err="1" smtClean="0"/>
            <a:t>полягають</a:t>
          </a:r>
          <a:r>
            <a:rPr lang="ru-RU" sz="1200" dirty="0" smtClean="0"/>
            <a:t> у </a:t>
          </a:r>
          <a:r>
            <a:rPr lang="ru-RU" sz="1200" dirty="0" err="1" smtClean="0"/>
            <a:t>створенні</a:t>
          </a:r>
          <a:r>
            <a:rPr lang="ru-RU" sz="1200" dirty="0" smtClean="0"/>
            <a:t> </a:t>
          </a:r>
          <a:r>
            <a:rPr lang="ru-RU" sz="1200" dirty="0" err="1" smtClean="0"/>
            <a:t>сприятливих</a:t>
          </a:r>
          <a:r>
            <a:rPr lang="ru-RU" sz="1200" dirty="0" smtClean="0"/>
            <a:t> </a:t>
          </a:r>
          <a:r>
            <a:rPr lang="ru-RU" sz="1200" dirty="0" err="1" smtClean="0"/>
            <a:t>правових</a:t>
          </a:r>
          <a:r>
            <a:rPr lang="ru-RU" sz="1200" dirty="0" smtClean="0"/>
            <a:t> умов (на </a:t>
          </a:r>
          <a:r>
            <a:rPr lang="ru-RU" sz="1200" dirty="0" err="1" smtClean="0"/>
            <a:t>основі</a:t>
          </a:r>
          <a:r>
            <a:rPr lang="ru-RU" sz="1200" dirty="0" smtClean="0"/>
            <a:t> </a:t>
          </a:r>
          <a:r>
            <a:rPr lang="ru-RU" sz="1200" dirty="0" err="1" smtClean="0"/>
            <a:t>прийняття</a:t>
          </a:r>
          <a:r>
            <a:rPr lang="ru-RU" sz="1200" dirty="0" smtClean="0"/>
            <a:t> </a:t>
          </a:r>
          <a:r>
            <a:rPr lang="ru-RU" sz="1200" dirty="0" err="1" smtClean="0"/>
            <a:t>адекватної</a:t>
          </a:r>
          <a:r>
            <a:rPr lang="ru-RU" sz="1200" dirty="0" smtClean="0"/>
            <a:t> </a:t>
          </a:r>
          <a:r>
            <a:rPr lang="ru-RU" sz="1200" dirty="0" err="1" smtClean="0"/>
            <a:t>законодавчої</a:t>
          </a:r>
          <a:r>
            <a:rPr lang="ru-RU" sz="1200" dirty="0" smtClean="0"/>
            <a:t> </a:t>
          </a:r>
          <a:r>
            <a:rPr lang="ru-RU" sz="1200" dirty="0" err="1" smtClean="0"/>
            <a:t>бази</a:t>
          </a:r>
          <a:r>
            <a:rPr lang="ru-RU" sz="1200" dirty="0" smtClean="0"/>
            <a:t>) для </a:t>
          </a:r>
          <a:r>
            <a:rPr lang="ru-RU" sz="1200" dirty="0" err="1" smtClean="0"/>
            <a:t>забезпечення</a:t>
          </a:r>
          <a:r>
            <a:rPr lang="ru-RU" sz="1200" dirty="0" smtClean="0"/>
            <a:t> </a:t>
          </a:r>
          <a:r>
            <a:rPr lang="ru-RU" sz="1200" dirty="0" err="1" smtClean="0"/>
            <a:t>зростання</a:t>
          </a:r>
          <a:r>
            <a:rPr lang="ru-RU" sz="1200" dirty="0" smtClean="0"/>
            <a:t> </a:t>
          </a:r>
          <a:r>
            <a:rPr lang="ru-RU" sz="1200" dirty="0" err="1" smtClean="0"/>
            <a:t>туристично-рекреаційного</a:t>
          </a:r>
          <a:r>
            <a:rPr lang="ru-RU" sz="1200" dirty="0" smtClean="0"/>
            <a:t> </a:t>
          </a:r>
          <a:r>
            <a:rPr lang="ru-RU" sz="1200" dirty="0" err="1" smtClean="0"/>
            <a:t>господарства</a:t>
          </a:r>
          <a:r>
            <a:rPr lang="ru-RU" sz="1200" dirty="0" smtClean="0"/>
            <a:t> </a:t>
          </a:r>
          <a:r>
            <a:rPr lang="ru-RU" sz="1200" dirty="0" err="1" smtClean="0"/>
            <a:t>регіону</a:t>
          </a:r>
          <a:r>
            <a:rPr lang="ru-RU" sz="1200" dirty="0" smtClean="0"/>
            <a:t>.</a:t>
          </a:r>
          <a:endParaRPr lang="uk-UA" sz="1200" dirty="0"/>
        </a:p>
      </dgm:t>
    </dgm:pt>
    <dgm:pt modelId="{FE8437AE-2C83-4EBB-BD98-185049158C8E}" type="parTrans" cxnId="{B0DC1DED-480F-4769-86AB-338AF91BC0B3}">
      <dgm:prSet/>
      <dgm:spPr/>
      <dgm:t>
        <a:bodyPr/>
        <a:lstStyle/>
        <a:p>
          <a:endParaRPr lang="uk-UA" sz="1200"/>
        </a:p>
      </dgm:t>
    </dgm:pt>
    <dgm:pt modelId="{CF11C839-50EF-42D9-94E9-A4FEF14EC1A3}" type="sibTrans" cxnId="{B0DC1DED-480F-4769-86AB-338AF91BC0B3}">
      <dgm:prSet/>
      <dgm:spPr/>
      <dgm:t>
        <a:bodyPr/>
        <a:lstStyle/>
        <a:p>
          <a:endParaRPr lang="uk-UA" sz="1200"/>
        </a:p>
      </dgm:t>
    </dgm:pt>
    <dgm:pt modelId="{400A230A-8935-45CD-91C9-C6752FC7B608}">
      <dgm:prSet custT="1"/>
      <dgm:spPr/>
      <dgm:t>
        <a:bodyPr/>
        <a:lstStyle/>
        <a:p>
          <a:r>
            <a:rPr lang="uk-UA" sz="1200" b="1" dirty="0" smtClean="0"/>
            <a:t>Економічні методи </a:t>
          </a:r>
          <a:r>
            <a:rPr lang="uk-UA" sz="1200" dirty="0" smtClean="0"/>
            <a:t>зумовлені роллю економічних інтересів у житті людей і, відповідно, в управлінських процесах. Можливості придбання і розширення особистої власності, свобода підприємництва, діючі в суспільстві матеріальні стимули, характер і рівень оплати праці, інші економічні явища завжди привертають увагу людей.</a:t>
          </a:r>
          <a:endParaRPr lang="uk-UA" sz="1200" dirty="0"/>
        </a:p>
      </dgm:t>
    </dgm:pt>
    <dgm:pt modelId="{171099F8-6582-4725-87E0-296AC319A12B}" type="parTrans" cxnId="{FF7D5FAE-B9AB-4AE2-B414-193AA43B0257}">
      <dgm:prSet/>
      <dgm:spPr/>
      <dgm:t>
        <a:bodyPr/>
        <a:lstStyle/>
        <a:p>
          <a:endParaRPr lang="uk-UA" sz="1200"/>
        </a:p>
      </dgm:t>
    </dgm:pt>
    <dgm:pt modelId="{8B1405FC-E8F5-45FE-8FC7-D163EB9EDB83}" type="sibTrans" cxnId="{FF7D5FAE-B9AB-4AE2-B414-193AA43B0257}">
      <dgm:prSet/>
      <dgm:spPr/>
      <dgm:t>
        <a:bodyPr/>
        <a:lstStyle/>
        <a:p>
          <a:endParaRPr lang="uk-UA" sz="1200"/>
        </a:p>
      </dgm:t>
    </dgm:pt>
    <dgm:pt modelId="{AD593AB8-774B-4AB1-8D14-EC9AFF73616C}">
      <dgm:prSet custT="1"/>
      <dgm:spPr/>
      <dgm:t>
        <a:bodyPr/>
        <a:lstStyle/>
        <a:p>
          <a:r>
            <a:rPr lang="uk-UA" sz="1200" b="1" dirty="0" smtClean="0"/>
            <a:t>Соціально-політичні методи </a:t>
          </a:r>
          <a:r>
            <a:rPr lang="uk-UA" sz="1200" dirty="0" smtClean="0"/>
            <a:t>пов'язані з умовами праці, побуту, дозвілля людей, наданням їм соціальних послуг, залученням у процес владних відносин, розвитком громадської і політичної активності. Вони впливають на соціально-політичні інтереси" людей, їхній статус у суспільстві, можливості вільної самореалізації. Поглиблення демократичних шляхів розвитку об'єктивно веде до зростання ролі цієї групи методів.</a:t>
          </a:r>
          <a:endParaRPr lang="uk-UA" sz="1200" dirty="0"/>
        </a:p>
      </dgm:t>
    </dgm:pt>
    <dgm:pt modelId="{31EE9755-B7FD-4AE3-ACAD-00B20D4952D4}" type="parTrans" cxnId="{D1B5237D-75AC-405F-8304-C5626F5CE39A}">
      <dgm:prSet/>
      <dgm:spPr/>
      <dgm:t>
        <a:bodyPr/>
        <a:lstStyle/>
        <a:p>
          <a:endParaRPr lang="uk-UA" sz="1200"/>
        </a:p>
      </dgm:t>
    </dgm:pt>
    <dgm:pt modelId="{DE52D24A-1A4D-4A76-A649-490B4E5CA5C7}" type="sibTrans" cxnId="{D1B5237D-75AC-405F-8304-C5626F5CE39A}">
      <dgm:prSet/>
      <dgm:spPr/>
      <dgm:t>
        <a:bodyPr/>
        <a:lstStyle/>
        <a:p>
          <a:endParaRPr lang="uk-UA" sz="1200"/>
        </a:p>
      </dgm:t>
    </dgm:pt>
    <dgm:pt modelId="{D91C4954-9B96-4BF6-B63C-E03CBE871758}">
      <dgm:prSet custT="1"/>
      <dgm:spPr/>
      <dgm:t>
        <a:bodyPr/>
        <a:lstStyle/>
        <a:p>
          <a:r>
            <a:rPr lang="uk-UA" sz="1200" b="1" dirty="0" smtClean="0"/>
            <a:t>Адміністративні методи - </a:t>
          </a:r>
          <a:r>
            <a:rPr lang="uk-UA" sz="1200" dirty="0" smtClean="0"/>
            <a:t>це способи і прийоми, дії визначення поведінки і діяльності людей з боку відповідних керівних компонентів держави. Полягають у використанні сукупності методів проектування та удосконалення раціональних організаційних структур регіонального управління, функціонування яких забезпечує досягнення поставлених цілей регіонального розвитку туризму.</a:t>
          </a:r>
          <a:endParaRPr lang="uk-UA" sz="1200" dirty="0"/>
        </a:p>
      </dgm:t>
    </dgm:pt>
    <dgm:pt modelId="{C04652CA-8B4B-418C-8E20-32FF5E55798F}" type="parTrans" cxnId="{38492B5D-055D-4F0E-A3B8-1D39DFF7838A}">
      <dgm:prSet/>
      <dgm:spPr/>
      <dgm:t>
        <a:bodyPr/>
        <a:lstStyle/>
        <a:p>
          <a:endParaRPr lang="uk-UA" sz="1200"/>
        </a:p>
      </dgm:t>
    </dgm:pt>
    <dgm:pt modelId="{54C8ADC0-C932-4236-B299-50D79A73FA4A}" type="sibTrans" cxnId="{38492B5D-055D-4F0E-A3B8-1D39DFF7838A}">
      <dgm:prSet/>
      <dgm:spPr/>
      <dgm:t>
        <a:bodyPr/>
        <a:lstStyle/>
        <a:p>
          <a:endParaRPr lang="uk-UA" sz="1200"/>
        </a:p>
      </dgm:t>
    </dgm:pt>
    <dgm:pt modelId="{EA08D039-7752-4657-8C90-0070324C71F6}">
      <dgm:prSet custT="1"/>
      <dgm:spPr/>
      <dgm:t>
        <a:bodyPr/>
        <a:lstStyle/>
        <a:p>
          <a:r>
            <a:rPr lang="uk-UA" sz="1200" b="1" dirty="0" smtClean="0"/>
            <a:t>Морально-етичні методи </a:t>
          </a:r>
          <a:r>
            <a:rPr lang="uk-UA" sz="1200" dirty="0" smtClean="0"/>
            <a:t>включають заходи виховання роз'яснення і популяризації цілей та змісту управління, засоби морального заохочення і стягнення, врахування психологічних особливостей характеру і орієнтації людини. </a:t>
          </a:r>
          <a:endParaRPr lang="uk-UA" sz="1200" dirty="0"/>
        </a:p>
      </dgm:t>
    </dgm:pt>
    <dgm:pt modelId="{B58F8F5A-D76B-4C1B-9641-608752DE53B5}" type="parTrans" cxnId="{E026872A-5F0A-464E-BF0F-540B88232337}">
      <dgm:prSet/>
      <dgm:spPr/>
      <dgm:t>
        <a:bodyPr/>
        <a:lstStyle/>
        <a:p>
          <a:endParaRPr lang="uk-UA" sz="1200"/>
        </a:p>
      </dgm:t>
    </dgm:pt>
    <dgm:pt modelId="{31315250-8332-475E-8A07-ABE3E5D54B61}" type="sibTrans" cxnId="{E026872A-5F0A-464E-BF0F-540B88232337}">
      <dgm:prSet/>
      <dgm:spPr/>
      <dgm:t>
        <a:bodyPr/>
        <a:lstStyle/>
        <a:p>
          <a:endParaRPr lang="uk-UA" sz="1200"/>
        </a:p>
      </dgm:t>
    </dgm:pt>
    <dgm:pt modelId="{4A4C3EB9-4CE0-4839-BC0C-258EB7635124}" type="pres">
      <dgm:prSet presAssocID="{8A93F822-8C0B-4279-974A-DA1556709259}" presName="linearFlow" presStyleCnt="0">
        <dgm:presLayoutVars>
          <dgm:dir/>
          <dgm:resizeHandles val="exact"/>
        </dgm:presLayoutVars>
      </dgm:prSet>
      <dgm:spPr/>
    </dgm:pt>
    <dgm:pt modelId="{C7F88515-A197-468B-A715-58B6C0428241}" type="pres">
      <dgm:prSet presAssocID="{EB185750-9C56-47BB-B93C-06DAB63B1E5E}" presName="composite" presStyleCnt="0"/>
      <dgm:spPr/>
    </dgm:pt>
    <dgm:pt modelId="{A09C097E-3E5F-460A-A90D-54FA06114CD7}" type="pres">
      <dgm:prSet presAssocID="{EB185750-9C56-47BB-B93C-06DAB63B1E5E}" presName="imgShp" presStyleLbl="fgImgPlace1" presStyleIdx="0" presStyleCnt="5"/>
      <dgm:spPr/>
    </dgm:pt>
    <dgm:pt modelId="{C17DB0A6-F278-4A13-89D2-C54D1D86D70E}" type="pres">
      <dgm:prSet presAssocID="{EB185750-9C56-47BB-B93C-06DAB63B1E5E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8FF92B-BE21-4C67-972E-B11FEA12EA6C}" type="pres">
      <dgm:prSet presAssocID="{CF11C839-50EF-42D9-94E9-A4FEF14EC1A3}" presName="spacing" presStyleCnt="0"/>
      <dgm:spPr/>
    </dgm:pt>
    <dgm:pt modelId="{178F4021-0F69-4518-8027-A081B7A2CC89}" type="pres">
      <dgm:prSet presAssocID="{400A230A-8935-45CD-91C9-C6752FC7B608}" presName="composite" presStyleCnt="0"/>
      <dgm:spPr/>
    </dgm:pt>
    <dgm:pt modelId="{435C3761-9568-4B14-A74A-6ADED33C146E}" type="pres">
      <dgm:prSet presAssocID="{400A230A-8935-45CD-91C9-C6752FC7B608}" presName="imgShp" presStyleLbl="fgImgPlace1" presStyleIdx="1" presStyleCnt="5"/>
      <dgm:spPr/>
    </dgm:pt>
    <dgm:pt modelId="{BAE7FDE9-4661-4FC6-AA2A-90EB8C8F0B4E}" type="pres">
      <dgm:prSet presAssocID="{400A230A-8935-45CD-91C9-C6752FC7B608}" presName="txShp" presStyleLbl="node1" presStyleIdx="1" presStyleCnt="5">
        <dgm:presLayoutVars>
          <dgm:bulletEnabled val="1"/>
        </dgm:presLayoutVars>
      </dgm:prSet>
      <dgm:spPr/>
    </dgm:pt>
    <dgm:pt modelId="{FEEEDB6A-9641-4E65-BDDB-CDF88BF00EEB}" type="pres">
      <dgm:prSet presAssocID="{8B1405FC-E8F5-45FE-8FC7-D163EB9EDB83}" presName="spacing" presStyleCnt="0"/>
      <dgm:spPr/>
    </dgm:pt>
    <dgm:pt modelId="{1BDC9DF8-CA3C-40CC-92E6-77727D6F6FC3}" type="pres">
      <dgm:prSet presAssocID="{AD593AB8-774B-4AB1-8D14-EC9AFF73616C}" presName="composite" presStyleCnt="0"/>
      <dgm:spPr/>
    </dgm:pt>
    <dgm:pt modelId="{C26005FC-9FF7-4BEE-8D43-9C31BA8D3791}" type="pres">
      <dgm:prSet presAssocID="{AD593AB8-774B-4AB1-8D14-EC9AFF73616C}" presName="imgShp" presStyleLbl="fgImgPlace1" presStyleIdx="2" presStyleCnt="5"/>
      <dgm:spPr/>
    </dgm:pt>
    <dgm:pt modelId="{9AD7DBF9-61F3-41CB-B8D0-13F1614A04BC}" type="pres">
      <dgm:prSet presAssocID="{AD593AB8-774B-4AB1-8D14-EC9AFF73616C}" presName="txShp" presStyleLbl="node1" presStyleIdx="2" presStyleCnt="5">
        <dgm:presLayoutVars>
          <dgm:bulletEnabled val="1"/>
        </dgm:presLayoutVars>
      </dgm:prSet>
      <dgm:spPr/>
    </dgm:pt>
    <dgm:pt modelId="{053297D4-6CD4-4418-B607-A6825B32B728}" type="pres">
      <dgm:prSet presAssocID="{DE52D24A-1A4D-4A76-A649-490B4E5CA5C7}" presName="spacing" presStyleCnt="0"/>
      <dgm:spPr/>
    </dgm:pt>
    <dgm:pt modelId="{1EBA8355-31B5-4B45-AD67-27B5BE1642A9}" type="pres">
      <dgm:prSet presAssocID="{D91C4954-9B96-4BF6-B63C-E03CBE871758}" presName="composite" presStyleCnt="0"/>
      <dgm:spPr/>
    </dgm:pt>
    <dgm:pt modelId="{1A5B3F76-E0BE-4C7D-9BBC-18397DABA961}" type="pres">
      <dgm:prSet presAssocID="{D91C4954-9B96-4BF6-B63C-E03CBE871758}" presName="imgShp" presStyleLbl="fgImgPlace1" presStyleIdx="3" presStyleCnt="5"/>
      <dgm:spPr/>
    </dgm:pt>
    <dgm:pt modelId="{F3B5F40D-2774-4E59-856D-FB6BD49B7F08}" type="pres">
      <dgm:prSet presAssocID="{D91C4954-9B96-4BF6-B63C-E03CBE871758}" presName="txShp" presStyleLbl="node1" presStyleIdx="3" presStyleCnt="5">
        <dgm:presLayoutVars>
          <dgm:bulletEnabled val="1"/>
        </dgm:presLayoutVars>
      </dgm:prSet>
      <dgm:spPr/>
    </dgm:pt>
    <dgm:pt modelId="{C43FECA7-23BB-451A-862A-C1D74691EE25}" type="pres">
      <dgm:prSet presAssocID="{54C8ADC0-C932-4236-B299-50D79A73FA4A}" presName="spacing" presStyleCnt="0"/>
      <dgm:spPr/>
    </dgm:pt>
    <dgm:pt modelId="{EEACA8BB-6DC5-4BC8-BD51-BD72131F2E6F}" type="pres">
      <dgm:prSet presAssocID="{EA08D039-7752-4657-8C90-0070324C71F6}" presName="composite" presStyleCnt="0"/>
      <dgm:spPr/>
    </dgm:pt>
    <dgm:pt modelId="{21E70F42-AA55-4D60-9B4E-E19CF001915A}" type="pres">
      <dgm:prSet presAssocID="{EA08D039-7752-4657-8C90-0070324C71F6}" presName="imgShp" presStyleLbl="fgImgPlace1" presStyleIdx="4" presStyleCnt="5"/>
      <dgm:spPr/>
    </dgm:pt>
    <dgm:pt modelId="{4E29BA3A-BDB2-417F-900D-9BEB72873EE7}" type="pres">
      <dgm:prSet presAssocID="{EA08D039-7752-4657-8C90-0070324C71F6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59EE19D-1CB9-452F-B284-764357848CEE}" type="presOf" srcId="{8A93F822-8C0B-4279-974A-DA1556709259}" destId="{4A4C3EB9-4CE0-4839-BC0C-258EB7635124}" srcOrd="0" destOrd="0" presId="urn:microsoft.com/office/officeart/2005/8/layout/vList3"/>
    <dgm:cxn modelId="{14F10D2D-B9B8-48F4-89C9-8077110FC521}" type="presOf" srcId="{400A230A-8935-45CD-91C9-C6752FC7B608}" destId="{BAE7FDE9-4661-4FC6-AA2A-90EB8C8F0B4E}" srcOrd="0" destOrd="0" presId="urn:microsoft.com/office/officeart/2005/8/layout/vList3"/>
    <dgm:cxn modelId="{E0957593-6DAD-404A-914F-EA258C587720}" type="presOf" srcId="{EA08D039-7752-4657-8C90-0070324C71F6}" destId="{4E29BA3A-BDB2-417F-900D-9BEB72873EE7}" srcOrd="0" destOrd="0" presId="urn:microsoft.com/office/officeart/2005/8/layout/vList3"/>
    <dgm:cxn modelId="{D1B5237D-75AC-405F-8304-C5626F5CE39A}" srcId="{8A93F822-8C0B-4279-974A-DA1556709259}" destId="{AD593AB8-774B-4AB1-8D14-EC9AFF73616C}" srcOrd="2" destOrd="0" parTransId="{31EE9755-B7FD-4AE3-ACAD-00B20D4952D4}" sibTransId="{DE52D24A-1A4D-4A76-A649-490B4E5CA5C7}"/>
    <dgm:cxn modelId="{CD78E6D9-59A2-433B-B76D-B1F7260C64EB}" type="presOf" srcId="{AD593AB8-774B-4AB1-8D14-EC9AFF73616C}" destId="{9AD7DBF9-61F3-41CB-B8D0-13F1614A04BC}" srcOrd="0" destOrd="0" presId="urn:microsoft.com/office/officeart/2005/8/layout/vList3"/>
    <dgm:cxn modelId="{38492B5D-055D-4F0E-A3B8-1D39DFF7838A}" srcId="{8A93F822-8C0B-4279-974A-DA1556709259}" destId="{D91C4954-9B96-4BF6-B63C-E03CBE871758}" srcOrd="3" destOrd="0" parTransId="{C04652CA-8B4B-418C-8E20-32FF5E55798F}" sibTransId="{54C8ADC0-C932-4236-B299-50D79A73FA4A}"/>
    <dgm:cxn modelId="{E026872A-5F0A-464E-BF0F-540B88232337}" srcId="{8A93F822-8C0B-4279-974A-DA1556709259}" destId="{EA08D039-7752-4657-8C90-0070324C71F6}" srcOrd="4" destOrd="0" parTransId="{B58F8F5A-D76B-4C1B-9641-608752DE53B5}" sibTransId="{31315250-8332-475E-8A07-ABE3E5D54B61}"/>
    <dgm:cxn modelId="{7F05414C-DF3A-47BE-89B6-29E05A5D9F57}" type="presOf" srcId="{D91C4954-9B96-4BF6-B63C-E03CBE871758}" destId="{F3B5F40D-2774-4E59-856D-FB6BD49B7F08}" srcOrd="0" destOrd="0" presId="urn:microsoft.com/office/officeart/2005/8/layout/vList3"/>
    <dgm:cxn modelId="{FF7D5FAE-B9AB-4AE2-B414-193AA43B0257}" srcId="{8A93F822-8C0B-4279-974A-DA1556709259}" destId="{400A230A-8935-45CD-91C9-C6752FC7B608}" srcOrd="1" destOrd="0" parTransId="{171099F8-6582-4725-87E0-296AC319A12B}" sibTransId="{8B1405FC-E8F5-45FE-8FC7-D163EB9EDB83}"/>
    <dgm:cxn modelId="{AFA392D8-950A-4A05-BFBE-4A227512E3E2}" type="presOf" srcId="{EB185750-9C56-47BB-B93C-06DAB63B1E5E}" destId="{C17DB0A6-F278-4A13-89D2-C54D1D86D70E}" srcOrd="0" destOrd="0" presId="urn:microsoft.com/office/officeart/2005/8/layout/vList3"/>
    <dgm:cxn modelId="{B0DC1DED-480F-4769-86AB-338AF91BC0B3}" srcId="{8A93F822-8C0B-4279-974A-DA1556709259}" destId="{EB185750-9C56-47BB-B93C-06DAB63B1E5E}" srcOrd="0" destOrd="0" parTransId="{FE8437AE-2C83-4EBB-BD98-185049158C8E}" sibTransId="{CF11C839-50EF-42D9-94E9-A4FEF14EC1A3}"/>
    <dgm:cxn modelId="{7585A480-10D7-4AA8-AC97-D00684895321}" type="presParOf" srcId="{4A4C3EB9-4CE0-4839-BC0C-258EB7635124}" destId="{C7F88515-A197-468B-A715-58B6C0428241}" srcOrd="0" destOrd="0" presId="urn:microsoft.com/office/officeart/2005/8/layout/vList3"/>
    <dgm:cxn modelId="{836D7F33-6395-4604-9322-9FCDFD28CCCE}" type="presParOf" srcId="{C7F88515-A197-468B-A715-58B6C0428241}" destId="{A09C097E-3E5F-460A-A90D-54FA06114CD7}" srcOrd="0" destOrd="0" presId="urn:microsoft.com/office/officeart/2005/8/layout/vList3"/>
    <dgm:cxn modelId="{3B213F12-68C4-40DA-819D-516BC35C83E1}" type="presParOf" srcId="{C7F88515-A197-468B-A715-58B6C0428241}" destId="{C17DB0A6-F278-4A13-89D2-C54D1D86D70E}" srcOrd="1" destOrd="0" presId="urn:microsoft.com/office/officeart/2005/8/layout/vList3"/>
    <dgm:cxn modelId="{46E46A26-31C2-4667-B6D7-2F771E4D7913}" type="presParOf" srcId="{4A4C3EB9-4CE0-4839-BC0C-258EB7635124}" destId="{3B8FF92B-BE21-4C67-972E-B11FEA12EA6C}" srcOrd="1" destOrd="0" presId="urn:microsoft.com/office/officeart/2005/8/layout/vList3"/>
    <dgm:cxn modelId="{97170A12-D9D3-4D1A-825C-72864E7C7432}" type="presParOf" srcId="{4A4C3EB9-4CE0-4839-BC0C-258EB7635124}" destId="{178F4021-0F69-4518-8027-A081B7A2CC89}" srcOrd="2" destOrd="0" presId="urn:microsoft.com/office/officeart/2005/8/layout/vList3"/>
    <dgm:cxn modelId="{52AB0406-C00D-45EE-82D9-BA8B2BF71865}" type="presParOf" srcId="{178F4021-0F69-4518-8027-A081B7A2CC89}" destId="{435C3761-9568-4B14-A74A-6ADED33C146E}" srcOrd="0" destOrd="0" presId="urn:microsoft.com/office/officeart/2005/8/layout/vList3"/>
    <dgm:cxn modelId="{2A15D72D-8B11-494B-B8A4-E6A363957C7C}" type="presParOf" srcId="{178F4021-0F69-4518-8027-A081B7A2CC89}" destId="{BAE7FDE9-4661-4FC6-AA2A-90EB8C8F0B4E}" srcOrd="1" destOrd="0" presId="urn:microsoft.com/office/officeart/2005/8/layout/vList3"/>
    <dgm:cxn modelId="{233B9997-5FB4-4E71-8DFF-CAB379935B60}" type="presParOf" srcId="{4A4C3EB9-4CE0-4839-BC0C-258EB7635124}" destId="{FEEEDB6A-9641-4E65-BDDB-CDF88BF00EEB}" srcOrd="3" destOrd="0" presId="urn:microsoft.com/office/officeart/2005/8/layout/vList3"/>
    <dgm:cxn modelId="{72875439-FBF0-47E6-9788-A686F0AE87EE}" type="presParOf" srcId="{4A4C3EB9-4CE0-4839-BC0C-258EB7635124}" destId="{1BDC9DF8-CA3C-40CC-92E6-77727D6F6FC3}" srcOrd="4" destOrd="0" presId="urn:microsoft.com/office/officeart/2005/8/layout/vList3"/>
    <dgm:cxn modelId="{0EE4E46B-57AE-4B42-A82E-E446691D812D}" type="presParOf" srcId="{1BDC9DF8-CA3C-40CC-92E6-77727D6F6FC3}" destId="{C26005FC-9FF7-4BEE-8D43-9C31BA8D3791}" srcOrd="0" destOrd="0" presId="urn:microsoft.com/office/officeart/2005/8/layout/vList3"/>
    <dgm:cxn modelId="{6036E6A4-BE3B-40FD-9CE7-437C75640B0C}" type="presParOf" srcId="{1BDC9DF8-CA3C-40CC-92E6-77727D6F6FC3}" destId="{9AD7DBF9-61F3-41CB-B8D0-13F1614A04BC}" srcOrd="1" destOrd="0" presId="urn:microsoft.com/office/officeart/2005/8/layout/vList3"/>
    <dgm:cxn modelId="{F920F52A-4794-41F7-87BB-9CBB75496031}" type="presParOf" srcId="{4A4C3EB9-4CE0-4839-BC0C-258EB7635124}" destId="{053297D4-6CD4-4418-B607-A6825B32B728}" srcOrd="5" destOrd="0" presId="urn:microsoft.com/office/officeart/2005/8/layout/vList3"/>
    <dgm:cxn modelId="{38E9AAC5-AD76-4433-825F-9C509DF3404B}" type="presParOf" srcId="{4A4C3EB9-4CE0-4839-BC0C-258EB7635124}" destId="{1EBA8355-31B5-4B45-AD67-27B5BE1642A9}" srcOrd="6" destOrd="0" presId="urn:microsoft.com/office/officeart/2005/8/layout/vList3"/>
    <dgm:cxn modelId="{1881A57B-8837-45A2-B18C-BB38724B5395}" type="presParOf" srcId="{1EBA8355-31B5-4B45-AD67-27B5BE1642A9}" destId="{1A5B3F76-E0BE-4C7D-9BBC-18397DABA961}" srcOrd="0" destOrd="0" presId="urn:microsoft.com/office/officeart/2005/8/layout/vList3"/>
    <dgm:cxn modelId="{537EEA07-400F-4027-97E7-53EE5282B63E}" type="presParOf" srcId="{1EBA8355-31B5-4B45-AD67-27B5BE1642A9}" destId="{F3B5F40D-2774-4E59-856D-FB6BD49B7F08}" srcOrd="1" destOrd="0" presId="urn:microsoft.com/office/officeart/2005/8/layout/vList3"/>
    <dgm:cxn modelId="{A579D146-0303-4DB5-A374-F5D75FF5C0F8}" type="presParOf" srcId="{4A4C3EB9-4CE0-4839-BC0C-258EB7635124}" destId="{C43FECA7-23BB-451A-862A-C1D74691EE25}" srcOrd="7" destOrd="0" presId="urn:microsoft.com/office/officeart/2005/8/layout/vList3"/>
    <dgm:cxn modelId="{849F047D-9875-4660-BFBF-D70F2AFBB682}" type="presParOf" srcId="{4A4C3EB9-4CE0-4839-BC0C-258EB7635124}" destId="{EEACA8BB-6DC5-4BC8-BD51-BD72131F2E6F}" srcOrd="8" destOrd="0" presId="urn:microsoft.com/office/officeart/2005/8/layout/vList3"/>
    <dgm:cxn modelId="{38F9EFCD-9C93-4D0C-B820-E16D7BDC9F9A}" type="presParOf" srcId="{EEACA8BB-6DC5-4BC8-BD51-BD72131F2E6F}" destId="{21E70F42-AA55-4D60-9B4E-E19CF001915A}" srcOrd="0" destOrd="0" presId="urn:microsoft.com/office/officeart/2005/8/layout/vList3"/>
    <dgm:cxn modelId="{0F27BBC2-3F4C-4BE7-BF37-9DC93FDF2B45}" type="presParOf" srcId="{EEACA8BB-6DC5-4BC8-BD51-BD72131F2E6F}" destId="{4E29BA3A-BDB2-417F-900D-9BEB72873E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B9158-9F62-4E16-975E-D9152F93CDD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675A9EB-8D45-4BC7-B9E9-616B31C26779}">
      <dgm:prSet phldrT="[Текст]" custT="1"/>
      <dgm:spPr/>
      <dgm:t>
        <a:bodyPr/>
        <a:lstStyle/>
        <a:p>
          <a:r>
            <a:rPr lang="uk-UA" sz="1400" i="1" dirty="0" smtClean="0"/>
            <a:t>наукової обґрунтованості управлінських рішень</a:t>
          </a:r>
          <a:endParaRPr lang="uk-UA" sz="1400" dirty="0"/>
        </a:p>
      </dgm:t>
    </dgm:pt>
    <dgm:pt modelId="{397FD5A9-3EFC-4D28-B8A3-72CF19081456}" type="parTrans" cxnId="{16A2AD7E-6755-4A15-9891-64D8D4599004}">
      <dgm:prSet/>
      <dgm:spPr/>
      <dgm:t>
        <a:bodyPr/>
        <a:lstStyle/>
        <a:p>
          <a:endParaRPr lang="uk-UA" sz="1400"/>
        </a:p>
      </dgm:t>
    </dgm:pt>
    <dgm:pt modelId="{89C5C827-8EFC-45A6-992F-35C7C3078B03}" type="sibTrans" cxnId="{16A2AD7E-6755-4A15-9891-64D8D4599004}">
      <dgm:prSet/>
      <dgm:spPr/>
      <dgm:t>
        <a:bodyPr/>
        <a:lstStyle/>
        <a:p>
          <a:endParaRPr lang="uk-UA" sz="1400"/>
        </a:p>
      </dgm:t>
    </dgm:pt>
    <dgm:pt modelId="{D4A61D7A-0B67-4F7D-95EA-C89CD33F06EC}">
      <dgm:prSet phldrT="[Текст]" custT="1"/>
      <dgm:spPr/>
      <dgm:t>
        <a:bodyPr/>
        <a:lstStyle/>
        <a:p>
          <a:r>
            <a:rPr lang="uk-UA" sz="1400" dirty="0" smtClean="0"/>
            <a:t>передбачає їхню якість, засновану на об'єктивних економічних законах і результатах попереднього аналізу рівня регіонального розвитку туризму</a:t>
          </a:r>
          <a:endParaRPr lang="uk-UA" sz="1400" dirty="0"/>
        </a:p>
      </dgm:t>
    </dgm:pt>
    <dgm:pt modelId="{1F58FAF3-037F-4749-AAC9-F3959D037358}" type="parTrans" cxnId="{69D4E85B-D282-4864-999C-533B0B696E29}">
      <dgm:prSet/>
      <dgm:spPr/>
      <dgm:t>
        <a:bodyPr/>
        <a:lstStyle/>
        <a:p>
          <a:endParaRPr lang="uk-UA" sz="1400"/>
        </a:p>
      </dgm:t>
    </dgm:pt>
    <dgm:pt modelId="{7F235874-1A8F-49DD-A576-A1722A19C109}" type="sibTrans" cxnId="{69D4E85B-D282-4864-999C-533B0B696E29}">
      <dgm:prSet/>
      <dgm:spPr/>
      <dgm:t>
        <a:bodyPr/>
        <a:lstStyle/>
        <a:p>
          <a:endParaRPr lang="uk-UA" sz="1400"/>
        </a:p>
      </dgm:t>
    </dgm:pt>
    <dgm:pt modelId="{C695D2D2-7F0B-4317-A7E3-7F930DCE30DB}">
      <dgm:prSet phldrT="[Текст]" custT="1"/>
      <dgm:spPr/>
      <dgm:t>
        <a:bodyPr/>
        <a:lstStyle/>
        <a:p>
          <a:r>
            <a:rPr lang="uk-UA" sz="1400" i="1" dirty="0" smtClean="0"/>
            <a:t>погодженості всіх елементів системи управління регіональним розвитком туризму</a:t>
          </a:r>
          <a:endParaRPr lang="uk-UA" sz="1400" dirty="0"/>
        </a:p>
      </dgm:t>
    </dgm:pt>
    <dgm:pt modelId="{FD18F3DF-5778-42A9-A3E6-35B3776E04DA}" type="parTrans" cxnId="{7F27DBF2-B692-40BA-9A43-DA763F278813}">
      <dgm:prSet/>
      <dgm:spPr/>
      <dgm:t>
        <a:bodyPr/>
        <a:lstStyle/>
        <a:p>
          <a:endParaRPr lang="uk-UA" sz="1400"/>
        </a:p>
      </dgm:t>
    </dgm:pt>
    <dgm:pt modelId="{7B01BEB5-6FC1-46FB-8902-CB53211982CD}" type="sibTrans" cxnId="{7F27DBF2-B692-40BA-9A43-DA763F278813}">
      <dgm:prSet/>
      <dgm:spPr/>
      <dgm:t>
        <a:bodyPr/>
        <a:lstStyle/>
        <a:p>
          <a:endParaRPr lang="uk-UA" sz="1400"/>
        </a:p>
      </dgm:t>
    </dgm:pt>
    <dgm:pt modelId="{7E2E175B-FD04-4393-B8EC-817206D4AF68}">
      <dgm:prSet phldrT="[Текст]" custT="1"/>
      <dgm:spPr/>
      <dgm:t>
        <a:bodyPr/>
        <a:lstStyle/>
        <a:p>
          <a:r>
            <a:rPr lang="uk-UA" sz="1400" dirty="0" smtClean="0"/>
            <a:t>полягає у формулюванні адекватних цілей діяльності й розвитку регіонального рекреаційно-туристичного комплексу, виконанні для їхньої реалізації основних функцій </a:t>
          </a:r>
          <a:r>
            <a:rPr lang="uk-UA" sz="1400" smtClean="0"/>
            <a:t>регіонального управління</a:t>
          </a:r>
          <a:endParaRPr lang="uk-UA" sz="1400" dirty="0"/>
        </a:p>
      </dgm:t>
    </dgm:pt>
    <dgm:pt modelId="{CE6107BF-2411-4BCA-912F-0FC48505F3BA}" type="parTrans" cxnId="{D6D45079-C794-4F6D-BD68-1B6AF947E3DB}">
      <dgm:prSet/>
      <dgm:spPr/>
      <dgm:t>
        <a:bodyPr/>
        <a:lstStyle/>
        <a:p>
          <a:endParaRPr lang="uk-UA" sz="1400"/>
        </a:p>
      </dgm:t>
    </dgm:pt>
    <dgm:pt modelId="{D61C5C44-6651-4034-9BD9-D31EA86A1FFE}" type="sibTrans" cxnId="{D6D45079-C794-4F6D-BD68-1B6AF947E3DB}">
      <dgm:prSet/>
      <dgm:spPr/>
      <dgm:t>
        <a:bodyPr/>
        <a:lstStyle/>
        <a:p>
          <a:endParaRPr lang="uk-UA" sz="1400"/>
        </a:p>
      </dgm:t>
    </dgm:pt>
    <dgm:pt modelId="{29D1417D-EFB9-40D2-90B2-6125ECB6D13D}">
      <dgm:prSet phldrT="[Текст]" custT="1"/>
      <dgm:spPr/>
      <dgm:t>
        <a:bodyPr/>
        <a:lstStyle/>
        <a:p>
          <a:r>
            <a:rPr lang="uk-UA" sz="1400" i="1" dirty="0" smtClean="0"/>
            <a:t>раціоналізації діапазону управління регіональним розвитком туризму</a:t>
          </a:r>
          <a:endParaRPr lang="uk-UA" sz="1400" dirty="0"/>
        </a:p>
      </dgm:t>
    </dgm:pt>
    <dgm:pt modelId="{A5D8B253-BF67-42A4-9EFA-8E8C8A366FCD}" type="parTrans" cxnId="{AF421B61-2871-4E04-98C4-2E63CBA74C2F}">
      <dgm:prSet/>
      <dgm:spPr/>
      <dgm:t>
        <a:bodyPr/>
        <a:lstStyle/>
        <a:p>
          <a:endParaRPr lang="uk-UA" sz="1400"/>
        </a:p>
      </dgm:t>
    </dgm:pt>
    <dgm:pt modelId="{192955A9-3FC6-4757-8D22-50EF552FCB11}" type="sibTrans" cxnId="{AF421B61-2871-4E04-98C4-2E63CBA74C2F}">
      <dgm:prSet/>
      <dgm:spPr/>
      <dgm:t>
        <a:bodyPr/>
        <a:lstStyle/>
        <a:p>
          <a:endParaRPr lang="uk-UA" sz="1400"/>
        </a:p>
      </dgm:t>
    </dgm:pt>
    <dgm:pt modelId="{80850E91-9841-48E3-9312-703525FDB4DF}">
      <dgm:prSet phldrT="[Текст]" custT="1"/>
      <dgm:spPr/>
      <dgm:t>
        <a:bodyPr/>
        <a:lstStyle/>
        <a:p>
          <a:r>
            <a:rPr lang="uk-UA" sz="1400" dirty="0" smtClean="0"/>
            <a:t>полягає в розробці та функціонуванні ефективних організаційних структур управління, що забезпечують суб'єкту управління відповідну керованість об'єктом управління</a:t>
          </a:r>
          <a:endParaRPr lang="uk-UA" sz="1400" dirty="0"/>
        </a:p>
      </dgm:t>
    </dgm:pt>
    <dgm:pt modelId="{D4DB2E8A-8545-4ED3-A88B-1D0DA92E4705}" type="parTrans" cxnId="{2E06835B-4559-4D17-B93C-A793D86110D8}">
      <dgm:prSet/>
      <dgm:spPr/>
      <dgm:t>
        <a:bodyPr/>
        <a:lstStyle/>
        <a:p>
          <a:endParaRPr lang="uk-UA" sz="1400"/>
        </a:p>
      </dgm:t>
    </dgm:pt>
    <dgm:pt modelId="{D38EEBCB-1F38-4645-988A-4E1445003023}" type="sibTrans" cxnId="{2E06835B-4559-4D17-B93C-A793D86110D8}">
      <dgm:prSet/>
      <dgm:spPr/>
      <dgm:t>
        <a:bodyPr/>
        <a:lstStyle/>
        <a:p>
          <a:endParaRPr lang="uk-UA" sz="1400"/>
        </a:p>
      </dgm:t>
    </dgm:pt>
    <dgm:pt modelId="{14346440-5661-44FB-A500-E431A0DC52C6}">
      <dgm:prSet phldrT="[Текст]" custT="1"/>
      <dgm:spPr/>
      <dgm:t>
        <a:bodyPr/>
        <a:lstStyle/>
        <a:p>
          <a:r>
            <a:rPr lang="uk-UA" sz="1400" i="1" dirty="0" smtClean="0"/>
            <a:t>оптимізації співвідношення централізації та децентралізації в процесі управління регіональним розвитком туризму</a:t>
          </a:r>
          <a:endParaRPr lang="uk-UA" sz="1400" dirty="0"/>
        </a:p>
      </dgm:t>
    </dgm:pt>
    <dgm:pt modelId="{D43D3FF8-3123-4AE6-BD5B-985B310D97C5}" type="parTrans" cxnId="{BCFFFF64-2C4B-4613-AFD0-5050DE745561}">
      <dgm:prSet/>
      <dgm:spPr/>
      <dgm:t>
        <a:bodyPr/>
        <a:lstStyle/>
        <a:p>
          <a:endParaRPr lang="uk-UA" sz="1400"/>
        </a:p>
      </dgm:t>
    </dgm:pt>
    <dgm:pt modelId="{B9914A01-30B9-44CC-9941-53C3F2B04915}" type="sibTrans" cxnId="{BCFFFF64-2C4B-4613-AFD0-5050DE745561}">
      <dgm:prSet/>
      <dgm:spPr/>
      <dgm:t>
        <a:bodyPr/>
        <a:lstStyle/>
        <a:p>
          <a:endParaRPr lang="uk-UA" sz="1400"/>
        </a:p>
      </dgm:t>
    </dgm:pt>
    <dgm:pt modelId="{8FB67AB7-656D-474A-A3A1-5D07D5B0A630}">
      <dgm:prSet phldrT="[Текст]" custT="1"/>
      <dgm:spPr/>
      <dgm:t>
        <a:bodyPr/>
        <a:lstStyle/>
        <a:p>
          <a:r>
            <a:rPr lang="uk-UA" sz="1400" dirty="0" smtClean="0"/>
            <a:t>полягає у забезпеченні раціонального об'єднання єдиноначальності й делегування повноважень, що дозволяє приймати якісні управлінські рішення і реалізовувати їх у запланований термін</a:t>
          </a:r>
          <a:endParaRPr lang="uk-UA" sz="1400" dirty="0"/>
        </a:p>
      </dgm:t>
    </dgm:pt>
    <dgm:pt modelId="{1937D56C-A53F-4FF7-B39E-249E2669EC95}" type="parTrans" cxnId="{B3C2C6C9-787E-4DDC-AEEF-A298B487E747}">
      <dgm:prSet/>
      <dgm:spPr/>
      <dgm:t>
        <a:bodyPr/>
        <a:lstStyle/>
        <a:p>
          <a:endParaRPr lang="uk-UA" sz="1400"/>
        </a:p>
      </dgm:t>
    </dgm:pt>
    <dgm:pt modelId="{8BB1854C-2229-4CCC-917C-DD3DA4FD86D1}" type="sibTrans" cxnId="{B3C2C6C9-787E-4DDC-AEEF-A298B487E747}">
      <dgm:prSet/>
      <dgm:spPr/>
      <dgm:t>
        <a:bodyPr/>
        <a:lstStyle/>
        <a:p>
          <a:endParaRPr lang="uk-UA" sz="1400"/>
        </a:p>
      </dgm:t>
    </dgm:pt>
    <dgm:pt modelId="{1233DD83-FE19-4203-8274-4CF14BCB8BBF}">
      <dgm:prSet phldrT="[Текст]" custT="1"/>
      <dgm:spPr/>
      <dgm:t>
        <a:bodyPr/>
        <a:lstStyle/>
        <a:p>
          <a:r>
            <a:rPr lang="uk-UA" sz="1400" i="1" dirty="0" smtClean="0"/>
            <a:t>формування та використання адекватної і достовірної інформації</a:t>
          </a:r>
          <a:endParaRPr lang="uk-UA" sz="1400" dirty="0"/>
        </a:p>
      </dgm:t>
    </dgm:pt>
    <dgm:pt modelId="{D80E7829-DC46-4214-A92C-55FD153A648D}" type="parTrans" cxnId="{3662E6C3-3A70-4C4E-8A68-1B74D19B91A3}">
      <dgm:prSet/>
      <dgm:spPr/>
      <dgm:t>
        <a:bodyPr/>
        <a:lstStyle/>
        <a:p>
          <a:endParaRPr lang="uk-UA" sz="1400"/>
        </a:p>
      </dgm:t>
    </dgm:pt>
    <dgm:pt modelId="{4317B992-C1B9-434F-8259-1A0CBFAEC5A9}" type="sibTrans" cxnId="{3662E6C3-3A70-4C4E-8A68-1B74D19B91A3}">
      <dgm:prSet/>
      <dgm:spPr/>
      <dgm:t>
        <a:bodyPr/>
        <a:lstStyle/>
        <a:p>
          <a:endParaRPr lang="uk-UA" sz="1400"/>
        </a:p>
      </dgm:t>
    </dgm:pt>
    <dgm:pt modelId="{71B3731B-1DA4-4013-B3F8-2F342CC3AE84}">
      <dgm:prSet phldrT="[Текст]" custT="1"/>
      <dgm:spPr/>
      <dgm:t>
        <a:bodyPr/>
        <a:lstStyle/>
        <a:p>
          <a:r>
            <a:rPr lang="ru-RU" sz="1400" dirty="0" err="1" smtClean="0"/>
            <a:t>організація</a:t>
          </a:r>
          <a:r>
            <a:rPr lang="ru-RU" sz="1400" dirty="0" smtClean="0"/>
            <a:t> </a:t>
          </a:r>
          <a:r>
            <a:rPr lang="ru-RU" sz="1400" dirty="0" err="1" smtClean="0"/>
            <a:t>інформаційних</a:t>
          </a:r>
          <a:r>
            <a:rPr lang="ru-RU" sz="1400" dirty="0" smtClean="0"/>
            <a:t>  </a:t>
          </a:r>
          <a:r>
            <a:rPr lang="ru-RU" sz="1400" dirty="0" err="1" smtClean="0"/>
            <a:t>потоків</a:t>
          </a:r>
          <a:r>
            <a:rPr lang="ru-RU" sz="1400" dirty="0" smtClean="0"/>
            <a:t> для </a:t>
          </a:r>
          <a:r>
            <a:rPr lang="ru-RU" sz="1400" dirty="0" err="1" smtClean="0"/>
            <a:t>оптимізації</a:t>
          </a:r>
          <a:r>
            <a:rPr lang="ru-RU" sz="1400" dirty="0" smtClean="0"/>
            <a:t> й </a:t>
          </a:r>
          <a:r>
            <a:rPr lang="ru-RU" sz="1400" dirty="0" err="1" smtClean="0"/>
            <a:t>підвищення</a:t>
          </a:r>
          <a:r>
            <a:rPr lang="ru-RU" sz="1400" dirty="0" smtClean="0"/>
            <a:t> </a:t>
          </a:r>
          <a:r>
            <a:rPr lang="ru-RU" sz="1400" dirty="0" err="1" smtClean="0"/>
            <a:t>ефективності</a:t>
          </a:r>
          <a:r>
            <a:rPr lang="ru-RU" sz="1400" dirty="0" smtClean="0"/>
            <a:t> </a:t>
          </a:r>
          <a:r>
            <a:rPr lang="ru-RU" sz="1400" dirty="0" err="1" smtClean="0"/>
            <a:t>управління</a:t>
          </a:r>
          <a:r>
            <a:rPr lang="ru-RU" sz="1400" dirty="0" smtClean="0"/>
            <a:t> </a:t>
          </a:r>
          <a:r>
            <a:rPr lang="ru-RU" sz="1400" dirty="0" err="1" smtClean="0"/>
            <a:t>регіонального</a:t>
          </a:r>
          <a:r>
            <a:rPr lang="ru-RU" sz="1400" dirty="0" smtClean="0"/>
            <a:t> </a:t>
          </a:r>
          <a:r>
            <a:rPr lang="ru-RU" sz="1400" dirty="0" err="1" smtClean="0"/>
            <a:t>розвитку</a:t>
          </a:r>
          <a:r>
            <a:rPr lang="ru-RU" sz="1400" dirty="0" smtClean="0"/>
            <a:t> туризму</a:t>
          </a:r>
          <a:endParaRPr lang="uk-UA" sz="1400" dirty="0"/>
        </a:p>
      </dgm:t>
    </dgm:pt>
    <dgm:pt modelId="{CC6BB12D-1E09-4F34-9834-AD00CBF8BAD9}" type="parTrans" cxnId="{93F24126-B4B3-454D-BF6B-12A1ACE66DA9}">
      <dgm:prSet/>
      <dgm:spPr/>
      <dgm:t>
        <a:bodyPr/>
        <a:lstStyle/>
        <a:p>
          <a:endParaRPr lang="uk-UA" sz="1400"/>
        </a:p>
      </dgm:t>
    </dgm:pt>
    <dgm:pt modelId="{89E72F7F-D66D-485B-8CD6-67CBE452B4AB}" type="sibTrans" cxnId="{93F24126-B4B3-454D-BF6B-12A1ACE66DA9}">
      <dgm:prSet/>
      <dgm:spPr/>
      <dgm:t>
        <a:bodyPr/>
        <a:lstStyle/>
        <a:p>
          <a:endParaRPr lang="uk-UA" sz="1400"/>
        </a:p>
      </dgm:t>
    </dgm:pt>
    <dgm:pt modelId="{9FB6E1CB-10E5-46F5-9721-4DE5E4797548}">
      <dgm:prSet phldrT="[Текст]" custT="1"/>
      <dgm:spPr/>
      <dgm:t>
        <a:bodyPr/>
        <a:lstStyle/>
        <a:p>
          <a:r>
            <a:rPr lang="uk-UA" sz="1400" i="1" dirty="0" smtClean="0"/>
            <a:t>максимізації результату управління регіональним розвитком туризму при мінімізації ресурсних витрат</a:t>
          </a:r>
          <a:endParaRPr lang="uk-UA" sz="1400" dirty="0"/>
        </a:p>
      </dgm:t>
    </dgm:pt>
    <dgm:pt modelId="{AF3B04EE-B1A8-4C37-B89A-412B7F796F61}" type="parTrans" cxnId="{960366E0-F818-42BA-A75D-3309EE61C81A}">
      <dgm:prSet/>
      <dgm:spPr/>
      <dgm:t>
        <a:bodyPr/>
        <a:lstStyle/>
        <a:p>
          <a:endParaRPr lang="uk-UA" sz="1400"/>
        </a:p>
      </dgm:t>
    </dgm:pt>
    <dgm:pt modelId="{8F63861E-2D7D-4010-8210-D8E532B47A70}" type="sibTrans" cxnId="{960366E0-F818-42BA-A75D-3309EE61C81A}">
      <dgm:prSet/>
      <dgm:spPr/>
      <dgm:t>
        <a:bodyPr/>
        <a:lstStyle/>
        <a:p>
          <a:endParaRPr lang="uk-UA" sz="1400"/>
        </a:p>
      </dgm:t>
    </dgm:pt>
    <dgm:pt modelId="{3C9E65AF-EA36-4AE4-935A-B97F17E4EEDD}">
      <dgm:prSet phldrT="[Текст]" custT="1"/>
      <dgm:spPr/>
      <dgm:t>
        <a:bodyPr/>
        <a:lstStyle/>
        <a:p>
          <a:r>
            <a:rPr lang="uk-UA" sz="1400" dirty="0" smtClean="0"/>
            <a:t>одержання запланованого результату управління при використанні необхідного обсягу природних, матеріально-технічних, фінансових, трудових і інформаційних ресурсів</a:t>
          </a:r>
          <a:endParaRPr lang="uk-UA" sz="1400" dirty="0"/>
        </a:p>
      </dgm:t>
    </dgm:pt>
    <dgm:pt modelId="{1877524A-FF7C-45CD-AF62-BAAD79BD9B7E}" type="parTrans" cxnId="{C3170A19-973F-4085-8B6B-A0D281540342}">
      <dgm:prSet/>
      <dgm:spPr/>
      <dgm:t>
        <a:bodyPr/>
        <a:lstStyle/>
        <a:p>
          <a:endParaRPr lang="uk-UA" sz="1400"/>
        </a:p>
      </dgm:t>
    </dgm:pt>
    <dgm:pt modelId="{6C193BA2-BA9B-4C77-9507-A014CFF6AF07}" type="sibTrans" cxnId="{C3170A19-973F-4085-8B6B-A0D281540342}">
      <dgm:prSet/>
      <dgm:spPr/>
      <dgm:t>
        <a:bodyPr/>
        <a:lstStyle/>
        <a:p>
          <a:endParaRPr lang="uk-UA" sz="1400"/>
        </a:p>
      </dgm:t>
    </dgm:pt>
    <dgm:pt modelId="{73FDFD6E-B0AC-43DF-BB87-48447BAA8457}" type="pres">
      <dgm:prSet presAssocID="{5EFB9158-9F62-4E16-975E-D9152F93CD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40D7FC7-C11E-4F62-AF52-83BFF0283A6D}" type="pres">
      <dgm:prSet presAssocID="{1675A9EB-8D45-4BC7-B9E9-616B31C26779}" presName="linNode" presStyleCnt="0"/>
      <dgm:spPr/>
    </dgm:pt>
    <dgm:pt modelId="{5BC8C8CA-486C-41F4-8A01-DB7FCD57FBEB}" type="pres">
      <dgm:prSet presAssocID="{1675A9EB-8D45-4BC7-B9E9-616B31C26779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F88A14-EB2C-4C12-AA91-7015C3CA64F8}" type="pres">
      <dgm:prSet presAssocID="{1675A9EB-8D45-4BC7-B9E9-616B31C26779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1A1454-F9DE-4A72-BDC6-9BA95621FACF}" type="pres">
      <dgm:prSet presAssocID="{89C5C827-8EFC-45A6-992F-35C7C3078B03}" presName="sp" presStyleCnt="0"/>
      <dgm:spPr/>
    </dgm:pt>
    <dgm:pt modelId="{9AAAE730-F32D-412C-B533-7917A743798B}" type="pres">
      <dgm:prSet presAssocID="{C695D2D2-7F0B-4317-A7E3-7F930DCE30DB}" presName="linNode" presStyleCnt="0"/>
      <dgm:spPr/>
    </dgm:pt>
    <dgm:pt modelId="{6476587E-1158-4E84-A085-85EA568026FC}" type="pres">
      <dgm:prSet presAssocID="{C695D2D2-7F0B-4317-A7E3-7F930DCE30DB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E9A091-0F6B-4F64-8B34-7ED3F4AADA0D}" type="pres">
      <dgm:prSet presAssocID="{C695D2D2-7F0B-4317-A7E3-7F930DCE30DB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4DFAF5-A73A-4DBD-B871-92152C4B4227}" type="pres">
      <dgm:prSet presAssocID="{7B01BEB5-6FC1-46FB-8902-CB53211982CD}" presName="sp" presStyleCnt="0"/>
      <dgm:spPr/>
    </dgm:pt>
    <dgm:pt modelId="{A15967CD-959E-4934-B526-F91BFDBF12DB}" type="pres">
      <dgm:prSet presAssocID="{29D1417D-EFB9-40D2-90B2-6125ECB6D13D}" presName="linNode" presStyleCnt="0"/>
      <dgm:spPr/>
    </dgm:pt>
    <dgm:pt modelId="{3D951CA5-5DCD-4A7A-8388-E9FF7B4214C4}" type="pres">
      <dgm:prSet presAssocID="{29D1417D-EFB9-40D2-90B2-6125ECB6D13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F5E797-958E-4949-9523-52D59EB23720}" type="pres">
      <dgm:prSet presAssocID="{29D1417D-EFB9-40D2-90B2-6125ECB6D13D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0EDAF9-704F-45AA-97DC-EE9504B99B39}" type="pres">
      <dgm:prSet presAssocID="{192955A9-3FC6-4757-8D22-50EF552FCB11}" presName="sp" presStyleCnt="0"/>
      <dgm:spPr/>
    </dgm:pt>
    <dgm:pt modelId="{FDF7C566-44FC-4212-9B69-5F2F59BEBAAD}" type="pres">
      <dgm:prSet presAssocID="{14346440-5661-44FB-A500-E431A0DC52C6}" presName="linNode" presStyleCnt="0"/>
      <dgm:spPr/>
    </dgm:pt>
    <dgm:pt modelId="{057BD782-4C73-4C23-A8D7-483D3539CFD1}" type="pres">
      <dgm:prSet presAssocID="{14346440-5661-44FB-A500-E431A0DC52C6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4E78B7-7ABE-4779-B2A3-475D98BB4632}" type="pres">
      <dgm:prSet presAssocID="{14346440-5661-44FB-A500-E431A0DC52C6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2CA3EE-EAD6-4C5D-8C41-A1BDE21F9B0D}" type="pres">
      <dgm:prSet presAssocID="{B9914A01-30B9-44CC-9941-53C3F2B04915}" presName="sp" presStyleCnt="0"/>
      <dgm:spPr/>
    </dgm:pt>
    <dgm:pt modelId="{276CAE7B-AC65-4209-8D78-FB0872DBB99E}" type="pres">
      <dgm:prSet presAssocID="{1233DD83-FE19-4203-8274-4CF14BCB8BBF}" presName="linNode" presStyleCnt="0"/>
      <dgm:spPr/>
    </dgm:pt>
    <dgm:pt modelId="{3322FC17-F16D-4DBA-8D2A-F01DDF467D17}" type="pres">
      <dgm:prSet presAssocID="{1233DD83-FE19-4203-8274-4CF14BCB8BBF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CE24C6-45E6-4AAD-A3D8-BC41C53DBBBF}" type="pres">
      <dgm:prSet presAssocID="{1233DD83-FE19-4203-8274-4CF14BCB8BBF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891738-F4FF-4C5D-9031-E629EC6E80F8}" type="pres">
      <dgm:prSet presAssocID="{4317B992-C1B9-434F-8259-1A0CBFAEC5A9}" presName="sp" presStyleCnt="0"/>
      <dgm:spPr/>
    </dgm:pt>
    <dgm:pt modelId="{04AB2459-AEFF-4117-88B8-854A4AFBE7E6}" type="pres">
      <dgm:prSet presAssocID="{9FB6E1CB-10E5-46F5-9721-4DE5E4797548}" presName="linNode" presStyleCnt="0"/>
      <dgm:spPr/>
    </dgm:pt>
    <dgm:pt modelId="{E28169AA-0FDA-4D98-BC28-9BFA6A8208D9}" type="pres">
      <dgm:prSet presAssocID="{9FB6E1CB-10E5-46F5-9721-4DE5E4797548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4F8835-7E17-4AD4-8C80-A39D1CF6C1CA}" type="pres">
      <dgm:prSet presAssocID="{9FB6E1CB-10E5-46F5-9721-4DE5E479754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BA5560D-DFFD-4DFE-92C9-DBAD30B4299E}" type="presOf" srcId="{7E2E175B-FD04-4393-B8EC-817206D4AF68}" destId="{20E9A091-0F6B-4F64-8B34-7ED3F4AADA0D}" srcOrd="0" destOrd="0" presId="urn:microsoft.com/office/officeart/2005/8/layout/vList5"/>
    <dgm:cxn modelId="{39B08A23-977C-4878-9F22-DBD5AB62EC0D}" type="presOf" srcId="{D4A61D7A-0B67-4F7D-95EA-C89CD33F06EC}" destId="{9EF88A14-EB2C-4C12-AA91-7015C3CA64F8}" srcOrd="0" destOrd="0" presId="urn:microsoft.com/office/officeart/2005/8/layout/vList5"/>
    <dgm:cxn modelId="{3EE2B3F9-ED30-4500-936F-3B899DBE2B1F}" type="presOf" srcId="{80850E91-9841-48E3-9312-703525FDB4DF}" destId="{E0F5E797-958E-4949-9523-52D59EB23720}" srcOrd="0" destOrd="0" presId="urn:microsoft.com/office/officeart/2005/8/layout/vList5"/>
    <dgm:cxn modelId="{B3C2C6C9-787E-4DDC-AEEF-A298B487E747}" srcId="{14346440-5661-44FB-A500-E431A0DC52C6}" destId="{8FB67AB7-656D-474A-A3A1-5D07D5B0A630}" srcOrd="0" destOrd="0" parTransId="{1937D56C-A53F-4FF7-B39E-249E2669EC95}" sibTransId="{8BB1854C-2229-4CCC-917C-DD3DA4FD86D1}"/>
    <dgm:cxn modelId="{BCFFFF64-2C4B-4613-AFD0-5050DE745561}" srcId="{5EFB9158-9F62-4E16-975E-D9152F93CDDE}" destId="{14346440-5661-44FB-A500-E431A0DC52C6}" srcOrd="3" destOrd="0" parTransId="{D43D3FF8-3123-4AE6-BD5B-985B310D97C5}" sibTransId="{B9914A01-30B9-44CC-9941-53C3F2B04915}"/>
    <dgm:cxn modelId="{80B7131C-951D-42DD-A145-29639FC7993C}" type="presOf" srcId="{3C9E65AF-EA36-4AE4-935A-B97F17E4EEDD}" destId="{8B4F8835-7E17-4AD4-8C80-A39D1CF6C1CA}" srcOrd="0" destOrd="0" presId="urn:microsoft.com/office/officeart/2005/8/layout/vList5"/>
    <dgm:cxn modelId="{93F24126-B4B3-454D-BF6B-12A1ACE66DA9}" srcId="{1233DD83-FE19-4203-8274-4CF14BCB8BBF}" destId="{71B3731B-1DA4-4013-B3F8-2F342CC3AE84}" srcOrd="0" destOrd="0" parTransId="{CC6BB12D-1E09-4F34-9834-AD00CBF8BAD9}" sibTransId="{89E72F7F-D66D-485B-8CD6-67CBE452B4AB}"/>
    <dgm:cxn modelId="{D3DFEF7A-1CD2-42E6-A50A-B62AF5D577E8}" type="presOf" srcId="{71B3731B-1DA4-4013-B3F8-2F342CC3AE84}" destId="{DFCE24C6-45E6-4AAD-A3D8-BC41C53DBBBF}" srcOrd="0" destOrd="0" presId="urn:microsoft.com/office/officeart/2005/8/layout/vList5"/>
    <dgm:cxn modelId="{3662E6C3-3A70-4C4E-8A68-1B74D19B91A3}" srcId="{5EFB9158-9F62-4E16-975E-D9152F93CDDE}" destId="{1233DD83-FE19-4203-8274-4CF14BCB8BBF}" srcOrd="4" destOrd="0" parTransId="{D80E7829-DC46-4214-A92C-55FD153A648D}" sibTransId="{4317B992-C1B9-434F-8259-1A0CBFAEC5A9}"/>
    <dgm:cxn modelId="{16A2AD7E-6755-4A15-9891-64D8D4599004}" srcId="{5EFB9158-9F62-4E16-975E-D9152F93CDDE}" destId="{1675A9EB-8D45-4BC7-B9E9-616B31C26779}" srcOrd="0" destOrd="0" parTransId="{397FD5A9-3EFC-4D28-B8A3-72CF19081456}" sibTransId="{89C5C827-8EFC-45A6-992F-35C7C3078B03}"/>
    <dgm:cxn modelId="{562749A5-1213-41A6-9943-AEDDB21BB3AB}" type="presOf" srcId="{5EFB9158-9F62-4E16-975E-D9152F93CDDE}" destId="{73FDFD6E-B0AC-43DF-BB87-48447BAA8457}" srcOrd="0" destOrd="0" presId="urn:microsoft.com/office/officeart/2005/8/layout/vList5"/>
    <dgm:cxn modelId="{7F27DBF2-B692-40BA-9A43-DA763F278813}" srcId="{5EFB9158-9F62-4E16-975E-D9152F93CDDE}" destId="{C695D2D2-7F0B-4317-A7E3-7F930DCE30DB}" srcOrd="1" destOrd="0" parTransId="{FD18F3DF-5778-42A9-A3E6-35B3776E04DA}" sibTransId="{7B01BEB5-6FC1-46FB-8902-CB53211982CD}"/>
    <dgm:cxn modelId="{2E06835B-4559-4D17-B93C-A793D86110D8}" srcId="{29D1417D-EFB9-40D2-90B2-6125ECB6D13D}" destId="{80850E91-9841-48E3-9312-703525FDB4DF}" srcOrd="0" destOrd="0" parTransId="{D4DB2E8A-8545-4ED3-A88B-1D0DA92E4705}" sibTransId="{D38EEBCB-1F38-4645-988A-4E1445003023}"/>
    <dgm:cxn modelId="{AF421B61-2871-4E04-98C4-2E63CBA74C2F}" srcId="{5EFB9158-9F62-4E16-975E-D9152F93CDDE}" destId="{29D1417D-EFB9-40D2-90B2-6125ECB6D13D}" srcOrd="2" destOrd="0" parTransId="{A5D8B253-BF67-42A4-9EFA-8E8C8A366FCD}" sibTransId="{192955A9-3FC6-4757-8D22-50EF552FCB11}"/>
    <dgm:cxn modelId="{CFD9FE65-7FFA-4D09-9689-E63DB00D3D47}" type="presOf" srcId="{9FB6E1CB-10E5-46F5-9721-4DE5E4797548}" destId="{E28169AA-0FDA-4D98-BC28-9BFA6A8208D9}" srcOrd="0" destOrd="0" presId="urn:microsoft.com/office/officeart/2005/8/layout/vList5"/>
    <dgm:cxn modelId="{69D4E85B-D282-4864-999C-533B0B696E29}" srcId="{1675A9EB-8D45-4BC7-B9E9-616B31C26779}" destId="{D4A61D7A-0B67-4F7D-95EA-C89CD33F06EC}" srcOrd="0" destOrd="0" parTransId="{1F58FAF3-037F-4749-AAC9-F3959D037358}" sibTransId="{7F235874-1A8F-49DD-A576-A1722A19C109}"/>
    <dgm:cxn modelId="{721525DE-4D3C-4891-8297-0625E2A9C5AF}" type="presOf" srcId="{29D1417D-EFB9-40D2-90B2-6125ECB6D13D}" destId="{3D951CA5-5DCD-4A7A-8388-E9FF7B4214C4}" srcOrd="0" destOrd="0" presId="urn:microsoft.com/office/officeart/2005/8/layout/vList5"/>
    <dgm:cxn modelId="{960366E0-F818-42BA-A75D-3309EE61C81A}" srcId="{5EFB9158-9F62-4E16-975E-D9152F93CDDE}" destId="{9FB6E1CB-10E5-46F5-9721-4DE5E4797548}" srcOrd="5" destOrd="0" parTransId="{AF3B04EE-B1A8-4C37-B89A-412B7F796F61}" sibTransId="{8F63861E-2D7D-4010-8210-D8E532B47A70}"/>
    <dgm:cxn modelId="{C3170A19-973F-4085-8B6B-A0D281540342}" srcId="{9FB6E1CB-10E5-46F5-9721-4DE5E4797548}" destId="{3C9E65AF-EA36-4AE4-935A-B97F17E4EEDD}" srcOrd="0" destOrd="0" parTransId="{1877524A-FF7C-45CD-AF62-BAAD79BD9B7E}" sibTransId="{6C193BA2-BA9B-4C77-9507-A014CFF6AF07}"/>
    <dgm:cxn modelId="{0303F4EF-76A5-4A4B-8165-6114F03CFFDC}" type="presOf" srcId="{1233DD83-FE19-4203-8274-4CF14BCB8BBF}" destId="{3322FC17-F16D-4DBA-8D2A-F01DDF467D17}" srcOrd="0" destOrd="0" presId="urn:microsoft.com/office/officeart/2005/8/layout/vList5"/>
    <dgm:cxn modelId="{4E57FDDF-5C0A-486F-9EE4-966DA83A5B6D}" type="presOf" srcId="{8FB67AB7-656D-474A-A3A1-5D07D5B0A630}" destId="{D54E78B7-7ABE-4779-B2A3-475D98BB4632}" srcOrd="0" destOrd="0" presId="urn:microsoft.com/office/officeart/2005/8/layout/vList5"/>
    <dgm:cxn modelId="{12B5DC0C-920B-42DB-B4C1-7F3C8315FCB3}" type="presOf" srcId="{14346440-5661-44FB-A500-E431A0DC52C6}" destId="{057BD782-4C73-4C23-A8D7-483D3539CFD1}" srcOrd="0" destOrd="0" presId="urn:microsoft.com/office/officeart/2005/8/layout/vList5"/>
    <dgm:cxn modelId="{133C4282-C358-42D1-A108-B26F5989A91B}" type="presOf" srcId="{1675A9EB-8D45-4BC7-B9E9-616B31C26779}" destId="{5BC8C8CA-486C-41F4-8A01-DB7FCD57FBEB}" srcOrd="0" destOrd="0" presId="urn:microsoft.com/office/officeart/2005/8/layout/vList5"/>
    <dgm:cxn modelId="{D6D45079-C794-4F6D-BD68-1B6AF947E3DB}" srcId="{C695D2D2-7F0B-4317-A7E3-7F930DCE30DB}" destId="{7E2E175B-FD04-4393-B8EC-817206D4AF68}" srcOrd="0" destOrd="0" parTransId="{CE6107BF-2411-4BCA-912F-0FC48505F3BA}" sibTransId="{D61C5C44-6651-4034-9BD9-D31EA86A1FFE}"/>
    <dgm:cxn modelId="{C4125A2B-6C56-4608-8231-E7477E0B6B9A}" type="presOf" srcId="{C695D2D2-7F0B-4317-A7E3-7F930DCE30DB}" destId="{6476587E-1158-4E84-A085-85EA568026FC}" srcOrd="0" destOrd="0" presId="urn:microsoft.com/office/officeart/2005/8/layout/vList5"/>
    <dgm:cxn modelId="{FA37F1D1-E5D6-4FDA-9C16-5C1EBC05DF3E}" type="presParOf" srcId="{73FDFD6E-B0AC-43DF-BB87-48447BAA8457}" destId="{740D7FC7-C11E-4F62-AF52-83BFF0283A6D}" srcOrd="0" destOrd="0" presId="urn:microsoft.com/office/officeart/2005/8/layout/vList5"/>
    <dgm:cxn modelId="{E923D44A-C196-4089-ADD6-FD334AD5B58F}" type="presParOf" srcId="{740D7FC7-C11E-4F62-AF52-83BFF0283A6D}" destId="{5BC8C8CA-486C-41F4-8A01-DB7FCD57FBEB}" srcOrd="0" destOrd="0" presId="urn:microsoft.com/office/officeart/2005/8/layout/vList5"/>
    <dgm:cxn modelId="{577322FF-5796-4A6A-9099-E6C661F55EF9}" type="presParOf" srcId="{740D7FC7-C11E-4F62-AF52-83BFF0283A6D}" destId="{9EF88A14-EB2C-4C12-AA91-7015C3CA64F8}" srcOrd="1" destOrd="0" presId="urn:microsoft.com/office/officeart/2005/8/layout/vList5"/>
    <dgm:cxn modelId="{8C87FC47-B19E-4C15-9894-41F1433CDFB8}" type="presParOf" srcId="{73FDFD6E-B0AC-43DF-BB87-48447BAA8457}" destId="{091A1454-F9DE-4A72-BDC6-9BA95621FACF}" srcOrd="1" destOrd="0" presId="urn:microsoft.com/office/officeart/2005/8/layout/vList5"/>
    <dgm:cxn modelId="{25D5844C-7E0F-482A-81A1-EAE4CCDE5360}" type="presParOf" srcId="{73FDFD6E-B0AC-43DF-BB87-48447BAA8457}" destId="{9AAAE730-F32D-412C-B533-7917A743798B}" srcOrd="2" destOrd="0" presId="urn:microsoft.com/office/officeart/2005/8/layout/vList5"/>
    <dgm:cxn modelId="{85D14314-F353-4F20-8CC1-B67DD995861F}" type="presParOf" srcId="{9AAAE730-F32D-412C-B533-7917A743798B}" destId="{6476587E-1158-4E84-A085-85EA568026FC}" srcOrd="0" destOrd="0" presId="urn:microsoft.com/office/officeart/2005/8/layout/vList5"/>
    <dgm:cxn modelId="{13B28EA3-D26A-4FF8-A537-3E85FBFA7EF9}" type="presParOf" srcId="{9AAAE730-F32D-412C-B533-7917A743798B}" destId="{20E9A091-0F6B-4F64-8B34-7ED3F4AADA0D}" srcOrd="1" destOrd="0" presId="urn:microsoft.com/office/officeart/2005/8/layout/vList5"/>
    <dgm:cxn modelId="{4E038DA9-0B3E-46EA-BD0D-F2F5E1DE2811}" type="presParOf" srcId="{73FDFD6E-B0AC-43DF-BB87-48447BAA8457}" destId="{864DFAF5-A73A-4DBD-B871-92152C4B4227}" srcOrd="3" destOrd="0" presId="urn:microsoft.com/office/officeart/2005/8/layout/vList5"/>
    <dgm:cxn modelId="{19645596-E811-4E4F-9C3D-E1DC9D283F6A}" type="presParOf" srcId="{73FDFD6E-B0AC-43DF-BB87-48447BAA8457}" destId="{A15967CD-959E-4934-B526-F91BFDBF12DB}" srcOrd="4" destOrd="0" presId="urn:microsoft.com/office/officeart/2005/8/layout/vList5"/>
    <dgm:cxn modelId="{F593AEE1-8323-4290-B2E9-7F46E6A1DA49}" type="presParOf" srcId="{A15967CD-959E-4934-B526-F91BFDBF12DB}" destId="{3D951CA5-5DCD-4A7A-8388-E9FF7B4214C4}" srcOrd="0" destOrd="0" presId="urn:microsoft.com/office/officeart/2005/8/layout/vList5"/>
    <dgm:cxn modelId="{064605D4-D743-4F97-8C01-F96026FEBEFD}" type="presParOf" srcId="{A15967CD-959E-4934-B526-F91BFDBF12DB}" destId="{E0F5E797-958E-4949-9523-52D59EB23720}" srcOrd="1" destOrd="0" presId="urn:microsoft.com/office/officeart/2005/8/layout/vList5"/>
    <dgm:cxn modelId="{EBE7375D-2A78-42A5-B416-E7324C874D50}" type="presParOf" srcId="{73FDFD6E-B0AC-43DF-BB87-48447BAA8457}" destId="{D40EDAF9-704F-45AA-97DC-EE9504B99B39}" srcOrd="5" destOrd="0" presId="urn:microsoft.com/office/officeart/2005/8/layout/vList5"/>
    <dgm:cxn modelId="{B020044D-106F-4282-A1CE-06ECDB21BCE9}" type="presParOf" srcId="{73FDFD6E-B0AC-43DF-BB87-48447BAA8457}" destId="{FDF7C566-44FC-4212-9B69-5F2F59BEBAAD}" srcOrd="6" destOrd="0" presId="urn:microsoft.com/office/officeart/2005/8/layout/vList5"/>
    <dgm:cxn modelId="{82ECA428-7D38-466F-A5D0-2D3016AAB682}" type="presParOf" srcId="{FDF7C566-44FC-4212-9B69-5F2F59BEBAAD}" destId="{057BD782-4C73-4C23-A8D7-483D3539CFD1}" srcOrd="0" destOrd="0" presId="urn:microsoft.com/office/officeart/2005/8/layout/vList5"/>
    <dgm:cxn modelId="{4E096204-6252-4B8C-B330-D2706FE54147}" type="presParOf" srcId="{FDF7C566-44FC-4212-9B69-5F2F59BEBAAD}" destId="{D54E78B7-7ABE-4779-B2A3-475D98BB4632}" srcOrd="1" destOrd="0" presId="urn:microsoft.com/office/officeart/2005/8/layout/vList5"/>
    <dgm:cxn modelId="{842D59B6-3B72-42A6-9D18-F150DDF87F61}" type="presParOf" srcId="{73FDFD6E-B0AC-43DF-BB87-48447BAA8457}" destId="{102CA3EE-EAD6-4C5D-8C41-A1BDE21F9B0D}" srcOrd="7" destOrd="0" presId="urn:microsoft.com/office/officeart/2005/8/layout/vList5"/>
    <dgm:cxn modelId="{8DB5DA88-48E5-41DE-99BC-9348542AEF28}" type="presParOf" srcId="{73FDFD6E-B0AC-43DF-BB87-48447BAA8457}" destId="{276CAE7B-AC65-4209-8D78-FB0872DBB99E}" srcOrd="8" destOrd="0" presId="urn:microsoft.com/office/officeart/2005/8/layout/vList5"/>
    <dgm:cxn modelId="{BF7B0708-FA04-49ED-A3A5-DA52CA821680}" type="presParOf" srcId="{276CAE7B-AC65-4209-8D78-FB0872DBB99E}" destId="{3322FC17-F16D-4DBA-8D2A-F01DDF467D17}" srcOrd="0" destOrd="0" presId="urn:microsoft.com/office/officeart/2005/8/layout/vList5"/>
    <dgm:cxn modelId="{EAC6476E-1A66-4B79-B992-EEA2A55FBABE}" type="presParOf" srcId="{276CAE7B-AC65-4209-8D78-FB0872DBB99E}" destId="{DFCE24C6-45E6-4AAD-A3D8-BC41C53DBBBF}" srcOrd="1" destOrd="0" presId="urn:microsoft.com/office/officeart/2005/8/layout/vList5"/>
    <dgm:cxn modelId="{510774F3-33E9-4500-A4CC-F12F4C641054}" type="presParOf" srcId="{73FDFD6E-B0AC-43DF-BB87-48447BAA8457}" destId="{E1891738-F4FF-4C5D-9031-E629EC6E80F8}" srcOrd="9" destOrd="0" presId="urn:microsoft.com/office/officeart/2005/8/layout/vList5"/>
    <dgm:cxn modelId="{5E8C498A-35CB-44D3-B668-3F7FF768364D}" type="presParOf" srcId="{73FDFD6E-B0AC-43DF-BB87-48447BAA8457}" destId="{04AB2459-AEFF-4117-88B8-854A4AFBE7E6}" srcOrd="10" destOrd="0" presId="urn:microsoft.com/office/officeart/2005/8/layout/vList5"/>
    <dgm:cxn modelId="{2C42FED4-4091-4061-8FBD-BB4811EDE919}" type="presParOf" srcId="{04AB2459-AEFF-4117-88B8-854A4AFBE7E6}" destId="{E28169AA-0FDA-4D98-BC28-9BFA6A8208D9}" srcOrd="0" destOrd="0" presId="urn:microsoft.com/office/officeart/2005/8/layout/vList5"/>
    <dgm:cxn modelId="{474789DE-D606-447A-881A-5D301202F7EF}" type="presParOf" srcId="{04AB2459-AEFF-4117-88B8-854A4AFBE7E6}" destId="{8B4F8835-7E17-4AD4-8C80-A39D1CF6C1C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83F92B-0B95-4111-BD80-9A4794431B6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A7DA287-6AF9-4CD2-969A-E3422A33810A}">
      <dgm:prSet phldrT="[Текст]" custT="1"/>
      <dgm:spPr/>
      <dgm:t>
        <a:bodyPr/>
        <a:lstStyle/>
        <a:p>
          <a:r>
            <a:rPr lang="ru-RU" sz="1600" dirty="0" smtClean="0"/>
            <a:t>- </a:t>
          </a:r>
          <a:r>
            <a:rPr lang="ru-RU" sz="1600" dirty="0" err="1" smtClean="0"/>
            <a:t>регіональна</a:t>
          </a:r>
          <a:r>
            <a:rPr lang="ru-RU" sz="1600" dirty="0" smtClean="0"/>
            <a:t>, у тому </a:t>
          </a:r>
          <a:r>
            <a:rPr lang="ru-RU" sz="1600" dirty="0" err="1" smtClean="0"/>
            <a:t>числі</a:t>
          </a:r>
          <a:r>
            <a:rPr lang="ru-RU" sz="1600" dirty="0" smtClean="0"/>
            <a:t> й </a:t>
          </a:r>
          <a:r>
            <a:rPr lang="ru-RU" sz="1600" dirty="0" err="1" smtClean="0"/>
            <a:t>економічна</a:t>
          </a:r>
          <a:r>
            <a:rPr lang="ru-RU" sz="1600" dirty="0" smtClean="0"/>
            <a:t>, </a:t>
          </a:r>
          <a:r>
            <a:rPr lang="ru-RU" sz="1600" dirty="0" err="1" smtClean="0"/>
            <a:t>соціальна</a:t>
          </a:r>
          <a:r>
            <a:rPr lang="ru-RU" sz="1600" dirty="0" smtClean="0"/>
            <a:t>, </a:t>
          </a:r>
          <a:r>
            <a:rPr lang="ru-RU" sz="1600" dirty="0" err="1" smtClean="0"/>
            <a:t>туристична</a:t>
          </a:r>
          <a:r>
            <a:rPr lang="ru-RU" sz="1600" dirty="0" smtClean="0"/>
            <a:t> </a:t>
          </a:r>
          <a:r>
            <a:rPr lang="ru-RU" sz="1600" dirty="0" err="1" smtClean="0"/>
            <a:t>політика</a:t>
          </a:r>
          <a:r>
            <a:rPr lang="ru-RU" sz="1600" dirty="0" smtClean="0"/>
            <a:t>;</a:t>
          </a:r>
          <a:endParaRPr lang="uk-UA" sz="1600" dirty="0"/>
        </a:p>
      </dgm:t>
    </dgm:pt>
    <dgm:pt modelId="{BB5F50EB-96F0-4519-87F7-5AF8FCF3D6B4}" type="parTrans" cxnId="{5D8418E5-42DB-422E-B6C8-74DBD7088ABA}">
      <dgm:prSet/>
      <dgm:spPr/>
      <dgm:t>
        <a:bodyPr/>
        <a:lstStyle/>
        <a:p>
          <a:endParaRPr lang="uk-UA" sz="1600"/>
        </a:p>
      </dgm:t>
    </dgm:pt>
    <dgm:pt modelId="{71BF5BE7-60C1-48D4-9D58-D017196D4A73}" type="sibTrans" cxnId="{5D8418E5-42DB-422E-B6C8-74DBD7088ABA}">
      <dgm:prSet/>
      <dgm:spPr/>
      <dgm:t>
        <a:bodyPr/>
        <a:lstStyle/>
        <a:p>
          <a:endParaRPr lang="uk-UA" sz="1600"/>
        </a:p>
      </dgm:t>
    </dgm:pt>
    <dgm:pt modelId="{107FB879-6493-4C39-BE00-D251A7629688}">
      <dgm:prSet custT="1"/>
      <dgm:spPr/>
      <dgm:t>
        <a:bodyPr/>
        <a:lstStyle/>
        <a:p>
          <a:r>
            <a:rPr lang="ru-RU" sz="1600" smtClean="0"/>
            <a:t>- концепція економічного й соціального розвитку регіону;</a:t>
          </a:r>
          <a:endParaRPr lang="uk-UA" sz="1600"/>
        </a:p>
      </dgm:t>
    </dgm:pt>
    <dgm:pt modelId="{4FE4DCF2-0EFB-4B8A-992B-A821A936EA64}" type="parTrans" cxnId="{92DE8C51-9109-411A-9219-6DD7059D6688}">
      <dgm:prSet/>
      <dgm:spPr/>
      <dgm:t>
        <a:bodyPr/>
        <a:lstStyle/>
        <a:p>
          <a:endParaRPr lang="uk-UA" sz="1600"/>
        </a:p>
      </dgm:t>
    </dgm:pt>
    <dgm:pt modelId="{DCB748FE-2F87-4F23-B87D-1CE21CF69CAD}" type="sibTrans" cxnId="{92DE8C51-9109-411A-9219-6DD7059D6688}">
      <dgm:prSet/>
      <dgm:spPr/>
      <dgm:t>
        <a:bodyPr/>
        <a:lstStyle/>
        <a:p>
          <a:endParaRPr lang="uk-UA" sz="1600"/>
        </a:p>
      </dgm:t>
    </dgm:pt>
    <dgm:pt modelId="{E607ECF1-5708-40AA-ADA4-9C669A60C700}">
      <dgm:prSet custT="1"/>
      <dgm:spPr/>
      <dgm:t>
        <a:bodyPr/>
        <a:lstStyle/>
        <a:p>
          <a:r>
            <a:rPr lang="ru-RU" sz="1600" smtClean="0"/>
            <a:t>- концепція регіонального розвитку туризму й рекреації в регіоні;</a:t>
          </a:r>
          <a:endParaRPr lang="uk-UA" sz="1600"/>
        </a:p>
      </dgm:t>
    </dgm:pt>
    <dgm:pt modelId="{BDCEB98E-3433-434A-9742-597491BF8B1C}" type="parTrans" cxnId="{72EE0B37-2547-4D7A-B093-43747C046D2B}">
      <dgm:prSet/>
      <dgm:spPr/>
      <dgm:t>
        <a:bodyPr/>
        <a:lstStyle/>
        <a:p>
          <a:endParaRPr lang="uk-UA" sz="1600"/>
        </a:p>
      </dgm:t>
    </dgm:pt>
    <dgm:pt modelId="{77075DAC-1FBB-4C8F-9375-CFE2BC29F9C5}" type="sibTrans" cxnId="{72EE0B37-2547-4D7A-B093-43747C046D2B}">
      <dgm:prSet/>
      <dgm:spPr/>
      <dgm:t>
        <a:bodyPr/>
        <a:lstStyle/>
        <a:p>
          <a:endParaRPr lang="uk-UA" sz="1600"/>
        </a:p>
      </dgm:t>
    </dgm:pt>
    <dgm:pt modelId="{C51B4179-5895-4332-B143-74CAA3D1266E}">
      <dgm:prSet custT="1"/>
      <dgm:spPr/>
      <dgm:t>
        <a:bodyPr/>
        <a:lstStyle/>
        <a:p>
          <a:r>
            <a:rPr lang="ru-RU" sz="1600" smtClean="0"/>
            <a:t>- стратегія економічного й соціального розвитку регіону;</a:t>
          </a:r>
          <a:endParaRPr lang="uk-UA" sz="1600"/>
        </a:p>
      </dgm:t>
    </dgm:pt>
    <dgm:pt modelId="{3DE67E9C-688A-4272-8071-5E5EC2113544}" type="parTrans" cxnId="{9D33FBC4-CF0F-42EC-90E6-0343D1E5287B}">
      <dgm:prSet/>
      <dgm:spPr/>
      <dgm:t>
        <a:bodyPr/>
        <a:lstStyle/>
        <a:p>
          <a:endParaRPr lang="uk-UA" sz="1600"/>
        </a:p>
      </dgm:t>
    </dgm:pt>
    <dgm:pt modelId="{5877145D-BF2B-49E2-A280-AEB645554D4F}" type="sibTrans" cxnId="{9D33FBC4-CF0F-42EC-90E6-0343D1E5287B}">
      <dgm:prSet/>
      <dgm:spPr/>
      <dgm:t>
        <a:bodyPr/>
        <a:lstStyle/>
        <a:p>
          <a:endParaRPr lang="uk-UA" sz="1600"/>
        </a:p>
      </dgm:t>
    </dgm:pt>
    <dgm:pt modelId="{F930C24A-A235-4231-9975-C22C87FB92EF}">
      <dgm:prSet custT="1"/>
      <dgm:spPr/>
      <dgm:t>
        <a:bodyPr/>
        <a:lstStyle/>
        <a:p>
          <a:r>
            <a:rPr lang="ru-RU" sz="1600" smtClean="0"/>
            <a:t>- стратегія регіонального розвитку туризму й рекреації в регіоні;</a:t>
          </a:r>
          <a:endParaRPr lang="uk-UA" sz="1600"/>
        </a:p>
      </dgm:t>
    </dgm:pt>
    <dgm:pt modelId="{BE704275-CA8A-4E77-BEB8-A178CB2409F1}" type="parTrans" cxnId="{FE4140FD-05A2-488C-B0A2-86CCCF0DC0AA}">
      <dgm:prSet/>
      <dgm:spPr/>
      <dgm:t>
        <a:bodyPr/>
        <a:lstStyle/>
        <a:p>
          <a:endParaRPr lang="uk-UA" sz="1600"/>
        </a:p>
      </dgm:t>
    </dgm:pt>
    <dgm:pt modelId="{8D5480F6-1121-45D9-9BD1-F6FF4CEB82FA}" type="sibTrans" cxnId="{FE4140FD-05A2-488C-B0A2-86CCCF0DC0AA}">
      <dgm:prSet/>
      <dgm:spPr/>
      <dgm:t>
        <a:bodyPr/>
        <a:lstStyle/>
        <a:p>
          <a:endParaRPr lang="uk-UA" sz="1600"/>
        </a:p>
      </dgm:t>
    </dgm:pt>
    <dgm:pt modelId="{04B544C2-3CFE-42C8-BB2D-139E0032805F}">
      <dgm:prSet custT="1"/>
      <dgm:spPr/>
      <dgm:t>
        <a:bodyPr/>
        <a:lstStyle/>
        <a:p>
          <a:r>
            <a:rPr lang="ru-RU" sz="1600" smtClean="0"/>
            <a:t>- регіональний маркетинг програми інвестиційного розвитку туризму в регіоні;</a:t>
          </a:r>
          <a:endParaRPr lang="uk-UA" sz="1600"/>
        </a:p>
      </dgm:t>
    </dgm:pt>
    <dgm:pt modelId="{6599C551-1F03-4D1C-B854-0F0EEF5EEE69}" type="parTrans" cxnId="{C8668333-87E4-4FD6-A6B0-AAFD483F0BDA}">
      <dgm:prSet/>
      <dgm:spPr/>
      <dgm:t>
        <a:bodyPr/>
        <a:lstStyle/>
        <a:p>
          <a:endParaRPr lang="uk-UA" sz="1600"/>
        </a:p>
      </dgm:t>
    </dgm:pt>
    <dgm:pt modelId="{A31D1ADD-2EDE-499E-8F95-F0B9B4050CDE}" type="sibTrans" cxnId="{C8668333-87E4-4FD6-A6B0-AAFD483F0BDA}">
      <dgm:prSet/>
      <dgm:spPr/>
      <dgm:t>
        <a:bodyPr/>
        <a:lstStyle/>
        <a:p>
          <a:endParaRPr lang="uk-UA" sz="1600"/>
        </a:p>
      </dgm:t>
    </dgm:pt>
    <dgm:pt modelId="{1C70887D-5FC6-408A-82B5-80F0BFA0E437}">
      <dgm:prSet custT="1"/>
      <dgm:spPr/>
      <dgm:t>
        <a:bodyPr/>
        <a:lstStyle/>
        <a:p>
          <a:r>
            <a:rPr lang="uk-UA" sz="1500" dirty="0" smtClean="0"/>
            <a:t>- баланси трудових ресурсів регіону; фінансових ресурсів регіону; виробництва й розподілу продукції; зовнішньоторговельний, надання та споживання туристичних та курортно-оздоровчих послуг</a:t>
          </a:r>
          <a:endParaRPr lang="uk-UA" sz="1500" dirty="0"/>
        </a:p>
      </dgm:t>
    </dgm:pt>
    <dgm:pt modelId="{4D49CB19-E377-4C0B-B587-1D42346D50D9}" type="parTrans" cxnId="{AD3CE5C2-0B3B-40D8-8AAC-B783A7A7DF90}">
      <dgm:prSet/>
      <dgm:spPr/>
      <dgm:t>
        <a:bodyPr/>
        <a:lstStyle/>
        <a:p>
          <a:endParaRPr lang="uk-UA" sz="1600"/>
        </a:p>
      </dgm:t>
    </dgm:pt>
    <dgm:pt modelId="{3F4C278F-A5D1-42BC-8FC6-37C36085A81C}" type="sibTrans" cxnId="{AD3CE5C2-0B3B-40D8-8AAC-B783A7A7DF90}">
      <dgm:prSet/>
      <dgm:spPr/>
      <dgm:t>
        <a:bodyPr/>
        <a:lstStyle/>
        <a:p>
          <a:endParaRPr lang="uk-UA" sz="1600"/>
        </a:p>
      </dgm:t>
    </dgm:pt>
    <dgm:pt modelId="{198B5051-1732-4F7E-9E4F-CFB1EECD6D99}">
      <dgm:prSet custT="1"/>
      <dgm:spPr/>
      <dgm:t>
        <a:bodyPr/>
        <a:lstStyle/>
        <a:p>
          <a:endParaRPr lang="uk-UA"/>
        </a:p>
      </dgm:t>
    </dgm:pt>
    <dgm:pt modelId="{1AE1DACF-1227-41B9-A4E6-1BC99EE4C579}" type="parTrans" cxnId="{2B1842A4-D58A-48A0-BC80-0D39382462DC}">
      <dgm:prSet/>
      <dgm:spPr/>
    </dgm:pt>
    <dgm:pt modelId="{27808250-67C8-4954-9C7B-A823586B74A4}" type="sibTrans" cxnId="{2B1842A4-D58A-48A0-BC80-0D39382462DC}">
      <dgm:prSet/>
      <dgm:spPr/>
    </dgm:pt>
    <dgm:pt modelId="{D840D118-54D2-4A7A-AE72-819F57DF8269}" type="pres">
      <dgm:prSet presAssocID="{4983F92B-0B95-4111-BD80-9A4794431B6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A4372803-8211-493A-A677-8437E2EE057B}" type="pres">
      <dgm:prSet presAssocID="{4983F92B-0B95-4111-BD80-9A4794431B6F}" presName="Name1" presStyleCnt="0"/>
      <dgm:spPr/>
    </dgm:pt>
    <dgm:pt modelId="{66A7F375-543F-49D5-82D8-D872B1253997}" type="pres">
      <dgm:prSet presAssocID="{4983F92B-0B95-4111-BD80-9A4794431B6F}" presName="cycle" presStyleCnt="0"/>
      <dgm:spPr/>
    </dgm:pt>
    <dgm:pt modelId="{14441547-6C1D-41E7-9A58-FFE723E31AE1}" type="pres">
      <dgm:prSet presAssocID="{4983F92B-0B95-4111-BD80-9A4794431B6F}" presName="srcNode" presStyleLbl="node1" presStyleIdx="0" presStyleCnt="7"/>
      <dgm:spPr/>
    </dgm:pt>
    <dgm:pt modelId="{4157E82B-7907-4DC4-833C-9031FA17086A}" type="pres">
      <dgm:prSet presAssocID="{4983F92B-0B95-4111-BD80-9A4794431B6F}" presName="conn" presStyleLbl="parChTrans1D2" presStyleIdx="0" presStyleCnt="1"/>
      <dgm:spPr/>
      <dgm:t>
        <a:bodyPr/>
        <a:lstStyle/>
        <a:p>
          <a:endParaRPr lang="uk-UA"/>
        </a:p>
      </dgm:t>
    </dgm:pt>
    <dgm:pt modelId="{E1848814-403A-402D-AB92-31E7CCF905CE}" type="pres">
      <dgm:prSet presAssocID="{4983F92B-0B95-4111-BD80-9A4794431B6F}" presName="extraNode" presStyleLbl="node1" presStyleIdx="0" presStyleCnt="7"/>
      <dgm:spPr/>
    </dgm:pt>
    <dgm:pt modelId="{3ACCF609-4BFA-4861-BA8D-9B23F17123DD}" type="pres">
      <dgm:prSet presAssocID="{4983F92B-0B95-4111-BD80-9A4794431B6F}" presName="dstNode" presStyleLbl="node1" presStyleIdx="0" presStyleCnt="7"/>
      <dgm:spPr/>
    </dgm:pt>
    <dgm:pt modelId="{C48BD3D6-39A2-4A5C-8301-E8191FA96954}" type="pres">
      <dgm:prSet presAssocID="{3A7DA287-6AF9-4CD2-969A-E3422A33810A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11A6C1-4BBA-42BB-B75B-C12D6295189A}" type="pres">
      <dgm:prSet presAssocID="{3A7DA287-6AF9-4CD2-969A-E3422A33810A}" presName="accent_1" presStyleCnt="0"/>
      <dgm:spPr/>
    </dgm:pt>
    <dgm:pt modelId="{710C8813-AF20-4FC7-BBC4-5BD21B85D2EF}" type="pres">
      <dgm:prSet presAssocID="{3A7DA287-6AF9-4CD2-969A-E3422A33810A}" presName="accentRepeatNode" presStyleLbl="solidFgAcc1" presStyleIdx="0" presStyleCnt="7"/>
      <dgm:spPr/>
    </dgm:pt>
    <dgm:pt modelId="{96ABCE90-7AD2-459E-A852-FD8F94CDBDBD}" type="pres">
      <dgm:prSet presAssocID="{107FB879-6493-4C39-BE00-D251A7629688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C843CC-B745-4839-8A76-4DA1FF6ADFE7}" type="pres">
      <dgm:prSet presAssocID="{107FB879-6493-4C39-BE00-D251A7629688}" presName="accent_2" presStyleCnt="0"/>
      <dgm:spPr/>
    </dgm:pt>
    <dgm:pt modelId="{68AE1C3B-B927-48DD-800E-E2BD7D8A5345}" type="pres">
      <dgm:prSet presAssocID="{107FB879-6493-4C39-BE00-D251A7629688}" presName="accentRepeatNode" presStyleLbl="solidFgAcc1" presStyleIdx="1" presStyleCnt="7"/>
      <dgm:spPr/>
    </dgm:pt>
    <dgm:pt modelId="{21D2C944-5290-4BAB-AFCA-B17F4B248CDF}" type="pres">
      <dgm:prSet presAssocID="{E607ECF1-5708-40AA-ADA4-9C669A60C700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953BDB-E4A7-43E4-AFDC-B49574FF2373}" type="pres">
      <dgm:prSet presAssocID="{E607ECF1-5708-40AA-ADA4-9C669A60C700}" presName="accent_3" presStyleCnt="0"/>
      <dgm:spPr/>
    </dgm:pt>
    <dgm:pt modelId="{C0E15F73-37B5-47D1-9E5A-DE78BA1D67E4}" type="pres">
      <dgm:prSet presAssocID="{E607ECF1-5708-40AA-ADA4-9C669A60C700}" presName="accentRepeatNode" presStyleLbl="solidFgAcc1" presStyleIdx="2" presStyleCnt="7"/>
      <dgm:spPr/>
    </dgm:pt>
    <dgm:pt modelId="{8AB69311-A8E6-4E34-B976-9432908B0FD1}" type="pres">
      <dgm:prSet presAssocID="{C51B4179-5895-4332-B143-74CAA3D1266E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160D3B-38FA-4533-BC3E-315D41EA7E36}" type="pres">
      <dgm:prSet presAssocID="{C51B4179-5895-4332-B143-74CAA3D1266E}" presName="accent_4" presStyleCnt="0"/>
      <dgm:spPr/>
    </dgm:pt>
    <dgm:pt modelId="{1F5C3702-C77D-4A0B-8BFA-EAD5024B074F}" type="pres">
      <dgm:prSet presAssocID="{C51B4179-5895-4332-B143-74CAA3D1266E}" presName="accentRepeatNode" presStyleLbl="solidFgAcc1" presStyleIdx="3" presStyleCnt="7"/>
      <dgm:spPr/>
    </dgm:pt>
    <dgm:pt modelId="{175D29B9-2765-438F-BFCA-2556B73FD4F4}" type="pres">
      <dgm:prSet presAssocID="{F930C24A-A235-4231-9975-C22C87FB92EF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4DCA43-EC70-4A33-805D-8E6F8324EC91}" type="pres">
      <dgm:prSet presAssocID="{F930C24A-A235-4231-9975-C22C87FB92EF}" presName="accent_5" presStyleCnt="0"/>
      <dgm:spPr/>
    </dgm:pt>
    <dgm:pt modelId="{A59B1C89-C25A-4FA8-87E4-0235B63E6CF7}" type="pres">
      <dgm:prSet presAssocID="{F930C24A-A235-4231-9975-C22C87FB92EF}" presName="accentRepeatNode" presStyleLbl="solidFgAcc1" presStyleIdx="4" presStyleCnt="7"/>
      <dgm:spPr/>
    </dgm:pt>
    <dgm:pt modelId="{86472298-4760-4FFA-8439-485B45DC1CF1}" type="pres">
      <dgm:prSet presAssocID="{04B544C2-3CFE-42C8-BB2D-139E0032805F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1FC94E-8E25-4DF7-9708-B06A6F138881}" type="pres">
      <dgm:prSet presAssocID="{04B544C2-3CFE-42C8-BB2D-139E0032805F}" presName="accent_6" presStyleCnt="0"/>
      <dgm:spPr/>
    </dgm:pt>
    <dgm:pt modelId="{B95E34AF-791E-49F7-B637-7DC21F920092}" type="pres">
      <dgm:prSet presAssocID="{04B544C2-3CFE-42C8-BB2D-139E0032805F}" presName="accentRepeatNode" presStyleLbl="solidFgAcc1" presStyleIdx="5" presStyleCnt="7"/>
      <dgm:spPr/>
    </dgm:pt>
    <dgm:pt modelId="{52FDAFAE-F18F-4117-9E73-595C2EDC2B4C}" type="pres">
      <dgm:prSet presAssocID="{1C70887D-5FC6-408A-82B5-80F0BFA0E437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181973-5E55-44FD-9A46-97EBA93408A3}" type="pres">
      <dgm:prSet presAssocID="{1C70887D-5FC6-408A-82B5-80F0BFA0E437}" presName="accent_7" presStyleCnt="0"/>
      <dgm:spPr/>
    </dgm:pt>
    <dgm:pt modelId="{0CBE1B1B-1DDE-4C7A-B565-39715EE01861}" type="pres">
      <dgm:prSet presAssocID="{1C70887D-5FC6-408A-82B5-80F0BFA0E437}" presName="accentRepeatNode" presStyleLbl="solidFgAcc1" presStyleIdx="6" presStyleCnt="7"/>
      <dgm:spPr/>
    </dgm:pt>
  </dgm:ptLst>
  <dgm:cxnLst>
    <dgm:cxn modelId="{8A78E832-E374-4F75-8C59-5D61A9C90151}" type="presOf" srcId="{4983F92B-0B95-4111-BD80-9A4794431B6F}" destId="{D840D118-54D2-4A7A-AE72-819F57DF8269}" srcOrd="0" destOrd="0" presId="urn:microsoft.com/office/officeart/2008/layout/VerticalCurvedList"/>
    <dgm:cxn modelId="{EB5FA0E3-8551-4716-9D3D-B4B4AA3EA0CA}" type="presOf" srcId="{C51B4179-5895-4332-B143-74CAA3D1266E}" destId="{8AB69311-A8E6-4E34-B976-9432908B0FD1}" srcOrd="0" destOrd="0" presId="urn:microsoft.com/office/officeart/2008/layout/VerticalCurvedList"/>
    <dgm:cxn modelId="{3963C1AF-AF66-4870-A8A0-22A2A5C18C57}" type="presOf" srcId="{71BF5BE7-60C1-48D4-9D58-D017196D4A73}" destId="{4157E82B-7907-4DC4-833C-9031FA17086A}" srcOrd="0" destOrd="0" presId="urn:microsoft.com/office/officeart/2008/layout/VerticalCurvedList"/>
    <dgm:cxn modelId="{9D33FBC4-CF0F-42EC-90E6-0343D1E5287B}" srcId="{4983F92B-0B95-4111-BD80-9A4794431B6F}" destId="{C51B4179-5895-4332-B143-74CAA3D1266E}" srcOrd="3" destOrd="0" parTransId="{3DE67E9C-688A-4272-8071-5E5EC2113544}" sibTransId="{5877145D-BF2B-49E2-A280-AEB645554D4F}"/>
    <dgm:cxn modelId="{BC2A8250-53C2-47FC-9639-0428D18D571D}" type="presOf" srcId="{04B544C2-3CFE-42C8-BB2D-139E0032805F}" destId="{86472298-4760-4FFA-8439-485B45DC1CF1}" srcOrd="0" destOrd="0" presId="urn:microsoft.com/office/officeart/2008/layout/VerticalCurvedList"/>
    <dgm:cxn modelId="{D9267CA4-861D-4F00-92FA-C87329A54558}" type="presOf" srcId="{E607ECF1-5708-40AA-ADA4-9C669A60C700}" destId="{21D2C944-5290-4BAB-AFCA-B17F4B248CDF}" srcOrd="0" destOrd="0" presId="urn:microsoft.com/office/officeart/2008/layout/VerticalCurvedList"/>
    <dgm:cxn modelId="{AD3CE5C2-0B3B-40D8-8AAC-B783A7A7DF90}" srcId="{4983F92B-0B95-4111-BD80-9A4794431B6F}" destId="{1C70887D-5FC6-408A-82B5-80F0BFA0E437}" srcOrd="6" destOrd="0" parTransId="{4D49CB19-E377-4C0B-B587-1D42346D50D9}" sibTransId="{3F4C278F-A5D1-42BC-8FC6-37C36085A81C}"/>
    <dgm:cxn modelId="{5D8418E5-42DB-422E-B6C8-74DBD7088ABA}" srcId="{4983F92B-0B95-4111-BD80-9A4794431B6F}" destId="{3A7DA287-6AF9-4CD2-969A-E3422A33810A}" srcOrd="0" destOrd="0" parTransId="{BB5F50EB-96F0-4519-87F7-5AF8FCF3D6B4}" sibTransId="{71BF5BE7-60C1-48D4-9D58-D017196D4A73}"/>
    <dgm:cxn modelId="{2B1842A4-D58A-48A0-BC80-0D39382462DC}" srcId="{4983F92B-0B95-4111-BD80-9A4794431B6F}" destId="{198B5051-1732-4F7E-9E4F-CFB1EECD6D99}" srcOrd="7" destOrd="0" parTransId="{1AE1DACF-1227-41B9-A4E6-1BC99EE4C579}" sibTransId="{27808250-67C8-4954-9C7B-A823586B74A4}"/>
    <dgm:cxn modelId="{B083DF54-136B-4619-ACEC-AB7BA2827FC5}" type="presOf" srcId="{107FB879-6493-4C39-BE00-D251A7629688}" destId="{96ABCE90-7AD2-459E-A852-FD8F94CDBDBD}" srcOrd="0" destOrd="0" presId="urn:microsoft.com/office/officeart/2008/layout/VerticalCurvedList"/>
    <dgm:cxn modelId="{FE4140FD-05A2-488C-B0A2-86CCCF0DC0AA}" srcId="{4983F92B-0B95-4111-BD80-9A4794431B6F}" destId="{F930C24A-A235-4231-9975-C22C87FB92EF}" srcOrd="4" destOrd="0" parTransId="{BE704275-CA8A-4E77-BEB8-A178CB2409F1}" sibTransId="{8D5480F6-1121-45D9-9BD1-F6FF4CEB82FA}"/>
    <dgm:cxn modelId="{92DE8C51-9109-411A-9219-6DD7059D6688}" srcId="{4983F92B-0B95-4111-BD80-9A4794431B6F}" destId="{107FB879-6493-4C39-BE00-D251A7629688}" srcOrd="1" destOrd="0" parTransId="{4FE4DCF2-0EFB-4B8A-992B-A821A936EA64}" sibTransId="{DCB748FE-2F87-4F23-B87D-1CE21CF69CAD}"/>
    <dgm:cxn modelId="{C6FAED35-538B-4B4D-A69A-06458B38018B}" type="presOf" srcId="{F930C24A-A235-4231-9975-C22C87FB92EF}" destId="{175D29B9-2765-438F-BFCA-2556B73FD4F4}" srcOrd="0" destOrd="0" presId="urn:microsoft.com/office/officeart/2008/layout/VerticalCurvedList"/>
    <dgm:cxn modelId="{72EE0B37-2547-4D7A-B093-43747C046D2B}" srcId="{4983F92B-0B95-4111-BD80-9A4794431B6F}" destId="{E607ECF1-5708-40AA-ADA4-9C669A60C700}" srcOrd="2" destOrd="0" parTransId="{BDCEB98E-3433-434A-9742-597491BF8B1C}" sibTransId="{77075DAC-1FBB-4C8F-9375-CFE2BC29F9C5}"/>
    <dgm:cxn modelId="{457119AD-AB47-4F8F-8B39-0D52C658476F}" type="presOf" srcId="{3A7DA287-6AF9-4CD2-969A-E3422A33810A}" destId="{C48BD3D6-39A2-4A5C-8301-E8191FA96954}" srcOrd="0" destOrd="0" presId="urn:microsoft.com/office/officeart/2008/layout/VerticalCurvedList"/>
    <dgm:cxn modelId="{C8668333-87E4-4FD6-A6B0-AAFD483F0BDA}" srcId="{4983F92B-0B95-4111-BD80-9A4794431B6F}" destId="{04B544C2-3CFE-42C8-BB2D-139E0032805F}" srcOrd="5" destOrd="0" parTransId="{6599C551-1F03-4D1C-B854-0F0EEF5EEE69}" sibTransId="{A31D1ADD-2EDE-499E-8F95-F0B9B4050CDE}"/>
    <dgm:cxn modelId="{0886D768-2BA5-47AA-B98F-0E90F589386D}" type="presOf" srcId="{1C70887D-5FC6-408A-82B5-80F0BFA0E437}" destId="{52FDAFAE-F18F-4117-9E73-595C2EDC2B4C}" srcOrd="0" destOrd="0" presId="urn:microsoft.com/office/officeart/2008/layout/VerticalCurvedList"/>
    <dgm:cxn modelId="{C5BBA277-E876-4076-B198-8452A09413E4}" type="presParOf" srcId="{D840D118-54D2-4A7A-AE72-819F57DF8269}" destId="{A4372803-8211-493A-A677-8437E2EE057B}" srcOrd="0" destOrd="0" presId="urn:microsoft.com/office/officeart/2008/layout/VerticalCurvedList"/>
    <dgm:cxn modelId="{A5887CF5-4B2D-48BC-B27E-24894E8AFF94}" type="presParOf" srcId="{A4372803-8211-493A-A677-8437E2EE057B}" destId="{66A7F375-543F-49D5-82D8-D872B1253997}" srcOrd="0" destOrd="0" presId="urn:microsoft.com/office/officeart/2008/layout/VerticalCurvedList"/>
    <dgm:cxn modelId="{9664D5F4-5B30-4041-8C0D-A6686CEF2650}" type="presParOf" srcId="{66A7F375-543F-49D5-82D8-D872B1253997}" destId="{14441547-6C1D-41E7-9A58-FFE723E31AE1}" srcOrd="0" destOrd="0" presId="urn:microsoft.com/office/officeart/2008/layout/VerticalCurvedList"/>
    <dgm:cxn modelId="{FFEA0B2A-BDA7-4C08-B12E-4CD563533115}" type="presParOf" srcId="{66A7F375-543F-49D5-82D8-D872B1253997}" destId="{4157E82B-7907-4DC4-833C-9031FA17086A}" srcOrd="1" destOrd="0" presId="urn:microsoft.com/office/officeart/2008/layout/VerticalCurvedList"/>
    <dgm:cxn modelId="{0A3CCA16-6A06-45D6-AA3A-DB59C5120C7C}" type="presParOf" srcId="{66A7F375-543F-49D5-82D8-D872B1253997}" destId="{E1848814-403A-402D-AB92-31E7CCF905CE}" srcOrd="2" destOrd="0" presId="urn:microsoft.com/office/officeart/2008/layout/VerticalCurvedList"/>
    <dgm:cxn modelId="{7983141D-2042-435D-AFEF-20A8AA96138A}" type="presParOf" srcId="{66A7F375-543F-49D5-82D8-D872B1253997}" destId="{3ACCF609-4BFA-4861-BA8D-9B23F17123DD}" srcOrd="3" destOrd="0" presId="urn:microsoft.com/office/officeart/2008/layout/VerticalCurvedList"/>
    <dgm:cxn modelId="{6C02AB93-D930-4885-BC9A-4A8E3F08A7E5}" type="presParOf" srcId="{A4372803-8211-493A-A677-8437E2EE057B}" destId="{C48BD3D6-39A2-4A5C-8301-E8191FA96954}" srcOrd="1" destOrd="0" presId="urn:microsoft.com/office/officeart/2008/layout/VerticalCurvedList"/>
    <dgm:cxn modelId="{57C4E6A1-8E9C-435B-835E-B12957CC1740}" type="presParOf" srcId="{A4372803-8211-493A-A677-8437E2EE057B}" destId="{C311A6C1-4BBA-42BB-B75B-C12D6295189A}" srcOrd="2" destOrd="0" presId="urn:microsoft.com/office/officeart/2008/layout/VerticalCurvedList"/>
    <dgm:cxn modelId="{3DF3F211-0087-4270-853D-DD4478C145F6}" type="presParOf" srcId="{C311A6C1-4BBA-42BB-B75B-C12D6295189A}" destId="{710C8813-AF20-4FC7-BBC4-5BD21B85D2EF}" srcOrd="0" destOrd="0" presId="urn:microsoft.com/office/officeart/2008/layout/VerticalCurvedList"/>
    <dgm:cxn modelId="{F7F80DE4-5411-4A0A-B80B-903BADEF01E2}" type="presParOf" srcId="{A4372803-8211-493A-A677-8437E2EE057B}" destId="{96ABCE90-7AD2-459E-A852-FD8F94CDBDBD}" srcOrd="3" destOrd="0" presId="urn:microsoft.com/office/officeart/2008/layout/VerticalCurvedList"/>
    <dgm:cxn modelId="{30ECB69B-E4D4-40DD-B131-DC591ECA5C9C}" type="presParOf" srcId="{A4372803-8211-493A-A677-8437E2EE057B}" destId="{D6C843CC-B745-4839-8A76-4DA1FF6ADFE7}" srcOrd="4" destOrd="0" presId="urn:microsoft.com/office/officeart/2008/layout/VerticalCurvedList"/>
    <dgm:cxn modelId="{3E4DBC6A-57AF-4C8E-8818-C5AB106747E2}" type="presParOf" srcId="{D6C843CC-B745-4839-8A76-4DA1FF6ADFE7}" destId="{68AE1C3B-B927-48DD-800E-E2BD7D8A5345}" srcOrd="0" destOrd="0" presId="urn:microsoft.com/office/officeart/2008/layout/VerticalCurvedList"/>
    <dgm:cxn modelId="{E26A5074-B3F2-428F-B584-C3BE7204AAFC}" type="presParOf" srcId="{A4372803-8211-493A-A677-8437E2EE057B}" destId="{21D2C944-5290-4BAB-AFCA-B17F4B248CDF}" srcOrd="5" destOrd="0" presId="urn:microsoft.com/office/officeart/2008/layout/VerticalCurvedList"/>
    <dgm:cxn modelId="{5FF37ADC-73D4-45D0-99E2-1E1D1F786422}" type="presParOf" srcId="{A4372803-8211-493A-A677-8437E2EE057B}" destId="{F8953BDB-E4A7-43E4-AFDC-B49574FF2373}" srcOrd="6" destOrd="0" presId="urn:microsoft.com/office/officeart/2008/layout/VerticalCurvedList"/>
    <dgm:cxn modelId="{E7EF38F1-C712-4AC6-8BFF-32BB01D4378E}" type="presParOf" srcId="{F8953BDB-E4A7-43E4-AFDC-B49574FF2373}" destId="{C0E15F73-37B5-47D1-9E5A-DE78BA1D67E4}" srcOrd="0" destOrd="0" presId="urn:microsoft.com/office/officeart/2008/layout/VerticalCurvedList"/>
    <dgm:cxn modelId="{3908A18D-B7CB-46DF-A9FB-C05D52072348}" type="presParOf" srcId="{A4372803-8211-493A-A677-8437E2EE057B}" destId="{8AB69311-A8E6-4E34-B976-9432908B0FD1}" srcOrd="7" destOrd="0" presId="urn:microsoft.com/office/officeart/2008/layout/VerticalCurvedList"/>
    <dgm:cxn modelId="{F335C071-79C3-4EFB-AC0A-781793C7CFB8}" type="presParOf" srcId="{A4372803-8211-493A-A677-8437E2EE057B}" destId="{E9160D3B-38FA-4533-BC3E-315D41EA7E36}" srcOrd="8" destOrd="0" presId="urn:microsoft.com/office/officeart/2008/layout/VerticalCurvedList"/>
    <dgm:cxn modelId="{9A1B4B8A-AE6C-4E60-AFF6-61DBE74AD5EF}" type="presParOf" srcId="{E9160D3B-38FA-4533-BC3E-315D41EA7E36}" destId="{1F5C3702-C77D-4A0B-8BFA-EAD5024B074F}" srcOrd="0" destOrd="0" presId="urn:microsoft.com/office/officeart/2008/layout/VerticalCurvedList"/>
    <dgm:cxn modelId="{2785869D-909B-4077-9929-F1D938D84218}" type="presParOf" srcId="{A4372803-8211-493A-A677-8437E2EE057B}" destId="{175D29B9-2765-438F-BFCA-2556B73FD4F4}" srcOrd="9" destOrd="0" presId="urn:microsoft.com/office/officeart/2008/layout/VerticalCurvedList"/>
    <dgm:cxn modelId="{118E65C0-3414-4A06-8EC7-09523F0B0B08}" type="presParOf" srcId="{A4372803-8211-493A-A677-8437E2EE057B}" destId="{194DCA43-EC70-4A33-805D-8E6F8324EC91}" srcOrd="10" destOrd="0" presId="urn:microsoft.com/office/officeart/2008/layout/VerticalCurvedList"/>
    <dgm:cxn modelId="{7BE4826B-7AE8-49ED-B271-CF16EBAB14FB}" type="presParOf" srcId="{194DCA43-EC70-4A33-805D-8E6F8324EC91}" destId="{A59B1C89-C25A-4FA8-87E4-0235B63E6CF7}" srcOrd="0" destOrd="0" presId="urn:microsoft.com/office/officeart/2008/layout/VerticalCurvedList"/>
    <dgm:cxn modelId="{72B506CF-C281-4A27-89B3-D55C7738432C}" type="presParOf" srcId="{A4372803-8211-493A-A677-8437E2EE057B}" destId="{86472298-4760-4FFA-8439-485B45DC1CF1}" srcOrd="11" destOrd="0" presId="urn:microsoft.com/office/officeart/2008/layout/VerticalCurvedList"/>
    <dgm:cxn modelId="{849CE3AC-B403-4345-822F-E39A46D46617}" type="presParOf" srcId="{A4372803-8211-493A-A677-8437E2EE057B}" destId="{731FC94E-8E25-4DF7-9708-B06A6F138881}" srcOrd="12" destOrd="0" presId="urn:microsoft.com/office/officeart/2008/layout/VerticalCurvedList"/>
    <dgm:cxn modelId="{3DC7514A-4D63-4347-9369-BC474893ABD6}" type="presParOf" srcId="{731FC94E-8E25-4DF7-9708-B06A6F138881}" destId="{B95E34AF-791E-49F7-B637-7DC21F920092}" srcOrd="0" destOrd="0" presId="urn:microsoft.com/office/officeart/2008/layout/VerticalCurvedList"/>
    <dgm:cxn modelId="{C046F557-C296-41E5-9CC2-4547368F83D7}" type="presParOf" srcId="{A4372803-8211-493A-A677-8437E2EE057B}" destId="{52FDAFAE-F18F-4117-9E73-595C2EDC2B4C}" srcOrd="13" destOrd="0" presId="urn:microsoft.com/office/officeart/2008/layout/VerticalCurvedList"/>
    <dgm:cxn modelId="{0527DA14-7B25-4284-A399-3A2ACF0B3BB1}" type="presParOf" srcId="{A4372803-8211-493A-A677-8437E2EE057B}" destId="{F4181973-5E55-44FD-9A46-97EBA93408A3}" srcOrd="14" destOrd="0" presId="urn:microsoft.com/office/officeart/2008/layout/VerticalCurvedList"/>
    <dgm:cxn modelId="{8473DA38-8842-4318-AE43-F582A39939D5}" type="presParOf" srcId="{F4181973-5E55-44FD-9A46-97EBA93408A3}" destId="{0CBE1B1B-1DDE-4C7A-B565-39715EE018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B82A9C-1592-42E4-9F99-8EC374B8B557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B71D66F5-FC81-4824-892E-383BC4742F1C}">
      <dgm:prSet phldrT="[Текст]"/>
      <dgm:spPr/>
      <dgm:t>
        <a:bodyPr/>
        <a:lstStyle/>
        <a:p>
          <a:r>
            <a:rPr lang="uk-UA" dirty="0" smtClean="0"/>
            <a:t>заборона, </a:t>
          </a:r>
          <a:endParaRPr lang="uk-UA" dirty="0"/>
        </a:p>
      </dgm:t>
    </dgm:pt>
    <dgm:pt modelId="{C276976F-0868-4A9B-BC40-66E57D2B83AE}" type="parTrans" cxnId="{8ACA6327-ADA4-4012-B415-C789167638B0}">
      <dgm:prSet/>
      <dgm:spPr/>
      <dgm:t>
        <a:bodyPr/>
        <a:lstStyle/>
        <a:p>
          <a:endParaRPr lang="uk-UA"/>
        </a:p>
      </dgm:t>
    </dgm:pt>
    <dgm:pt modelId="{5BBDBC15-5345-4F17-81DC-275F5597EC5F}" type="sibTrans" cxnId="{8ACA6327-ADA4-4012-B415-C789167638B0}">
      <dgm:prSet/>
      <dgm:spPr/>
      <dgm:t>
        <a:bodyPr/>
        <a:lstStyle/>
        <a:p>
          <a:endParaRPr lang="uk-UA"/>
        </a:p>
      </dgm:t>
    </dgm:pt>
    <dgm:pt modelId="{C14F4F4C-19CD-4EE2-9A12-780AE93ABBBF}">
      <dgm:prSet phldrT="[Текст]"/>
      <dgm:spPr/>
      <dgm:t>
        <a:bodyPr/>
        <a:lstStyle/>
        <a:p>
          <a:r>
            <a:rPr lang="uk-UA" dirty="0" smtClean="0"/>
            <a:t>дозвіл, </a:t>
          </a:r>
          <a:endParaRPr lang="uk-UA" dirty="0"/>
        </a:p>
      </dgm:t>
    </dgm:pt>
    <dgm:pt modelId="{56864CE3-50BB-4CF0-A480-33FEB5C71CD0}" type="parTrans" cxnId="{56D418D1-7BB5-49BA-9366-268005AA747F}">
      <dgm:prSet/>
      <dgm:spPr/>
      <dgm:t>
        <a:bodyPr/>
        <a:lstStyle/>
        <a:p>
          <a:endParaRPr lang="uk-UA"/>
        </a:p>
      </dgm:t>
    </dgm:pt>
    <dgm:pt modelId="{67833DD8-AF02-470E-9680-5639995ECF2B}" type="sibTrans" cxnId="{56D418D1-7BB5-49BA-9366-268005AA747F}">
      <dgm:prSet/>
      <dgm:spPr/>
      <dgm:t>
        <a:bodyPr/>
        <a:lstStyle/>
        <a:p>
          <a:endParaRPr lang="uk-UA"/>
        </a:p>
      </dgm:t>
    </dgm:pt>
    <dgm:pt modelId="{3DAA122E-17E8-46CF-A713-CA588D8B2F4E}">
      <dgm:prSet phldrT="[Текст]"/>
      <dgm:spPr/>
      <dgm:t>
        <a:bodyPr/>
        <a:lstStyle/>
        <a:p>
          <a:r>
            <a:rPr lang="uk-UA" dirty="0" smtClean="0"/>
            <a:t>примушення, </a:t>
          </a:r>
          <a:endParaRPr lang="uk-UA" dirty="0"/>
        </a:p>
      </dgm:t>
    </dgm:pt>
    <dgm:pt modelId="{49419A0D-77A0-4E34-9A5B-E3E4E2875EEB}" type="parTrans" cxnId="{18AC80FB-4076-46A5-B299-E09B0F0A6DC4}">
      <dgm:prSet/>
      <dgm:spPr/>
      <dgm:t>
        <a:bodyPr/>
        <a:lstStyle/>
        <a:p>
          <a:endParaRPr lang="uk-UA"/>
        </a:p>
      </dgm:t>
    </dgm:pt>
    <dgm:pt modelId="{A3C269B9-26FA-4D72-96C9-7A473AAB0F12}" type="sibTrans" cxnId="{18AC80FB-4076-46A5-B299-E09B0F0A6DC4}">
      <dgm:prSet/>
      <dgm:spPr/>
      <dgm:t>
        <a:bodyPr/>
        <a:lstStyle/>
        <a:p>
          <a:endParaRPr lang="uk-UA"/>
        </a:p>
      </dgm:t>
    </dgm:pt>
    <dgm:pt modelId="{55FD86B0-1DD9-480B-AFA2-BE84615C404E}">
      <dgm:prSet phldrT="[Текст]"/>
      <dgm:spPr/>
      <dgm:t>
        <a:bodyPr/>
        <a:lstStyle/>
        <a:p>
          <a:r>
            <a:rPr lang="uk-UA" dirty="0" smtClean="0"/>
            <a:t>трансферти, </a:t>
          </a:r>
          <a:endParaRPr lang="uk-UA" dirty="0"/>
        </a:p>
      </dgm:t>
    </dgm:pt>
    <dgm:pt modelId="{1418EDD6-CB19-4CA4-8BC6-C61AED814BC9}" type="parTrans" cxnId="{7F3C5E8A-171F-477A-9807-88100C229527}">
      <dgm:prSet/>
      <dgm:spPr/>
      <dgm:t>
        <a:bodyPr/>
        <a:lstStyle/>
        <a:p>
          <a:endParaRPr lang="uk-UA"/>
        </a:p>
      </dgm:t>
    </dgm:pt>
    <dgm:pt modelId="{5AD5250D-223F-4AAF-81CD-09BD66694E44}" type="sibTrans" cxnId="{7F3C5E8A-171F-477A-9807-88100C229527}">
      <dgm:prSet/>
      <dgm:spPr/>
      <dgm:t>
        <a:bodyPr/>
        <a:lstStyle/>
        <a:p>
          <a:endParaRPr lang="uk-UA"/>
        </a:p>
      </dgm:t>
    </dgm:pt>
    <dgm:pt modelId="{DBC381D9-4560-4B0C-91FD-6FE7E2B6BEBB}">
      <dgm:prSet phldrT="[Текст]"/>
      <dgm:spPr/>
      <dgm:t>
        <a:bodyPr/>
        <a:lstStyle/>
        <a:p>
          <a:r>
            <a:rPr lang="uk-UA" dirty="0" smtClean="0"/>
            <a:t>субсидії, </a:t>
          </a:r>
          <a:endParaRPr lang="uk-UA" dirty="0"/>
        </a:p>
      </dgm:t>
    </dgm:pt>
    <dgm:pt modelId="{996971EA-1375-41B4-832F-F737D0AB0029}" type="parTrans" cxnId="{5FD18BBF-A05B-487C-8F49-D8003D27A4D4}">
      <dgm:prSet/>
      <dgm:spPr/>
      <dgm:t>
        <a:bodyPr/>
        <a:lstStyle/>
        <a:p>
          <a:endParaRPr lang="uk-UA"/>
        </a:p>
      </dgm:t>
    </dgm:pt>
    <dgm:pt modelId="{3EB00A2D-DF7F-4131-846B-99FA5275D3C4}" type="sibTrans" cxnId="{5FD18BBF-A05B-487C-8F49-D8003D27A4D4}">
      <dgm:prSet/>
      <dgm:spPr/>
      <dgm:t>
        <a:bodyPr/>
        <a:lstStyle/>
        <a:p>
          <a:endParaRPr lang="uk-UA"/>
        </a:p>
      </dgm:t>
    </dgm:pt>
    <dgm:pt modelId="{E2F2242E-F86C-4DED-B7A9-24F06ECDCAB2}">
      <dgm:prSet phldrT="[Текст]"/>
      <dgm:spPr/>
      <dgm:t>
        <a:bodyPr/>
        <a:lstStyle/>
        <a:p>
          <a:r>
            <a:rPr lang="uk-UA" dirty="0" smtClean="0"/>
            <a:t>премії, </a:t>
          </a:r>
          <a:endParaRPr lang="uk-UA" dirty="0"/>
        </a:p>
      </dgm:t>
    </dgm:pt>
    <dgm:pt modelId="{0850A68F-27DD-4EB0-8FA7-018DFD8EC66A}" type="parTrans" cxnId="{132BE3D1-43CA-4C13-843F-94C771A1B6EC}">
      <dgm:prSet/>
      <dgm:spPr/>
      <dgm:t>
        <a:bodyPr/>
        <a:lstStyle/>
        <a:p>
          <a:endParaRPr lang="uk-UA"/>
        </a:p>
      </dgm:t>
    </dgm:pt>
    <dgm:pt modelId="{54E46D99-B2DD-4165-A18E-E2EF681D38BC}" type="sibTrans" cxnId="{132BE3D1-43CA-4C13-843F-94C771A1B6EC}">
      <dgm:prSet/>
      <dgm:spPr/>
      <dgm:t>
        <a:bodyPr/>
        <a:lstStyle/>
        <a:p>
          <a:endParaRPr lang="uk-UA"/>
        </a:p>
      </dgm:t>
    </dgm:pt>
    <dgm:pt modelId="{F11B5BF2-4C07-4A6B-977D-F3C26CC1FD2A}">
      <dgm:prSet phldrT="[Текст]"/>
      <dgm:spPr/>
      <dgm:t>
        <a:bodyPr/>
        <a:lstStyle/>
        <a:p>
          <a:r>
            <a:rPr lang="uk-UA" dirty="0" smtClean="0"/>
            <a:t>позики, </a:t>
          </a:r>
          <a:endParaRPr lang="uk-UA" dirty="0"/>
        </a:p>
      </dgm:t>
    </dgm:pt>
    <dgm:pt modelId="{87419FAC-58C7-45A4-B16A-3929157CDE3A}" type="parTrans" cxnId="{9BF113B6-2FEF-4CB2-8FE2-A0FEE4D4F5F1}">
      <dgm:prSet/>
      <dgm:spPr/>
      <dgm:t>
        <a:bodyPr/>
        <a:lstStyle/>
        <a:p>
          <a:endParaRPr lang="uk-UA"/>
        </a:p>
      </dgm:t>
    </dgm:pt>
    <dgm:pt modelId="{C157C051-3E61-42DE-B61D-939986331AFB}" type="sibTrans" cxnId="{9BF113B6-2FEF-4CB2-8FE2-A0FEE4D4F5F1}">
      <dgm:prSet/>
      <dgm:spPr/>
      <dgm:t>
        <a:bodyPr/>
        <a:lstStyle/>
        <a:p>
          <a:endParaRPr lang="uk-UA"/>
        </a:p>
      </dgm:t>
    </dgm:pt>
    <dgm:pt modelId="{948B6892-11D8-479F-B859-3336C6F00C21}">
      <dgm:prSet phldrT="[Текст]"/>
      <dgm:spPr/>
      <dgm:t>
        <a:bodyPr/>
        <a:lstStyle/>
        <a:p>
          <a:r>
            <a:rPr lang="uk-UA" dirty="0" smtClean="0"/>
            <a:t>кредити, </a:t>
          </a:r>
          <a:endParaRPr lang="uk-UA" dirty="0"/>
        </a:p>
      </dgm:t>
    </dgm:pt>
    <dgm:pt modelId="{CE33BE69-65FB-4C2C-8BC5-A4E5AF1094FA}" type="parTrans" cxnId="{3F6E10A5-FC53-40E0-BCF0-FB7B89A9D536}">
      <dgm:prSet/>
      <dgm:spPr/>
      <dgm:t>
        <a:bodyPr/>
        <a:lstStyle/>
        <a:p>
          <a:endParaRPr lang="uk-UA"/>
        </a:p>
      </dgm:t>
    </dgm:pt>
    <dgm:pt modelId="{6BAF4932-AAF4-4756-BB39-3A462788FAE1}" type="sibTrans" cxnId="{3F6E10A5-FC53-40E0-BCF0-FB7B89A9D536}">
      <dgm:prSet/>
      <dgm:spPr/>
      <dgm:t>
        <a:bodyPr/>
        <a:lstStyle/>
        <a:p>
          <a:endParaRPr lang="uk-UA"/>
        </a:p>
      </dgm:t>
    </dgm:pt>
    <dgm:pt modelId="{F8A9A0C3-9058-4C6D-ADEA-C075B337BEFC}">
      <dgm:prSet phldrT="[Текст]"/>
      <dgm:spPr/>
      <dgm:t>
        <a:bodyPr/>
        <a:lstStyle/>
        <a:p>
          <a:r>
            <a:rPr lang="uk-UA" dirty="0" smtClean="0"/>
            <a:t>програми, </a:t>
          </a:r>
          <a:endParaRPr lang="uk-UA" dirty="0"/>
        </a:p>
      </dgm:t>
    </dgm:pt>
    <dgm:pt modelId="{97F8165B-4B9A-48D1-889E-4E5A9F8B8BDD}" type="parTrans" cxnId="{A121635B-0019-4C10-8745-BA8B6BBF0904}">
      <dgm:prSet/>
      <dgm:spPr/>
      <dgm:t>
        <a:bodyPr/>
        <a:lstStyle/>
        <a:p>
          <a:endParaRPr lang="uk-UA"/>
        </a:p>
      </dgm:t>
    </dgm:pt>
    <dgm:pt modelId="{0C87A353-BDFC-4890-B1B2-5C259608CCAC}" type="sibTrans" cxnId="{A121635B-0019-4C10-8745-BA8B6BBF0904}">
      <dgm:prSet/>
      <dgm:spPr/>
      <dgm:t>
        <a:bodyPr/>
        <a:lstStyle/>
        <a:p>
          <a:endParaRPr lang="uk-UA"/>
        </a:p>
      </dgm:t>
    </dgm:pt>
    <dgm:pt modelId="{67F16B18-72E3-455F-958A-A65C072C1EBC}">
      <dgm:prSet phldrT="[Текст]"/>
      <dgm:spPr/>
      <dgm:t>
        <a:bodyPr/>
        <a:lstStyle/>
        <a:p>
          <a:r>
            <a:rPr lang="uk-UA" dirty="0" smtClean="0"/>
            <a:t>плани розвитку</a:t>
          </a:r>
          <a:endParaRPr lang="uk-UA" dirty="0"/>
        </a:p>
      </dgm:t>
    </dgm:pt>
    <dgm:pt modelId="{3046F45A-7482-47FE-8CCC-0340635B7E4A}" type="parTrans" cxnId="{F8602230-37FD-47A6-96DB-BEF5989E0659}">
      <dgm:prSet/>
      <dgm:spPr/>
      <dgm:t>
        <a:bodyPr/>
        <a:lstStyle/>
        <a:p>
          <a:endParaRPr lang="uk-UA"/>
        </a:p>
      </dgm:t>
    </dgm:pt>
    <dgm:pt modelId="{62198DCA-FB5F-4DF9-A1C3-8642B539B3FF}" type="sibTrans" cxnId="{F8602230-37FD-47A6-96DB-BEF5989E0659}">
      <dgm:prSet/>
      <dgm:spPr/>
      <dgm:t>
        <a:bodyPr/>
        <a:lstStyle/>
        <a:p>
          <a:endParaRPr lang="uk-UA"/>
        </a:p>
      </dgm:t>
    </dgm:pt>
    <dgm:pt modelId="{831706CF-EE89-4CA0-813F-4ABBCD17CCD5}" type="pres">
      <dgm:prSet presAssocID="{3BB82A9C-1592-42E4-9F99-8EC374B8B55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1454AF5-1647-4812-97A2-72362526078B}" type="pres">
      <dgm:prSet presAssocID="{B71D66F5-FC81-4824-892E-383BC4742F1C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9A1CB2-1B64-45DA-9D0D-90830A3AEF60}" type="pres">
      <dgm:prSet presAssocID="{5BBDBC15-5345-4F17-81DC-275F5597EC5F}" presName="sibTrans" presStyleCnt="0"/>
      <dgm:spPr/>
    </dgm:pt>
    <dgm:pt modelId="{323677E3-AA1B-4F80-A87F-E72026AD15DF}" type="pres">
      <dgm:prSet presAssocID="{C14F4F4C-19CD-4EE2-9A12-780AE93ABBB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5AE933-A806-4D7B-96BE-D0372908B442}" type="pres">
      <dgm:prSet presAssocID="{67833DD8-AF02-470E-9680-5639995ECF2B}" presName="sibTrans" presStyleCnt="0"/>
      <dgm:spPr/>
    </dgm:pt>
    <dgm:pt modelId="{F60C7CDD-6109-45E6-864F-F0651114DCA6}" type="pres">
      <dgm:prSet presAssocID="{3DAA122E-17E8-46CF-A713-CA588D8B2F4E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371E90-F21A-4B4E-B3DB-FFB064069B2A}" type="pres">
      <dgm:prSet presAssocID="{A3C269B9-26FA-4D72-96C9-7A473AAB0F12}" presName="sibTrans" presStyleCnt="0"/>
      <dgm:spPr/>
    </dgm:pt>
    <dgm:pt modelId="{136AD221-F7E0-4EED-90C3-64B8A626044A}" type="pres">
      <dgm:prSet presAssocID="{55FD86B0-1DD9-480B-AFA2-BE84615C404E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E2F93E-BF37-4950-963A-BD678F3D5E78}" type="pres">
      <dgm:prSet presAssocID="{5AD5250D-223F-4AAF-81CD-09BD66694E44}" presName="sibTrans" presStyleCnt="0"/>
      <dgm:spPr/>
    </dgm:pt>
    <dgm:pt modelId="{C4731442-66B4-4395-8774-1E3C3E1648E0}" type="pres">
      <dgm:prSet presAssocID="{DBC381D9-4560-4B0C-91FD-6FE7E2B6BEBB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991EEB-F366-4D6F-B737-5F636D573C9F}" type="pres">
      <dgm:prSet presAssocID="{3EB00A2D-DF7F-4131-846B-99FA5275D3C4}" presName="sibTrans" presStyleCnt="0"/>
      <dgm:spPr/>
    </dgm:pt>
    <dgm:pt modelId="{8F1D60CD-E4A4-47A8-BD78-700A6454C4F2}" type="pres">
      <dgm:prSet presAssocID="{E2F2242E-F86C-4DED-B7A9-24F06ECDCAB2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F7CE40-FB60-4EB5-B60A-6B2C77D51AFD}" type="pres">
      <dgm:prSet presAssocID="{54E46D99-B2DD-4165-A18E-E2EF681D38BC}" presName="sibTrans" presStyleCnt="0"/>
      <dgm:spPr/>
    </dgm:pt>
    <dgm:pt modelId="{D8B72176-06FA-45B0-9D10-DE7ADE44A37E}" type="pres">
      <dgm:prSet presAssocID="{F11B5BF2-4C07-4A6B-977D-F3C26CC1FD2A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4545DC-2FF5-4907-B58C-EF09DFB14C70}" type="pres">
      <dgm:prSet presAssocID="{C157C051-3E61-42DE-B61D-939986331AFB}" presName="sibTrans" presStyleCnt="0"/>
      <dgm:spPr/>
    </dgm:pt>
    <dgm:pt modelId="{D83AF137-2A8E-4979-A24B-2AA5879D8BFA}" type="pres">
      <dgm:prSet presAssocID="{948B6892-11D8-479F-B859-3336C6F00C21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EAA816-F386-4FF7-B8C4-285AA218AC13}" type="pres">
      <dgm:prSet presAssocID="{6BAF4932-AAF4-4756-BB39-3A462788FAE1}" presName="sibTrans" presStyleCnt="0"/>
      <dgm:spPr/>
    </dgm:pt>
    <dgm:pt modelId="{A5FADAE5-B139-42C3-AB2D-6DAFD16C751E}" type="pres">
      <dgm:prSet presAssocID="{F8A9A0C3-9058-4C6D-ADEA-C075B337BEFC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78E631-963C-4680-B76B-750D9CD68272}" type="pres">
      <dgm:prSet presAssocID="{0C87A353-BDFC-4890-B1B2-5C259608CCAC}" presName="sibTrans" presStyleCnt="0"/>
      <dgm:spPr/>
    </dgm:pt>
    <dgm:pt modelId="{610A9460-D753-465A-966E-DB67AA5C0D18}" type="pres">
      <dgm:prSet presAssocID="{67F16B18-72E3-455F-958A-A65C072C1EBC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A6AD442-5845-4A74-B201-CB54D7F455CC}" type="presOf" srcId="{F8A9A0C3-9058-4C6D-ADEA-C075B337BEFC}" destId="{A5FADAE5-B139-42C3-AB2D-6DAFD16C751E}" srcOrd="0" destOrd="0" presId="urn:microsoft.com/office/officeart/2005/8/layout/default"/>
    <dgm:cxn modelId="{8C729CF8-FBC4-4F6E-A7DC-24ED92E3A6A7}" type="presOf" srcId="{3BB82A9C-1592-42E4-9F99-8EC374B8B557}" destId="{831706CF-EE89-4CA0-813F-4ABBCD17CCD5}" srcOrd="0" destOrd="0" presId="urn:microsoft.com/office/officeart/2005/8/layout/default"/>
    <dgm:cxn modelId="{0BFA1277-AE8A-41EF-BACA-D5D17040FE62}" type="presOf" srcId="{67F16B18-72E3-455F-958A-A65C072C1EBC}" destId="{610A9460-D753-465A-966E-DB67AA5C0D18}" srcOrd="0" destOrd="0" presId="urn:microsoft.com/office/officeart/2005/8/layout/default"/>
    <dgm:cxn modelId="{0B13B2D0-8BAA-41E1-B2C7-5004D50DE10A}" type="presOf" srcId="{F11B5BF2-4C07-4A6B-977D-F3C26CC1FD2A}" destId="{D8B72176-06FA-45B0-9D10-DE7ADE44A37E}" srcOrd="0" destOrd="0" presId="urn:microsoft.com/office/officeart/2005/8/layout/default"/>
    <dgm:cxn modelId="{F8602230-37FD-47A6-96DB-BEF5989E0659}" srcId="{3BB82A9C-1592-42E4-9F99-8EC374B8B557}" destId="{67F16B18-72E3-455F-958A-A65C072C1EBC}" srcOrd="9" destOrd="0" parTransId="{3046F45A-7482-47FE-8CCC-0340635B7E4A}" sibTransId="{62198DCA-FB5F-4DF9-A1C3-8642B539B3FF}"/>
    <dgm:cxn modelId="{ECE9D2BD-2166-4CE7-9573-FED9AA8B19B9}" type="presOf" srcId="{E2F2242E-F86C-4DED-B7A9-24F06ECDCAB2}" destId="{8F1D60CD-E4A4-47A8-BD78-700A6454C4F2}" srcOrd="0" destOrd="0" presId="urn:microsoft.com/office/officeart/2005/8/layout/default"/>
    <dgm:cxn modelId="{18AC80FB-4076-46A5-B299-E09B0F0A6DC4}" srcId="{3BB82A9C-1592-42E4-9F99-8EC374B8B557}" destId="{3DAA122E-17E8-46CF-A713-CA588D8B2F4E}" srcOrd="2" destOrd="0" parTransId="{49419A0D-77A0-4E34-9A5B-E3E4E2875EEB}" sibTransId="{A3C269B9-26FA-4D72-96C9-7A473AAB0F12}"/>
    <dgm:cxn modelId="{8ACA6327-ADA4-4012-B415-C789167638B0}" srcId="{3BB82A9C-1592-42E4-9F99-8EC374B8B557}" destId="{B71D66F5-FC81-4824-892E-383BC4742F1C}" srcOrd="0" destOrd="0" parTransId="{C276976F-0868-4A9B-BC40-66E57D2B83AE}" sibTransId="{5BBDBC15-5345-4F17-81DC-275F5597EC5F}"/>
    <dgm:cxn modelId="{56D418D1-7BB5-49BA-9366-268005AA747F}" srcId="{3BB82A9C-1592-42E4-9F99-8EC374B8B557}" destId="{C14F4F4C-19CD-4EE2-9A12-780AE93ABBBF}" srcOrd="1" destOrd="0" parTransId="{56864CE3-50BB-4CF0-A480-33FEB5C71CD0}" sibTransId="{67833DD8-AF02-470E-9680-5639995ECF2B}"/>
    <dgm:cxn modelId="{26FEB591-B1A5-4184-B25E-E79B8E51B69B}" type="presOf" srcId="{DBC381D9-4560-4B0C-91FD-6FE7E2B6BEBB}" destId="{C4731442-66B4-4395-8774-1E3C3E1648E0}" srcOrd="0" destOrd="0" presId="urn:microsoft.com/office/officeart/2005/8/layout/default"/>
    <dgm:cxn modelId="{B71FD878-9BDE-4BF1-B3D6-C0527E39C6EC}" type="presOf" srcId="{C14F4F4C-19CD-4EE2-9A12-780AE93ABBBF}" destId="{323677E3-AA1B-4F80-A87F-E72026AD15DF}" srcOrd="0" destOrd="0" presId="urn:microsoft.com/office/officeart/2005/8/layout/default"/>
    <dgm:cxn modelId="{3F6E10A5-FC53-40E0-BCF0-FB7B89A9D536}" srcId="{3BB82A9C-1592-42E4-9F99-8EC374B8B557}" destId="{948B6892-11D8-479F-B859-3336C6F00C21}" srcOrd="7" destOrd="0" parTransId="{CE33BE69-65FB-4C2C-8BC5-A4E5AF1094FA}" sibTransId="{6BAF4932-AAF4-4756-BB39-3A462788FAE1}"/>
    <dgm:cxn modelId="{A121635B-0019-4C10-8745-BA8B6BBF0904}" srcId="{3BB82A9C-1592-42E4-9F99-8EC374B8B557}" destId="{F8A9A0C3-9058-4C6D-ADEA-C075B337BEFC}" srcOrd="8" destOrd="0" parTransId="{97F8165B-4B9A-48D1-889E-4E5A9F8B8BDD}" sibTransId="{0C87A353-BDFC-4890-B1B2-5C259608CCAC}"/>
    <dgm:cxn modelId="{5FD18BBF-A05B-487C-8F49-D8003D27A4D4}" srcId="{3BB82A9C-1592-42E4-9F99-8EC374B8B557}" destId="{DBC381D9-4560-4B0C-91FD-6FE7E2B6BEBB}" srcOrd="4" destOrd="0" parTransId="{996971EA-1375-41B4-832F-F737D0AB0029}" sibTransId="{3EB00A2D-DF7F-4131-846B-99FA5275D3C4}"/>
    <dgm:cxn modelId="{132BE3D1-43CA-4C13-843F-94C771A1B6EC}" srcId="{3BB82A9C-1592-42E4-9F99-8EC374B8B557}" destId="{E2F2242E-F86C-4DED-B7A9-24F06ECDCAB2}" srcOrd="5" destOrd="0" parTransId="{0850A68F-27DD-4EB0-8FA7-018DFD8EC66A}" sibTransId="{54E46D99-B2DD-4165-A18E-E2EF681D38BC}"/>
    <dgm:cxn modelId="{7F3C5E8A-171F-477A-9807-88100C229527}" srcId="{3BB82A9C-1592-42E4-9F99-8EC374B8B557}" destId="{55FD86B0-1DD9-480B-AFA2-BE84615C404E}" srcOrd="3" destOrd="0" parTransId="{1418EDD6-CB19-4CA4-8BC6-C61AED814BC9}" sibTransId="{5AD5250D-223F-4AAF-81CD-09BD66694E44}"/>
    <dgm:cxn modelId="{E4B6079E-1644-42E7-90FF-62222494608D}" type="presOf" srcId="{B71D66F5-FC81-4824-892E-383BC4742F1C}" destId="{91454AF5-1647-4812-97A2-72362526078B}" srcOrd="0" destOrd="0" presId="urn:microsoft.com/office/officeart/2005/8/layout/default"/>
    <dgm:cxn modelId="{9BF113B6-2FEF-4CB2-8FE2-A0FEE4D4F5F1}" srcId="{3BB82A9C-1592-42E4-9F99-8EC374B8B557}" destId="{F11B5BF2-4C07-4A6B-977D-F3C26CC1FD2A}" srcOrd="6" destOrd="0" parTransId="{87419FAC-58C7-45A4-B16A-3929157CDE3A}" sibTransId="{C157C051-3E61-42DE-B61D-939986331AFB}"/>
    <dgm:cxn modelId="{8A98BB08-0620-4E76-BEC7-CD4CA660836C}" type="presOf" srcId="{55FD86B0-1DD9-480B-AFA2-BE84615C404E}" destId="{136AD221-F7E0-4EED-90C3-64B8A626044A}" srcOrd="0" destOrd="0" presId="urn:microsoft.com/office/officeart/2005/8/layout/default"/>
    <dgm:cxn modelId="{52B1BB13-4081-4123-AF3F-E8EAD48D3CB9}" type="presOf" srcId="{3DAA122E-17E8-46CF-A713-CA588D8B2F4E}" destId="{F60C7CDD-6109-45E6-864F-F0651114DCA6}" srcOrd="0" destOrd="0" presId="urn:microsoft.com/office/officeart/2005/8/layout/default"/>
    <dgm:cxn modelId="{D79EDF1C-A17D-4D54-AFC6-E6BA16EBFD1A}" type="presOf" srcId="{948B6892-11D8-479F-B859-3336C6F00C21}" destId="{D83AF137-2A8E-4979-A24B-2AA5879D8BFA}" srcOrd="0" destOrd="0" presId="urn:microsoft.com/office/officeart/2005/8/layout/default"/>
    <dgm:cxn modelId="{451E5FD8-E817-4B73-AECB-980629AC5537}" type="presParOf" srcId="{831706CF-EE89-4CA0-813F-4ABBCD17CCD5}" destId="{91454AF5-1647-4812-97A2-72362526078B}" srcOrd="0" destOrd="0" presId="urn:microsoft.com/office/officeart/2005/8/layout/default"/>
    <dgm:cxn modelId="{A5655B39-E99B-425B-A51B-FAB1DE17BAAA}" type="presParOf" srcId="{831706CF-EE89-4CA0-813F-4ABBCD17CCD5}" destId="{049A1CB2-1B64-45DA-9D0D-90830A3AEF60}" srcOrd="1" destOrd="0" presId="urn:microsoft.com/office/officeart/2005/8/layout/default"/>
    <dgm:cxn modelId="{E5274853-67C4-448D-B8F9-B7D7846010C5}" type="presParOf" srcId="{831706CF-EE89-4CA0-813F-4ABBCD17CCD5}" destId="{323677E3-AA1B-4F80-A87F-E72026AD15DF}" srcOrd="2" destOrd="0" presId="urn:microsoft.com/office/officeart/2005/8/layout/default"/>
    <dgm:cxn modelId="{75BCA721-13DC-4893-B574-CC7B2759591E}" type="presParOf" srcId="{831706CF-EE89-4CA0-813F-4ABBCD17CCD5}" destId="{8D5AE933-A806-4D7B-96BE-D0372908B442}" srcOrd="3" destOrd="0" presId="urn:microsoft.com/office/officeart/2005/8/layout/default"/>
    <dgm:cxn modelId="{E1D906AA-AE7F-4516-81DB-1785902809B3}" type="presParOf" srcId="{831706CF-EE89-4CA0-813F-4ABBCD17CCD5}" destId="{F60C7CDD-6109-45E6-864F-F0651114DCA6}" srcOrd="4" destOrd="0" presId="urn:microsoft.com/office/officeart/2005/8/layout/default"/>
    <dgm:cxn modelId="{6950F764-2BEB-4DBC-BF6C-25C18023A8C2}" type="presParOf" srcId="{831706CF-EE89-4CA0-813F-4ABBCD17CCD5}" destId="{F0371E90-F21A-4B4E-B3DB-FFB064069B2A}" srcOrd="5" destOrd="0" presId="urn:microsoft.com/office/officeart/2005/8/layout/default"/>
    <dgm:cxn modelId="{AA090166-9CD7-47A4-806C-9B9129773157}" type="presParOf" srcId="{831706CF-EE89-4CA0-813F-4ABBCD17CCD5}" destId="{136AD221-F7E0-4EED-90C3-64B8A626044A}" srcOrd="6" destOrd="0" presId="urn:microsoft.com/office/officeart/2005/8/layout/default"/>
    <dgm:cxn modelId="{6DBA0383-FC06-4A55-B513-925DCD2EE4C3}" type="presParOf" srcId="{831706CF-EE89-4CA0-813F-4ABBCD17CCD5}" destId="{52E2F93E-BF37-4950-963A-BD678F3D5E78}" srcOrd="7" destOrd="0" presId="urn:microsoft.com/office/officeart/2005/8/layout/default"/>
    <dgm:cxn modelId="{996193DD-C7F3-42DC-9343-642183B393B9}" type="presParOf" srcId="{831706CF-EE89-4CA0-813F-4ABBCD17CCD5}" destId="{C4731442-66B4-4395-8774-1E3C3E1648E0}" srcOrd="8" destOrd="0" presId="urn:microsoft.com/office/officeart/2005/8/layout/default"/>
    <dgm:cxn modelId="{80E7120A-CD15-4EFC-9A06-5550EB1DCF76}" type="presParOf" srcId="{831706CF-EE89-4CA0-813F-4ABBCD17CCD5}" destId="{35991EEB-F366-4D6F-B737-5F636D573C9F}" srcOrd="9" destOrd="0" presId="urn:microsoft.com/office/officeart/2005/8/layout/default"/>
    <dgm:cxn modelId="{1BFEA162-8C12-4189-87AB-2674C0BE9DF8}" type="presParOf" srcId="{831706CF-EE89-4CA0-813F-4ABBCD17CCD5}" destId="{8F1D60CD-E4A4-47A8-BD78-700A6454C4F2}" srcOrd="10" destOrd="0" presId="urn:microsoft.com/office/officeart/2005/8/layout/default"/>
    <dgm:cxn modelId="{BA4CA0D6-7A9A-4663-98E1-4B5274470DB7}" type="presParOf" srcId="{831706CF-EE89-4CA0-813F-4ABBCD17CCD5}" destId="{92F7CE40-FB60-4EB5-B60A-6B2C77D51AFD}" srcOrd="11" destOrd="0" presId="urn:microsoft.com/office/officeart/2005/8/layout/default"/>
    <dgm:cxn modelId="{34411673-9BA6-4887-B775-F3007FF61AB0}" type="presParOf" srcId="{831706CF-EE89-4CA0-813F-4ABBCD17CCD5}" destId="{D8B72176-06FA-45B0-9D10-DE7ADE44A37E}" srcOrd="12" destOrd="0" presId="urn:microsoft.com/office/officeart/2005/8/layout/default"/>
    <dgm:cxn modelId="{7DCD3197-D65F-440C-9FA6-F8651FAAE72A}" type="presParOf" srcId="{831706CF-EE89-4CA0-813F-4ABBCD17CCD5}" destId="{8A4545DC-2FF5-4907-B58C-EF09DFB14C70}" srcOrd="13" destOrd="0" presId="urn:microsoft.com/office/officeart/2005/8/layout/default"/>
    <dgm:cxn modelId="{BD09D840-9D25-4959-AF43-6A4CC6169C64}" type="presParOf" srcId="{831706CF-EE89-4CA0-813F-4ABBCD17CCD5}" destId="{D83AF137-2A8E-4979-A24B-2AA5879D8BFA}" srcOrd="14" destOrd="0" presId="urn:microsoft.com/office/officeart/2005/8/layout/default"/>
    <dgm:cxn modelId="{83867B00-9DC3-42C4-9454-F3C79B0E56F1}" type="presParOf" srcId="{831706CF-EE89-4CA0-813F-4ABBCD17CCD5}" destId="{DAEAA816-F386-4FF7-B8C4-285AA218AC13}" srcOrd="15" destOrd="0" presId="urn:microsoft.com/office/officeart/2005/8/layout/default"/>
    <dgm:cxn modelId="{118D5953-A34D-477F-847E-C83E2D4FDB31}" type="presParOf" srcId="{831706CF-EE89-4CA0-813F-4ABBCD17CCD5}" destId="{A5FADAE5-B139-42C3-AB2D-6DAFD16C751E}" srcOrd="16" destOrd="0" presId="urn:microsoft.com/office/officeart/2005/8/layout/default"/>
    <dgm:cxn modelId="{E687502B-7A56-44F3-A71E-FF7B6CF93F1E}" type="presParOf" srcId="{831706CF-EE89-4CA0-813F-4ABBCD17CCD5}" destId="{4478E631-963C-4680-B76B-750D9CD68272}" srcOrd="17" destOrd="0" presId="urn:microsoft.com/office/officeart/2005/8/layout/default"/>
    <dgm:cxn modelId="{2E02A307-E91C-48D4-ACCC-0E7FBF4F289B}" type="presParOf" srcId="{831706CF-EE89-4CA0-813F-4ABBCD17CCD5}" destId="{610A9460-D753-465A-966E-DB67AA5C0D18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16BCF6-DE9B-4CDD-ACC8-D41FD02494A1}" type="doc">
      <dgm:prSet loTypeId="urn:microsoft.com/office/officeart/2005/8/layout/arrow6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EF7C0904-DEBD-46C6-8E2C-5CCAD357A665}">
      <dgm:prSet phldrT="[Текст]" custT="1"/>
      <dgm:spPr/>
      <dgm:t>
        <a:bodyPr/>
        <a:lstStyle/>
        <a:p>
          <a:r>
            <a:rPr lang="uk-UA" sz="1600" b="1" dirty="0" err="1" smtClean="0"/>
            <a:t>Макроінструменти</a:t>
          </a:r>
          <a:r>
            <a:rPr lang="uk-UA" sz="1600" b="1" dirty="0" smtClean="0"/>
            <a:t> </a:t>
          </a:r>
          <a:r>
            <a:rPr lang="uk-UA" sz="1400" dirty="0" smtClean="0"/>
            <a:t>- це загальноекономічні регулятори, які впливають на поведінку багатьох економічних суб’єктів. Ці інструменти мають диференційовані, по кожному з регіонів, параметри та умови загальнодержавної податкової, кредитної, інвестиційної, соціальної політики.</a:t>
          </a:r>
          <a:endParaRPr lang="uk-UA" sz="1400" dirty="0"/>
        </a:p>
      </dgm:t>
    </dgm:pt>
    <dgm:pt modelId="{F2C1CCB0-3CD6-4426-8DFF-B0691F3E63C6}" type="parTrans" cxnId="{4C9DA51B-E669-4956-BA07-0BA3D3714193}">
      <dgm:prSet/>
      <dgm:spPr/>
      <dgm:t>
        <a:bodyPr/>
        <a:lstStyle/>
        <a:p>
          <a:endParaRPr lang="uk-UA"/>
        </a:p>
      </dgm:t>
    </dgm:pt>
    <dgm:pt modelId="{E473B4A1-03EF-4E5B-A49E-A6B66227D029}" type="sibTrans" cxnId="{4C9DA51B-E669-4956-BA07-0BA3D3714193}">
      <dgm:prSet/>
      <dgm:spPr/>
      <dgm:t>
        <a:bodyPr/>
        <a:lstStyle/>
        <a:p>
          <a:endParaRPr lang="uk-UA"/>
        </a:p>
      </dgm:t>
    </dgm:pt>
    <dgm:pt modelId="{88900931-5AF2-48D3-9AB8-8407F582E102}">
      <dgm:prSet phldrT="[Текст]"/>
      <dgm:spPr/>
      <dgm:t>
        <a:bodyPr/>
        <a:lstStyle/>
        <a:p>
          <a:r>
            <a:rPr lang="uk-UA" b="1" dirty="0" smtClean="0"/>
            <a:t>Мікроінструменти</a:t>
          </a:r>
          <a:r>
            <a:rPr lang="uk-UA" dirty="0" smtClean="0"/>
            <a:t> - це регулятори адресного впливу. Вони безпосередньо спрямовані на діяльність суб’єктів регіональної економіки, впливають на власників основних факторів виробництва - праці і капіталу з метою стимулювання їх активної участі в процесі регіонального відтворення. </a:t>
          </a:r>
          <a:endParaRPr lang="uk-UA" dirty="0"/>
        </a:p>
      </dgm:t>
    </dgm:pt>
    <dgm:pt modelId="{5C8AADAB-B107-4EF2-8E6F-3A55A746210B}" type="parTrans" cxnId="{5A0FBDB4-483A-4AB2-858E-993428368739}">
      <dgm:prSet/>
      <dgm:spPr/>
      <dgm:t>
        <a:bodyPr/>
        <a:lstStyle/>
        <a:p>
          <a:endParaRPr lang="uk-UA"/>
        </a:p>
      </dgm:t>
    </dgm:pt>
    <dgm:pt modelId="{12D2842D-A2F9-40CB-A1CF-582B8F50C203}" type="sibTrans" cxnId="{5A0FBDB4-483A-4AB2-858E-993428368739}">
      <dgm:prSet/>
      <dgm:spPr/>
      <dgm:t>
        <a:bodyPr/>
        <a:lstStyle/>
        <a:p>
          <a:endParaRPr lang="uk-UA"/>
        </a:p>
      </dgm:t>
    </dgm:pt>
    <dgm:pt modelId="{91C49B77-01C2-4FB5-A344-DBDA7094126D}">
      <dgm:prSet/>
      <dgm:spPr/>
      <dgm:t>
        <a:bodyPr/>
        <a:lstStyle/>
        <a:p>
          <a:endParaRPr lang="uk-UA"/>
        </a:p>
      </dgm:t>
    </dgm:pt>
    <dgm:pt modelId="{8C2A5ED4-19DF-4191-8A92-00B07BC00C7C}" type="parTrans" cxnId="{A4FDB352-2765-4D7A-AF77-76BA6234CAC2}">
      <dgm:prSet/>
      <dgm:spPr/>
      <dgm:t>
        <a:bodyPr/>
        <a:lstStyle/>
        <a:p>
          <a:endParaRPr lang="uk-UA"/>
        </a:p>
      </dgm:t>
    </dgm:pt>
    <dgm:pt modelId="{FBC96006-9A6D-4C44-90B6-A6AB8E32E0E9}" type="sibTrans" cxnId="{A4FDB352-2765-4D7A-AF77-76BA6234CAC2}">
      <dgm:prSet/>
      <dgm:spPr/>
      <dgm:t>
        <a:bodyPr/>
        <a:lstStyle/>
        <a:p>
          <a:endParaRPr lang="uk-UA"/>
        </a:p>
      </dgm:t>
    </dgm:pt>
    <dgm:pt modelId="{71ACFA85-378B-44EE-BA38-8C9D7BBAEF7C}" type="pres">
      <dgm:prSet presAssocID="{9916BCF6-DE9B-4CDD-ACC8-D41FD02494A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70E46E6-F2CF-4AD2-9E86-5059BA876548}" type="pres">
      <dgm:prSet presAssocID="{9916BCF6-DE9B-4CDD-ACC8-D41FD02494A1}" presName="ribbon" presStyleLbl="node1" presStyleIdx="0" presStyleCnt="1" custLinFactNeighborY="10248"/>
      <dgm:spPr/>
    </dgm:pt>
    <dgm:pt modelId="{BDECBE79-8ABE-4358-8D75-9C3AC311B40E}" type="pres">
      <dgm:prSet presAssocID="{9916BCF6-DE9B-4CDD-ACC8-D41FD02494A1}" presName="leftArrowText" presStyleLbl="node1" presStyleIdx="0" presStyleCnt="1" custLinFactNeighborX="4312" custLinFactNeighborY="1944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016432-4113-4F27-9115-860D820B76EB}" type="pres">
      <dgm:prSet presAssocID="{9916BCF6-DE9B-4CDD-ACC8-D41FD02494A1}" presName="rightArrowText" presStyleLbl="node1" presStyleIdx="0" presStyleCnt="1" custLinFactNeighborX="-4874" custLinFactNeighborY="1760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3B705E3-5BC1-4113-9A4E-F6E79A8C42C6}" type="presOf" srcId="{9916BCF6-DE9B-4CDD-ACC8-D41FD02494A1}" destId="{71ACFA85-378B-44EE-BA38-8C9D7BBAEF7C}" srcOrd="0" destOrd="0" presId="urn:microsoft.com/office/officeart/2005/8/layout/arrow6"/>
    <dgm:cxn modelId="{1E653594-C017-4AFC-B6AC-38196BE1EC61}" type="presOf" srcId="{EF7C0904-DEBD-46C6-8E2C-5CCAD357A665}" destId="{BDECBE79-8ABE-4358-8D75-9C3AC311B40E}" srcOrd="0" destOrd="0" presId="urn:microsoft.com/office/officeart/2005/8/layout/arrow6"/>
    <dgm:cxn modelId="{A4FDB352-2765-4D7A-AF77-76BA6234CAC2}" srcId="{9916BCF6-DE9B-4CDD-ACC8-D41FD02494A1}" destId="{91C49B77-01C2-4FB5-A344-DBDA7094126D}" srcOrd="2" destOrd="0" parTransId="{8C2A5ED4-19DF-4191-8A92-00B07BC00C7C}" sibTransId="{FBC96006-9A6D-4C44-90B6-A6AB8E32E0E9}"/>
    <dgm:cxn modelId="{66936AA5-7DE4-428A-9554-BF282826DD7A}" type="presOf" srcId="{88900931-5AF2-48D3-9AB8-8407F582E102}" destId="{64016432-4113-4F27-9115-860D820B76EB}" srcOrd="0" destOrd="0" presId="urn:microsoft.com/office/officeart/2005/8/layout/arrow6"/>
    <dgm:cxn modelId="{4C9DA51B-E669-4956-BA07-0BA3D3714193}" srcId="{9916BCF6-DE9B-4CDD-ACC8-D41FD02494A1}" destId="{EF7C0904-DEBD-46C6-8E2C-5CCAD357A665}" srcOrd="0" destOrd="0" parTransId="{F2C1CCB0-3CD6-4426-8DFF-B0691F3E63C6}" sibTransId="{E473B4A1-03EF-4E5B-A49E-A6B66227D029}"/>
    <dgm:cxn modelId="{5A0FBDB4-483A-4AB2-858E-993428368739}" srcId="{9916BCF6-DE9B-4CDD-ACC8-D41FD02494A1}" destId="{88900931-5AF2-48D3-9AB8-8407F582E102}" srcOrd="1" destOrd="0" parTransId="{5C8AADAB-B107-4EF2-8E6F-3A55A746210B}" sibTransId="{12D2842D-A2F9-40CB-A1CF-582B8F50C203}"/>
    <dgm:cxn modelId="{97E3F8C5-A817-4A97-856B-11338812DFDE}" type="presParOf" srcId="{71ACFA85-378B-44EE-BA38-8C9D7BBAEF7C}" destId="{E70E46E6-F2CF-4AD2-9E86-5059BA876548}" srcOrd="0" destOrd="0" presId="urn:microsoft.com/office/officeart/2005/8/layout/arrow6"/>
    <dgm:cxn modelId="{77DD5824-044F-4E79-9DDF-F5D9354AB3A2}" type="presParOf" srcId="{71ACFA85-378B-44EE-BA38-8C9D7BBAEF7C}" destId="{BDECBE79-8ABE-4358-8D75-9C3AC311B40E}" srcOrd="1" destOrd="0" presId="urn:microsoft.com/office/officeart/2005/8/layout/arrow6"/>
    <dgm:cxn modelId="{7A77A4E4-9279-4B06-8F68-D42B9DC20B43}" type="presParOf" srcId="{71ACFA85-378B-44EE-BA38-8C9D7BBAEF7C}" destId="{64016432-4113-4F27-9115-860D820B76E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7EBFAC-0671-4D68-8988-92DBFA97C5FE}" type="doc">
      <dgm:prSet loTypeId="urn:microsoft.com/office/officeart/2008/layout/PictureStrips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84C367F6-AC4A-4A54-8C54-5B1F59211ECA}">
      <dgm:prSet phldrT="[Текст]" custT="1"/>
      <dgm:spPr/>
      <dgm:t>
        <a:bodyPr/>
        <a:lstStyle/>
        <a:p>
          <a:r>
            <a:rPr lang="ru-RU" sz="1400" dirty="0" smtClean="0"/>
            <a:t>- </a:t>
          </a:r>
          <a:r>
            <a:rPr lang="ru-RU" sz="1400" dirty="0" err="1" smtClean="0"/>
            <a:t>удосконалення</a:t>
          </a:r>
          <a:r>
            <a:rPr lang="ru-RU" sz="1400" dirty="0" smtClean="0"/>
            <a:t> </a:t>
          </a:r>
          <a:r>
            <a:rPr lang="ru-RU" sz="1400" dirty="0" err="1" smtClean="0"/>
            <a:t>системи</a:t>
          </a:r>
          <a:r>
            <a:rPr lang="ru-RU" sz="1400" dirty="0" smtClean="0"/>
            <a:t> </a:t>
          </a:r>
          <a:r>
            <a:rPr lang="ru-RU" sz="1400" dirty="0" err="1" smtClean="0"/>
            <a:t>регулювання</a:t>
          </a:r>
          <a:r>
            <a:rPr lang="ru-RU" sz="1400" dirty="0" smtClean="0"/>
            <a:t> </a:t>
          </a:r>
          <a:r>
            <a:rPr lang="ru-RU" sz="1400" dirty="0" err="1" smtClean="0"/>
            <a:t>господарської</a:t>
          </a:r>
          <a:r>
            <a:rPr lang="ru-RU" sz="1400" dirty="0" smtClean="0"/>
            <a:t> </a:t>
          </a:r>
          <a:r>
            <a:rPr lang="ru-RU" sz="1400" dirty="0" err="1" smtClean="0"/>
            <a:t>діяльності</a:t>
          </a:r>
          <a:r>
            <a:rPr lang="ru-RU" sz="1400" dirty="0" smtClean="0"/>
            <a:t> з </a:t>
          </a:r>
          <a:r>
            <a:rPr lang="ru-RU" sz="1400" dirty="0" err="1" smtClean="0"/>
            <a:t>урахуванням</a:t>
          </a:r>
          <a:r>
            <a:rPr lang="ru-RU" sz="1400" dirty="0" smtClean="0"/>
            <a:t> </a:t>
          </a:r>
          <a:r>
            <a:rPr lang="ru-RU" sz="1400" dirty="0" err="1" smtClean="0"/>
            <a:t>досвіду</a:t>
          </a:r>
          <a:r>
            <a:rPr lang="ru-RU" sz="1400" dirty="0" smtClean="0"/>
            <a:t> </a:t>
          </a:r>
          <a:r>
            <a:rPr lang="ru-RU" sz="1400" dirty="0" err="1" smtClean="0"/>
            <a:t>країн</a:t>
          </a:r>
          <a:r>
            <a:rPr lang="ru-RU" sz="1400" dirty="0" smtClean="0"/>
            <a:t> </a:t>
          </a:r>
          <a:r>
            <a:rPr lang="ru-RU" sz="1400" dirty="0" err="1" smtClean="0"/>
            <a:t>із</a:t>
          </a:r>
          <a:r>
            <a:rPr lang="ru-RU" sz="1400" dirty="0" smtClean="0"/>
            <a:t> </a:t>
          </a:r>
          <a:r>
            <a:rPr lang="ru-RU" sz="1400" dirty="0" err="1" smtClean="0"/>
            <a:t>розвиненою</a:t>
          </a:r>
          <a:r>
            <a:rPr lang="ru-RU" sz="1400" dirty="0" smtClean="0"/>
            <a:t> </a:t>
          </a:r>
          <a:r>
            <a:rPr lang="ru-RU" sz="1400" dirty="0" err="1" smtClean="0"/>
            <a:t>туристичною</a:t>
          </a:r>
          <a:r>
            <a:rPr lang="ru-RU" sz="1400" dirty="0" smtClean="0"/>
            <a:t> </a:t>
          </a:r>
          <a:r>
            <a:rPr lang="ru-RU" sz="1400" dirty="0" err="1" smtClean="0"/>
            <a:t>галуззю</a:t>
          </a:r>
          <a:r>
            <a:rPr lang="ru-RU" sz="1400" dirty="0" smtClean="0"/>
            <a:t>;</a:t>
          </a:r>
          <a:endParaRPr lang="uk-UA" sz="1400" dirty="0"/>
        </a:p>
      </dgm:t>
    </dgm:pt>
    <dgm:pt modelId="{8F6CACF2-0FBC-436C-B385-21466ACF3EB3}" type="parTrans" cxnId="{352AC422-E608-43E9-A070-979A8DFF35A2}">
      <dgm:prSet/>
      <dgm:spPr/>
      <dgm:t>
        <a:bodyPr/>
        <a:lstStyle/>
        <a:p>
          <a:endParaRPr lang="uk-UA" sz="1400"/>
        </a:p>
      </dgm:t>
    </dgm:pt>
    <dgm:pt modelId="{B7241F4E-A59C-4621-A524-083AE431BC96}" type="sibTrans" cxnId="{352AC422-E608-43E9-A070-979A8DFF35A2}">
      <dgm:prSet/>
      <dgm:spPr/>
      <dgm:t>
        <a:bodyPr/>
        <a:lstStyle/>
        <a:p>
          <a:endParaRPr lang="uk-UA" sz="1400"/>
        </a:p>
      </dgm:t>
    </dgm:pt>
    <dgm:pt modelId="{1BC41BF0-850C-421B-B412-02941469310B}">
      <dgm:prSet custT="1"/>
      <dgm:spPr/>
      <dgm:t>
        <a:bodyPr/>
        <a:lstStyle/>
        <a:p>
          <a:r>
            <a:rPr lang="ru-RU" sz="1400" dirty="0" smtClean="0"/>
            <a:t>- </a:t>
          </a:r>
          <a:r>
            <a:rPr lang="ru-RU" sz="1400" dirty="0" err="1" smtClean="0"/>
            <a:t>формування</a:t>
          </a:r>
          <a:r>
            <a:rPr lang="ru-RU" sz="1400" dirty="0" smtClean="0"/>
            <a:t> </a:t>
          </a:r>
          <a:r>
            <a:rPr lang="ru-RU" sz="1400" dirty="0" err="1" smtClean="0"/>
            <a:t>нових</a:t>
          </a:r>
          <a:r>
            <a:rPr lang="ru-RU" sz="1400" dirty="0" smtClean="0"/>
            <a:t> </a:t>
          </a:r>
          <a:r>
            <a:rPr lang="ru-RU" sz="1400" dirty="0" err="1" smtClean="0"/>
            <a:t>соціально-економічних</a:t>
          </a:r>
          <a:r>
            <a:rPr lang="ru-RU" sz="1400" dirty="0" smtClean="0"/>
            <a:t> </a:t>
          </a:r>
          <a:r>
            <a:rPr lang="ru-RU" sz="1400" dirty="0" err="1" smtClean="0"/>
            <a:t>підходів</a:t>
          </a:r>
          <a:r>
            <a:rPr lang="ru-RU" sz="1400" dirty="0" smtClean="0"/>
            <a:t> до </a:t>
          </a:r>
          <a:r>
            <a:rPr lang="ru-RU" sz="1400" dirty="0" err="1" smtClean="0"/>
            <a:t>стратегії</a:t>
          </a:r>
          <a:r>
            <a:rPr lang="ru-RU" sz="1400" dirty="0" smtClean="0"/>
            <a:t> </a:t>
          </a:r>
          <a:r>
            <a:rPr lang="ru-RU" sz="1400" dirty="0" err="1" smtClean="0"/>
            <a:t>розвитку</a:t>
          </a:r>
          <a:r>
            <a:rPr lang="ru-RU" sz="1400" dirty="0" smtClean="0"/>
            <a:t> </a:t>
          </a:r>
          <a:r>
            <a:rPr lang="ru-RU" sz="1400" dirty="0" err="1" smtClean="0"/>
            <a:t>регіонального</a:t>
          </a:r>
          <a:r>
            <a:rPr lang="ru-RU" sz="1400" dirty="0" smtClean="0"/>
            <a:t> </a:t>
          </a:r>
          <a:r>
            <a:rPr lang="ru-RU" sz="1400" dirty="0" err="1" smtClean="0"/>
            <a:t>туристичного</a:t>
          </a:r>
          <a:r>
            <a:rPr lang="ru-RU" sz="1400" dirty="0" smtClean="0"/>
            <a:t> </a:t>
          </a:r>
          <a:r>
            <a:rPr lang="ru-RU" sz="1400" dirty="0" err="1" smtClean="0"/>
            <a:t>бізнесу</a:t>
          </a:r>
          <a:r>
            <a:rPr lang="ru-RU" sz="1400" dirty="0" smtClean="0"/>
            <a:t> й </a:t>
          </a:r>
          <a:r>
            <a:rPr lang="ru-RU" sz="1400" dirty="0" err="1" smtClean="0"/>
            <a:t>системи</a:t>
          </a:r>
          <a:r>
            <a:rPr lang="ru-RU" sz="1400" dirty="0" smtClean="0"/>
            <a:t> </a:t>
          </a:r>
          <a:r>
            <a:rPr lang="ru-RU" sz="1400" dirty="0" err="1" smtClean="0"/>
            <a:t>управління</a:t>
          </a:r>
          <a:r>
            <a:rPr lang="ru-RU" sz="1400" dirty="0" smtClean="0"/>
            <a:t> </a:t>
          </a:r>
          <a:r>
            <a:rPr lang="ru-RU" sz="1400" dirty="0" err="1" smtClean="0"/>
            <a:t>туристичними</a:t>
          </a:r>
          <a:r>
            <a:rPr lang="ru-RU" sz="1400" dirty="0" smtClean="0"/>
            <a:t> </a:t>
          </a:r>
          <a:r>
            <a:rPr lang="ru-RU" sz="1400" dirty="0" err="1" smtClean="0"/>
            <a:t>процесами</a:t>
          </a:r>
          <a:r>
            <a:rPr lang="ru-RU" sz="1400" dirty="0" smtClean="0"/>
            <a:t> на </a:t>
          </a:r>
          <a:r>
            <a:rPr lang="ru-RU" sz="1400" dirty="0" err="1" smtClean="0"/>
            <a:t>регіональному</a:t>
          </a:r>
          <a:r>
            <a:rPr lang="ru-RU" sz="1400" dirty="0" smtClean="0"/>
            <a:t> </a:t>
          </a:r>
          <a:r>
            <a:rPr lang="ru-RU" sz="1400" dirty="0" err="1" smtClean="0"/>
            <a:t>рівні</a:t>
          </a:r>
          <a:r>
            <a:rPr lang="ru-RU" sz="1400" dirty="0" smtClean="0"/>
            <a:t>;</a:t>
          </a:r>
          <a:endParaRPr lang="uk-UA" sz="1400" dirty="0"/>
        </a:p>
      </dgm:t>
    </dgm:pt>
    <dgm:pt modelId="{025CD898-6DF9-42CA-AA1D-21DAEC019E41}" type="parTrans" cxnId="{5A81828B-F05F-4940-B110-5CD0A40BB628}">
      <dgm:prSet/>
      <dgm:spPr/>
      <dgm:t>
        <a:bodyPr/>
        <a:lstStyle/>
        <a:p>
          <a:endParaRPr lang="uk-UA" sz="1400"/>
        </a:p>
      </dgm:t>
    </dgm:pt>
    <dgm:pt modelId="{D6085D27-0F3D-49F6-91D2-619796388D3B}" type="sibTrans" cxnId="{5A81828B-F05F-4940-B110-5CD0A40BB628}">
      <dgm:prSet/>
      <dgm:spPr/>
      <dgm:t>
        <a:bodyPr/>
        <a:lstStyle/>
        <a:p>
          <a:endParaRPr lang="uk-UA" sz="1400"/>
        </a:p>
      </dgm:t>
    </dgm:pt>
    <dgm:pt modelId="{294B94C3-59FA-485C-8330-F87F9D17276A}">
      <dgm:prSet custT="1"/>
      <dgm:spPr/>
      <dgm:t>
        <a:bodyPr/>
        <a:lstStyle/>
        <a:p>
          <a:r>
            <a:rPr lang="ru-RU" sz="1400" smtClean="0"/>
            <a:t>- створення цільових програм розвитку туризму на рівні регіонів;</a:t>
          </a:r>
          <a:endParaRPr lang="uk-UA" sz="1400"/>
        </a:p>
      </dgm:t>
    </dgm:pt>
    <dgm:pt modelId="{B60020ED-180B-4E75-A293-018663E7FDF7}" type="parTrans" cxnId="{C3C3D6D5-5D16-412A-AD9F-0AEF013043DA}">
      <dgm:prSet/>
      <dgm:spPr/>
      <dgm:t>
        <a:bodyPr/>
        <a:lstStyle/>
        <a:p>
          <a:endParaRPr lang="uk-UA" sz="1400"/>
        </a:p>
      </dgm:t>
    </dgm:pt>
    <dgm:pt modelId="{6505CB8B-6E6B-4EEB-A5C2-2E5A6E7E9C22}" type="sibTrans" cxnId="{C3C3D6D5-5D16-412A-AD9F-0AEF013043DA}">
      <dgm:prSet/>
      <dgm:spPr/>
      <dgm:t>
        <a:bodyPr/>
        <a:lstStyle/>
        <a:p>
          <a:endParaRPr lang="uk-UA" sz="1400"/>
        </a:p>
      </dgm:t>
    </dgm:pt>
    <dgm:pt modelId="{B8486E7C-ECB1-4DDC-930D-7F1BEEFD6976}">
      <dgm:prSet custT="1"/>
      <dgm:spPr/>
      <dgm:t>
        <a:bodyPr/>
        <a:lstStyle/>
        <a:p>
          <a:r>
            <a:rPr lang="ru-RU" sz="1400" smtClean="0"/>
            <a:t>- формування стратегії розвитку туризму та розробка конкретних заходів щодо досягнення поставленої стратегічної мети;</a:t>
          </a:r>
          <a:endParaRPr lang="uk-UA" sz="1400"/>
        </a:p>
      </dgm:t>
    </dgm:pt>
    <dgm:pt modelId="{304561F5-F7EF-4BE0-8983-2142CE5682D7}" type="parTrans" cxnId="{612906C1-2DC8-4DE4-850D-92BC76659371}">
      <dgm:prSet/>
      <dgm:spPr/>
      <dgm:t>
        <a:bodyPr/>
        <a:lstStyle/>
        <a:p>
          <a:endParaRPr lang="uk-UA" sz="1400"/>
        </a:p>
      </dgm:t>
    </dgm:pt>
    <dgm:pt modelId="{720E45C4-7CD0-4974-B1BF-97DEB49C4F01}" type="sibTrans" cxnId="{612906C1-2DC8-4DE4-850D-92BC76659371}">
      <dgm:prSet/>
      <dgm:spPr/>
      <dgm:t>
        <a:bodyPr/>
        <a:lstStyle/>
        <a:p>
          <a:endParaRPr lang="uk-UA" sz="1400"/>
        </a:p>
      </dgm:t>
    </dgm:pt>
    <dgm:pt modelId="{7E27EB05-01A5-4DD4-A0D2-967C679037C1}">
      <dgm:prSet custT="1"/>
      <dgm:spPr/>
      <dgm:t>
        <a:bodyPr/>
        <a:lstStyle/>
        <a:p>
          <a:r>
            <a:rPr lang="ru-RU" sz="1400" smtClean="0"/>
            <a:t>- змішане (державне та ринкове) регулювання розвитку туристичної галузі;</a:t>
          </a:r>
          <a:endParaRPr lang="uk-UA" sz="1400"/>
        </a:p>
      </dgm:t>
    </dgm:pt>
    <dgm:pt modelId="{18E6AAD1-6476-4833-9FAB-2406216FD585}" type="parTrans" cxnId="{97E9A065-9072-40A3-8C6E-6B4857AE2F37}">
      <dgm:prSet/>
      <dgm:spPr/>
      <dgm:t>
        <a:bodyPr/>
        <a:lstStyle/>
        <a:p>
          <a:endParaRPr lang="uk-UA" sz="1400"/>
        </a:p>
      </dgm:t>
    </dgm:pt>
    <dgm:pt modelId="{5CBCC641-F89D-4D0C-A1A2-558EAE1D44C0}" type="sibTrans" cxnId="{97E9A065-9072-40A3-8C6E-6B4857AE2F37}">
      <dgm:prSet/>
      <dgm:spPr/>
      <dgm:t>
        <a:bodyPr/>
        <a:lstStyle/>
        <a:p>
          <a:endParaRPr lang="uk-UA" sz="1400"/>
        </a:p>
      </dgm:t>
    </dgm:pt>
    <dgm:pt modelId="{EE5F2CF2-F9D5-4429-8EDD-67908285FB5E}">
      <dgm:prSet custT="1"/>
      <dgm:spPr/>
      <dgm:t>
        <a:bodyPr/>
        <a:lstStyle/>
        <a:p>
          <a:r>
            <a:rPr lang="uk-UA" sz="1400" smtClean="0"/>
            <a:t>- виділення пріоритетних видів (насамперед, внутрішнього, в'їзного, соціального, сільського) і напрямів державного регулювання розвитку туристичної галузі.</a:t>
          </a:r>
          <a:endParaRPr lang="uk-UA" sz="1400"/>
        </a:p>
      </dgm:t>
    </dgm:pt>
    <dgm:pt modelId="{A27104D0-D009-438B-8904-5F628D2D0285}" type="parTrans" cxnId="{7E613EAF-06BC-4F16-84B0-ADD6F587D433}">
      <dgm:prSet/>
      <dgm:spPr/>
      <dgm:t>
        <a:bodyPr/>
        <a:lstStyle/>
        <a:p>
          <a:endParaRPr lang="uk-UA" sz="1400"/>
        </a:p>
      </dgm:t>
    </dgm:pt>
    <dgm:pt modelId="{FFAD437A-B451-4256-A582-2BA3E18359AF}" type="sibTrans" cxnId="{7E613EAF-06BC-4F16-84B0-ADD6F587D433}">
      <dgm:prSet/>
      <dgm:spPr/>
      <dgm:t>
        <a:bodyPr/>
        <a:lstStyle/>
        <a:p>
          <a:endParaRPr lang="uk-UA" sz="1400"/>
        </a:p>
      </dgm:t>
    </dgm:pt>
    <dgm:pt modelId="{46A71651-A6C6-498B-9254-71FE4526ECA4}" type="pres">
      <dgm:prSet presAssocID="{907EBFAC-0671-4D68-8988-92DBFA97C5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5A1F762-CED9-40FA-ABC4-122E8DD6B37F}" type="pres">
      <dgm:prSet presAssocID="{84C367F6-AC4A-4A54-8C54-5B1F59211ECA}" presName="composite" presStyleCnt="0"/>
      <dgm:spPr/>
    </dgm:pt>
    <dgm:pt modelId="{65F10C84-0DD7-49E2-917F-18EDA941621D}" type="pres">
      <dgm:prSet presAssocID="{84C367F6-AC4A-4A54-8C54-5B1F59211ECA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44BBA4-1BA0-4562-A60D-F5D0A03B014D}" type="pres">
      <dgm:prSet presAssocID="{84C367F6-AC4A-4A54-8C54-5B1F59211ECA}" presName="rect2" presStyleLbl="fgImgPlace1" presStyleIdx="0" presStyleCnt="6"/>
      <dgm:spPr/>
    </dgm:pt>
    <dgm:pt modelId="{56BCABE9-2F8B-46F0-B736-FBC887136659}" type="pres">
      <dgm:prSet presAssocID="{B7241F4E-A59C-4621-A524-083AE431BC96}" presName="sibTrans" presStyleCnt="0"/>
      <dgm:spPr/>
    </dgm:pt>
    <dgm:pt modelId="{8BEE21B2-F20D-48AD-93D7-2747C9CFFD3E}" type="pres">
      <dgm:prSet presAssocID="{1BC41BF0-850C-421B-B412-02941469310B}" presName="composite" presStyleCnt="0"/>
      <dgm:spPr/>
    </dgm:pt>
    <dgm:pt modelId="{E56232ED-BB18-4156-B4E3-8D93390B6AD6}" type="pres">
      <dgm:prSet presAssocID="{1BC41BF0-850C-421B-B412-02941469310B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407DE6-D412-42D3-8845-CB435DB0BEEF}" type="pres">
      <dgm:prSet presAssocID="{1BC41BF0-850C-421B-B412-02941469310B}" presName="rect2" presStyleLbl="fgImgPlace1" presStyleIdx="1" presStyleCnt="6"/>
      <dgm:spPr/>
    </dgm:pt>
    <dgm:pt modelId="{AEE8ED7D-5C59-4D6D-9EB1-80C822578EE3}" type="pres">
      <dgm:prSet presAssocID="{D6085D27-0F3D-49F6-91D2-619796388D3B}" presName="sibTrans" presStyleCnt="0"/>
      <dgm:spPr/>
    </dgm:pt>
    <dgm:pt modelId="{66C22779-1F1B-4E55-9B98-0E693F2476C5}" type="pres">
      <dgm:prSet presAssocID="{294B94C3-59FA-485C-8330-F87F9D17276A}" presName="composite" presStyleCnt="0"/>
      <dgm:spPr/>
    </dgm:pt>
    <dgm:pt modelId="{D0C6F2B6-7A4E-4D22-95F7-CD5F7F03A58F}" type="pres">
      <dgm:prSet presAssocID="{294B94C3-59FA-485C-8330-F87F9D17276A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30191A-BAE3-4A5D-9852-39EF773E9893}" type="pres">
      <dgm:prSet presAssocID="{294B94C3-59FA-485C-8330-F87F9D17276A}" presName="rect2" presStyleLbl="fgImgPlace1" presStyleIdx="2" presStyleCnt="6"/>
      <dgm:spPr/>
    </dgm:pt>
    <dgm:pt modelId="{99C1F521-19FF-440F-A9B7-9CEBD8C90863}" type="pres">
      <dgm:prSet presAssocID="{6505CB8B-6E6B-4EEB-A5C2-2E5A6E7E9C22}" presName="sibTrans" presStyleCnt="0"/>
      <dgm:spPr/>
    </dgm:pt>
    <dgm:pt modelId="{4C761ED6-8ECC-49A4-9BCF-1A1D5B32D1DC}" type="pres">
      <dgm:prSet presAssocID="{B8486E7C-ECB1-4DDC-930D-7F1BEEFD6976}" presName="composite" presStyleCnt="0"/>
      <dgm:spPr/>
    </dgm:pt>
    <dgm:pt modelId="{DABEDD2F-27EC-427D-9948-AB11CD8A1A8D}" type="pres">
      <dgm:prSet presAssocID="{B8486E7C-ECB1-4DDC-930D-7F1BEEFD6976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2537B4-857A-4931-8FF3-7D89BCCB2E7F}" type="pres">
      <dgm:prSet presAssocID="{B8486E7C-ECB1-4DDC-930D-7F1BEEFD6976}" presName="rect2" presStyleLbl="fgImgPlace1" presStyleIdx="3" presStyleCnt="6"/>
      <dgm:spPr/>
    </dgm:pt>
    <dgm:pt modelId="{99462B66-A70D-4779-9032-C8FBD1874418}" type="pres">
      <dgm:prSet presAssocID="{720E45C4-7CD0-4974-B1BF-97DEB49C4F01}" presName="sibTrans" presStyleCnt="0"/>
      <dgm:spPr/>
    </dgm:pt>
    <dgm:pt modelId="{8FCDB592-FC7E-4115-BB0F-9EAC435E9BBC}" type="pres">
      <dgm:prSet presAssocID="{7E27EB05-01A5-4DD4-A0D2-967C679037C1}" presName="composite" presStyleCnt="0"/>
      <dgm:spPr/>
    </dgm:pt>
    <dgm:pt modelId="{030A12D3-5880-42AA-A355-CE559BFFEFED}" type="pres">
      <dgm:prSet presAssocID="{7E27EB05-01A5-4DD4-A0D2-967C679037C1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A19F12-28D0-4A74-9B99-DC1BC4D860B9}" type="pres">
      <dgm:prSet presAssocID="{7E27EB05-01A5-4DD4-A0D2-967C679037C1}" presName="rect2" presStyleLbl="fgImgPlace1" presStyleIdx="4" presStyleCnt="6"/>
      <dgm:spPr/>
    </dgm:pt>
    <dgm:pt modelId="{51BAB46C-C4E3-4936-97D4-09B7149C3645}" type="pres">
      <dgm:prSet presAssocID="{5CBCC641-F89D-4D0C-A1A2-558EAE1D44C0}" presName="sibTrans" presStyleCnt="0"/>
      <dgm:spPr/>
    </dgm:pt>
    <dgm:pt modelId="{ACA39FFD-0BC8-4187-85B4-22787A671DBD}" type="pres">
      <dgm:prSet presAssocID="{EE5F2CF2-F9D5-4429-8EDD-67908285FB5E}" presName="composite" presStyleCnt="0"/>
      <dgm:spPr/>
    </dgm:pt>
    <dgm:pt modelId="{0F841025-14DA-491B-9886-53042989D30F}" type="pres">
      <dgm:prSet presAssocID="{EE5F2CF2-F9D5-4429-8EDD-67908285FB5E}" presName="rect1" presStyleLbl="tr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D81070-C5F9-4298-ABE5-150E27C13347}" type="pres">
      <dgm:prSet presAssocID="{EE5F2CF2-F9D5-4429-8EDD-67908285FB5E}" presName="rect2" presStyleLbl="fgImgPlace1" presStyleIdx="5" presStyleCnt="6"/>
      <dgm:spPr/>
    </dgm:pt>
  </dgm:ptLst>
  <dgm:cxnLst>
    <dgm:cxn modelId="{979AEF30-35E1-4C19-93AE-0AA4D81C33A8}" type="presOf" srcId="{294B94C3-59FA-485C-8330-F87F9D17276A}" destId="{D0C6F2B6-7A4E-4D22-95F7-CD5F7F03A58F}" srcOrd="0" destOrd="0" presId="urn:microsoft.com/office/officeart/2008/layout/PictureStrips"/>
    <dgm:cxn modelId="{E969B6E3-38C5-4F8F-ADB2-B8C94E0438B5}" type="presOf" srcId="{7E27EB05-01A5-4DD4-A0D2-967C679037C1}" destId="{030A12D3-5880-42AA-A355-CE559BFFEFED}" srcOrd="0" destOrd="0" presId="urn:microsoft.com/office/officeart/2008/layout/PictureStrips"/>
    <dgm:cxn modelId="{CCE43395-7CE7-49D1-A087-672FA700AD78}" type="presOf" srcId="{1BC41BF0-850C-421B-B412-02941469310B}" destId="{E56232ED-BB18-4156-B4E3-8D93390B6AD6}" srcOrd="0" destOrd="0" presId="urn:microsoft.com/office/officeart/2008/layout/PictureStrips"/>
    <dgm:cxn modelId="{16E8E66E-2E20-4580-81C2-4BA808FEB6EF}" type="presOf" srcId="{907EBFAC-0671-4D68-8988-92DBFA97C5FE}" destId="{46A71651-A6C6-498B-9254-71FE4526ECA4}" srcOrd="0" destOrd="0" presId="urn:microsoft.com/office/officeart/2008/layout/PictureStrips"/>
    <dgm:cxn modelId="{5A81828B-F05F-4940-B110-5CD0A40BB628}" srcId="{907EBFAC-0671-4D68-8988-92DBFA97C5FE}" destId="{1BC41BF0-850C-421B-B412-02941469310B}" srcOrd="1" destOrd="0" parTransId="{025CD898-6DF9-42CA-AA1D-21DAEC019E41}" sibTransId="{D6085D27-0F3D-49F6-91D2-619796388D3B}"/>
    <dgm:cxn modelId="{4B2C22D3-C1DE-4045-A517-3D3B126668EE}" type="presOf" srcId="{EE5F2CF2-F9D5-4429-8EDD-67908285FB5E}" destId="{0F841025-14DA-491B-9886-53042989D30F}" srcOrd="0" destOrd="0" presId="urn:microsoft.com/office/officeart/2008/layout/PictureStrips"/>
    <dgm:cxn modelId="{0AFBF919-D74D-42D9-B3EE-7CF7F057F0DF}" type="presOf" srcId="{84C367F6-AC4A-4A54-8C54-5B1F59211ECA}" destId="{65F10C84-0DD7-49E2-917F-18EDA941621D}" srcOrd="0" destOrd="0" presId="urn:microsoft.com/office/officeart/2008/layout/PictureStrips"/>
    <dgm:cxn modelId="{97E9A065-9072-40A3-8C6E-6B4857AE2F37}" srcId="{907EBFAC-0671-4D68-8988-92DBFA97C5FE}" destId="{7E27EB05-01A5-4DD4-A0D2-967C679037C1}" srcOrd="4" destOrd="0" parTransId="{18E6AAD1-6476-4833-9FAB-2406216FD585}" sibTransId="{5CBCC641-F89D-4D0C-A1A2-558EAE1D44C0}"/>
    <dgm:cxn modelId="{352AC422-E608-43E9-A070-979A8DFF35A2}" srcId="{907EBFAC-0671-4D68-8988-92DBFA97C5FE}" destId="{84C367F6-AC4A-4A54-8C54-5B1F59211ECA}" srcOrd="0" destOrd="0" parTransId="{8F6CACF2-0FBC-436C-B385-21466ACF3EB3}" sibTransId="{B7241F4E-A59C-4621-A524-083AE431BC96}"/>
    <dgm:cxn modelId="{7E613EAF-06BC-4F16-84B0-ADD6F587D433}" srcId="{907EBFAC-0671-4D68-8988-92DBFA97C5FE}" destId="{EE5F2CF2-F9D5-4429-8EDD-67908285FB5E}" srcOrd="5" destOrd="0" parTransId="{A27104D0-D009-438B-8904-5F628D2D0285}" sibTransId="{FFAD437A-B451-4256-A582-2BA3E18359AF}"/>
    <dgm:cxn modelId="{284E080F-566E-47B7-B9A7-B852741BE129}" type="presOf" srcId="{B8486E7C-ECB1-4DDC-930D-7F1BEEFD6976}" destId="{DABEDD2F-27EC-427D-9948-AB11CD8A1A8D}" srcOrd="0" destOrd="0" presId="urn:microsoft.com/office/officeart/2008/layout/PictureStrips"/>
    <dgm:cxn modelId="{C3C3D6D5-5D16-412A-AD9F-0AEF013043DA}" srcId="{907EBFAC-0671-4D68-8988-92DBFA97C5FE}" destId="{294B94C3-59FA-485C-8330-F87F9D17276A}" srcOrd="2" destOrd="0" parTransId="{B60020ED-180B-4E75-A293-018663E7FDF7}" sibTransId="{6505CB8B-6E6B-4EEB-A5C2-2E5A6E7E9C22}"/>
    <dgm:cxn modelId="{612906C1-2DC8-4DE4-850D-92BC76659371}" srcId="{907EBFAC-0671-4D68-8988-92DBFA97C5FE}" destId="{B8486E7C-ECB1-4DDC-930D-7F1BEEFD6976}" srcOrd="3" destOrd="0" parTransId="{304561F5-F7EF-4BE0-8983-2142CE5682D7}" sibTransId="{720E45C4-7CD0-4974-B1BF-97DEB49C4F01}"/>
    <dgm:cxn modelId="{71C00C6D-D1A3-4206-9655-25FC84079EEB}" type="presParOf" srcId="{46A71651-A6C6-498B-9254-71FE4526ECA4}" destId="{55A1F762-CED9-40FA-ABC4-122E8DD6B37F}" srcOrd="0" destOrd="0" presId="urn:microsoft.com/office/officeart/2008/layout/PictureStrips"/>
    <dgm:cxn modelId="{531A39D8-07F5-41CF-9CA6-D0DD0352AABE}" type="presParOf" srcId="{55A1F762-CED9-40FA-ABC4-122E8DD6B37F}" destId="{65F10C84-0DD7-49E2-917F-18EDA941621D}" srcOrd="0" destOrd="0" presId="urn:microsoft.com/office/officeart/2008/layout/PictureStrips"/>
    <dgm:cxn modelId="{CF4862E2-F89F-497C-B687-AECF1529EE9E}" type="presParOf" srcId="{55A1F762-CED9-40FA-ABC4-122E8DD6B37F}" destId="{DF44BBA4-1BA0-4562-A60D-F5D0A03B014D}" srcOrd="1" destOrd="0" presId="urn:microsoft.com/office/officeart/2008/layout/PictureStrips"/>
    <dgm:cxn modelId="{72EDF793-2D68-41E7-B991-87084C85FAF6}" type="presParOf" srcId="{46A71651-A6C6-498B-9254-71FE4526ECA4}" destId="{56BCABE9-2F8B-46F0-B736-FBC887136659}" srcOrd="1" destOrd="0" presId="urn:microsoft.com/office/officeart/2008/layout/PictureStrips"/>
    <dgm:cxn modelId="{8272F75D-A66D-470F-83CD-B41CBA4C8DF3}" type="presParOf" srcId="{46A71651-A6C6-498B-9254-71FE4526ECA4}" destId="{8BEE21B2-F20D-48AD-93D7-2747C9CFFD3E}" srcOrd="2" destOrd="0" presId="urn:microsoft.com/office/officeart/2008/layout/PictureStrips"/>
    <dgm:cxn modelId="{F77B6FE6-4364-40B6-B321-85924EAB88E4}" type="presParOf" srcId="{8BEE21B2-F20D-48AD-93D7-2747C9CFFD3E}" destId="{E56232ED-BB18-4156-B4E3-8D93390B6AD6}" srcOrd="0" destOrd="0" presId="urn:microsoft.com/office/officeart/2008/layout/PictureStrips"/>
    <dgm:cxn modelId="{C6EE10CA-CE12-4AF6-BC0C-49EDDC06F6B6}" type="presParOf" srcId="{8BEE21B2-F20D-48AD-93D7-2747C9CFFD3E}" destId="{7E407DE6-D412-42D3-8845-CB435DB0BEEF}" srcOrd="1" destOrd="0" presId="urn:microsoft.com/office/officeart/2008/layout/PictureStrips"/>
    <dgm:cxn modelId="{6FE16174-50D3-4A90-8FB4-99C757A4C9E2}" type="presParOf" srcId="{46A71651-A6C6-498B-9254-71FE4526ECA4}" destId="{AEE8ED7D-5C59-4D6D-9EB1-80C822578EE3}" srcOrd="3" destOrd="0" presId="urn:microsoft.com/office/officeart/2008/layout/PictureStrips"/>
    <dgm:cxn modelId="{45146A1D-351B-4A6C-B29B-AF1F6A24A810}" type="presParOf" srcId="{46A71651-A6C6-498B-9254-71FE4526ECA4}" destId="{66C22779-1F1B-4E55-9B98-0E693F2476C5}" srcOrd="4" destOrd="0" presId="urn:microsoft.com/office/officeart/2008/layout/PictureStrips"/>
    <dgm:cxn modelId="{C5132514-D699-4B08-9923-69B7DC53E445}" type="presParOf" srcId="{66C22779-1F1B-4E55-9B98-0E693F2476C5}" destId="{D0C6F2B6-7A4E-4D22-95F7-CD5F7F03A58F}" srcOrd="0" destOrd="0" presId="urn:microsoft.com/office/officeart/2008/layout/PictureStrips"/>
    <dgm:cxn modelId="{E7A8F247-0054-420A-BCB4-358B236AE9E7}" type="presParOf" srcId="{66C22779-1F1B-4E55-9B98-0E693F2476C5}" destId="{0230191A-BAE3-4A5D-9852-39EF773E9893}" srcOrd="1" destOrd="0" presId="urn:microsoft.com/office/officeart/2008/layout/PictureStrips"/>
    <dgm:cxn modelId="{5FCC7DE1-883E-49B3-BB84-9A53C715DBA5}" type="presParOf" srcId="{46A71651-A6C6-498B-9254-71FE4526ECA4}" destId="{99C1F521-19FF-440F-A9B7-9CEBD8C90863}" srcOrd="5" destOrd="0" presId="urn:microsoft.com/office/officeart/2008/layout/PictureStrips"/>
    <dgm:cxn modelId="{7E96204C-88A8-4AF5-B536-ADA55C1EF576}" type="presParOf" srcId="{46A71651-A6C6-498B-9254-71FE4526ECA4}" destId="{4C761ED6-8ECC-49A4-9BCF-1A1D5B32D1DC}" srcOrd="6" destOrd="0" presId="urn:microsoft.com/office/officeart/2008/layout/PictureStrips"/>
    <dgm:cxn modelId="{5F0CBFB1-5439-4638-A69F-3927AD3DE995}" type="presParOf" srcId="{4C761ED6-8ECC-49A4-9BCF-1A1D5B32D1DC}" destId="{DABEDD2F-27EC-427D-9948-AB11CD8A1A8D}" srcOrd="0" destOrd="0" presId="urn:microsoft.com/office/officeart/2008/layout/PictureStrips"/>
    <dgm:cxn modelId="{6D01A91D-99A9-4915-AFD1-02A6A2E97EF0}" type="presParOf" srcId="{4C761ED6-8ECC-49A4-9BCF-1A1D5B32D1DC}" destId="{F52537B4-857A-4931-8FF3-7D89BCCB2E7F}" srcOrd="1" destOrd="0" presId="urn:microsoft.com/office/officeart/2008/layout/PictureStrips"/>
    <dgm:cxn modelId="{676C51D7-5758-498E-A15E-79BC784ABB7A}" type="presParOf" srcId="{46A71651-A6C6-498B-9254-71FE4526ECA4}" destId="{99462B66-A70D-4779-9032-C8FBD1874418}" srcOrd="7" destOrd="0" presId="urn:microsoft.com/office/officeart/2008/layout/PictureStrips"/>
    <dgm:cxn modelId="{CC73022A-68C3-441C-AEF7-58229DE1D857}" type="presParOf" srcId="{46A71651-A6C6-498B-9254-71FE4526ECA4}" destId="{8FCDB592-FC7E-4115-BB0F-9EAC435E9BBC}" srcOrd="8" destOrd="0" presId="urn:microsoft.com/office/officeart/2008/layout/PictureStrips"/>
    <dgm:cxn modelId="{4E230C5D-0BBF-45CB-A573-D919D1B507F7}" type="presParOf" srcId="{8FCDB592-FC7E-4115-BB0F-9EAC435E9BBC}" destId="{030A12D3-5880-42AA-A355-CE559BFFEFED}" srcOrd="0" destOrd="0" presId="urn:microsoft.com/office/officeart/2008/layout/PictureStrips"/>
    <dgm:cxn modelId="{A82D01D9-0ADC-467C-857B-2753A8F3F754}" type="presParOf" srcId="{8FCDB592-FC7E-4115-BB0F-9EAC435E9BBC}" destId="{FFA19F12-28D0-4A74-9B99-DC1BC4D860B9}" srcOrd="1" destOrd="0" presId="urn:microsoft.com/office/officeart/2008/layout/PictureStrips"/>
    <dgm:cxn modelId="{34774E31-C03B-40F7-B95B-EA4FFA6CD8BF}" type="presParOf" srcId="{46A71651-A6C6-498B-9254-71FE4526ECA4}" destId="{51BAB46C-C4E3-4936-97D4-09B7149C3645}" srcOrd="9" destOrd="0" presId="urn:microsoft.com/office/officeart/2008/layout/PictureStrips"/>
    <dgm:cxn modelId="{386B3BEC-BF50-40D9-88B3-C2C35D2C7667}" type="presParOf" srcId="{46A71651-A6C6-498B-9254-71FE4526ECA4}" destId="{ACA39FFD-0BC8-4187-85B4-22787A671DBD}" srcOrd="10" destOrd="0" presId="urn:microsoft.com/office/officeart/2008/layout/PictureStrips"/>
    <dgm:cxn modelId="{3937D1E6-7CBB-4E4B-A6D3-822AC6BF0746}" type="presParOf" srcId="{ACA39FFD-0BC8-4187-85B4-22787A671DBD}" destId="{0F841025-14DA-491B-9886-53042989D30F}" srcOrd="0" destOrd="0" presId="urn:microsoft.com/office/officeart/2008/layout/PictureStrips"/>
    <dgm:cxn modelId="{4466181A-A736-4667-AB46-2F3E9A840582}" type="presParOf" srcId="{ACA39FFD-0BC8-4187-85B4-22787A671DBD}" destId="{46D81070-C5F9-4298-ABE5-150E27C1334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5D97F1-05BB-40B9-BD07-008A0A40090C}" type="doc">
      <dgm:prSet loTypeId="urn:microsoft.com/office/officeart/2005/8/layout/list1" loCatId="list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uk-UA"/>
        </a:p>
      </dgm:t>
    </dgm:pt>
    <dgm:pt modelId="{6FF23D08-887A-4068-B018-59FA2ECD9D2F}">
      <dgm:prSet phldrT="[Текст]" custT="1"/>
      <dgm:spPr/>
      <dgm:t>
        <a:bodyPr/>
        <a:lstStyle/>
        <a:p>
          <a:r>
            <a:rPr lang="uk-UA" sz="1600" dirty="0" smtClean="0"/>
            <a:t>Наявність ефективного регіонального аналізу. </a:t>
          </a:r>
          <a:endParaRPr lang="uk-UA" sz="1600" dirty="0"/>
        </a:p>
      </dgm:t>
    </dgm:pt>
    <dgm:pt modelId="{BF5263A8-108F-4973-9832-E6E0F2CE7191}" type="parTrans" cxnId="{0A73CFC1-C50C-4135-A404-9BBF55A0BCDD}">
      <dgm:prSet/>
      <dgm:spPr/>
      <dgm:t>
        <a:bodyPr/>
        <a:lstStyle/>
        <a:p>
          <a:endParaRPr lang="uk-UA" sz="1600"/>
        </a:p>
      </dgm:t>
    </dgm:pt>
    <dgm:pt modelId="{50A4145D-AF77-438B-8BE8-D29178974D45}" type="sibTrans" cxnId="{0A73CFC1-C50C-4135-A404-9BBF55A0BCDD}">
      <dgm:prSet/>
      <dgm:spPr/>
      <dgm:t>
        <a:bodyPr/>
        <a:lstStyle/>
        <a:p>
          <a:endParaRPr lang="uk-UA" sz="1600"/>
        </a:p>
      </dgm:t>
    </dgm:pt>
    <dgm:pt modelId="{E306AA39-CA64-495D-BFF4-F6BB31A0A0A9}">
      <dgm:prSet phldrT="[Текст]" custT="1"/>
      <dgm:spPr/>
      <dgm:t>
        <a:bodyPr/>
        <a:lstStyle/>
        <a:p>
          <a:r>
            <a:rPr lang="uk-UA" sz="1600" i="1" dirty="0" smtClean="0"/>
            <a:t>Наявність ефективної інформаційної системи</a:t>
          </a:r>
          <a:r>
            <a:rPr lang="uk-UA" sz="1600" dirty="0" smtClean="0"/>
            <a:t>. </a:t>
          </a:r>
          <a:endParaRPr lang="uk-UA" sz="1600" dirty="0"/>
        </a:p>
      </dgm:t>
    </dgm:pt>
    <dgm:pt modelId="{A2BB4666-3BFE-48A0-BD57-6CDD1C94BAB4}" type="parTrans" cxnId="{68D5880C-CDFD-40F8-83AD-F04B6C720B59}">
      <dgm:prSet/>
      <dgm:spPr/>
      <dgm:t>
        <a:bodyPr/>
        <a:lstStyle/>
        <a:p>
          <a:endParaRPr lang="uk-UA" sz="1600"/>
        </a:p>
      </dgm:t>
    </dgm:pt>
    <dgm:pt modelId="{7B04E8B2-CA62-438D-84B7-43B213DFB752}" type="sibTrans" cxnId="{68D5880C-CDFD-40F8-83AD-F04B6C720B59}">
      <dgm:prSet/>
      <dgm:spPr/>
      <dgm:t>
        <a:bodyPr/>
        <a:lstStyle/>
        <a:p>
          <a:endParaRPr lang="uk-UA" sz="1600"/>
        </a:p>
      </dgm:t>
    </dgm:pt>
    <dgm:pt modelId="{27F10BA5-ECE5-4824-A06A-58C2BED8F165}">
      <dgm:prSet phldrT="[Текст]" custT="1"/>
      <dgm:spPr/>
      <dgm:t>
        <a:bodyPr/>
        <a:lstStyle/>
        <a:p>
          <a:r>
            <a:rPr lang="uk-UA" sz="1600" i="1" dirty="0" smtClean="0"/>
            <a:t>Забезпечення взаємозв'язку регіональних програм розвитку і схем їхньої реалізації.</a:t>
          </a:r>
          <a:r>
            <a:rPr lang="uk-UA" sz="1600" dirty="0" smtClean="0"/>
            <a:t> </a:t>
          </a:r>
          <a:endParaRPr lang="uk-UA" sz="1600" dirty="0"/>
        </a:p>
      </dgm:t>
    </dgm:pt>
    <dgm:pt modelId="{F295F48A-1ACE-4C6A-978E-0E6D32DF9D50}" type="parTrans" cxnId="{2DD5D84B-2AAE-4849-9F7C-C1F950B9185B}">
      <dgm:prSet/>
      <dgm:spPr/>
      <dgm:t>
        <a:bodyPr/>
        <a:lstStyle/>
        <a:p>
          <a:endParaRPr lang="uk-UA" sz="1600"/>
        </a:p>
      </dgm:t>
    </dgm:pt>
    <dgm:pt modelId="{812742AE-ED17-455E-84C7-794B8E80B290}" type="sibTrans" cxnId="{2DD5D84B-2AAE-4849-9F7C-C1F950B9185B}">
      <dgm:prSet/>
      <dgm:spPr/>
      <dgm:t>
        <a:bodyPr/>
        <a:lstStyle/>
        <a:p>
          <a:endParaRPr lang="uk-UA" sz="1600"/>
        </a:p>
      </dgm:t>
    </dgm:pt>
    <dgm:pt modelId="{5010DC89-8C2A-4517-95DF-8AB26C4698E7}">
      <dgm:prSet phldrT="[Текст]" custT="1"/>
      <dgm:spPr/>
      <dgm:t>
        <a:bodyPr/>
        <a:lstStyle/>
        <a:p>
          <a:r>
            <a:rPr lang="uk-UA" sz="1600" i="1" smtClean="0"/>
            <a:t>Передбачення розвитку керованої системи в залежності від зміни зовнішніх умов.</a:t>
          </a:r>
          <a:r>
            <a:rPr lang="uk-UA" sz="1600" smtClean="0"/>
            <a:t> </a:t>
          </a:r>
          <a:endParaRPr lang="uk-UA" sz="1600" dirty="0"/>
        </a:p>
      </dgm:t>
    </dgm:pt>
    <dgm:pt modelId="{1F4CDA35-DFF7-45E4-B1E3-71D6340CC7B8}" type="parTrans" cxnId="{5DBE764F-2A61-4194-BAD0-EF5E415B6C25}">
      <dgm:prSet/>
      <dgm:spPr/>
      <dgm:t>
        <a:bodyPr/>
        <a:lstStyle/>
        <a:p>
          <a:endParaRPr lang="uk-UA" sz="1600"/>
        </a:p>
      </dgm:t>
    </dgm:pt>
    <dgm:pt modelId="{2CCF968E-3C4C-40F9-BD96-E0F1AD528B7B}" type="sibTrans" cxnId="{5DBE764F-2A61-4194-BAD0-EF5E415B6C25}">
      <dgm:prSet/>
      <dgm:spPr/>
      <dgm:t>
        <a:bodyPr/>
        <a:lstStyle/>
        <a:p>
          <a:endParaRPr lang="uk-UA" sz="1600"/>
        </a:p>
      </dgm:t>
    </dgm:pt>
    <dgm:pt modelId="{9FEA5386-A85B-4CD5-8B09-E999988A2921}">
      <dgm:prSet phldrT="[Текст]" custT="1"/>
      <dgm:spPr/>
      <dgm:t>
        <a:bodyPr/>
        <a:lstStyle/>
        <a:p>
          <a:r>
            <a:rPr lang="uk-UA" sz="1600" i="1" smtClean="0"/>
            <a:t>Взаємозв'язок керованої системи з керуючою</a:t>
          </a:r>
          <a:endParaRPr lang="uk-UA" sz="1600" dirty="0"/>
        </a:p>
      </dgm:t>
    </dgm:pt>
    <dgm:pt modelId="{EF78546C-047B-4DDF-8EA4-5E7FC1ADD778}" type="parTrans" cxnId="{E6CE7C68-B362-4E59-A1B8-D954C031AC61}">
      <dgm:prSet/>
      <dgm:spPr/>
      <dgm:t>
        <a:bodyPr/>
        <a:lstStyle/>
        <a:p>
          <a:endParaRPr lang="uk-UA" sz="1600"/>
        </a:p>
      </dgm:t>
    </dgm:pt>
    <dgm:pt modelId="{11AB502B-CEE9-4B3C-B720-4AB9FDF616E8}" type="sibTrans" cxnId="{E6CE7C68-B362-4E59-A1B8-D954C031AC61}">
      <dgm:prSet/>
      <dgm:spPr/>
      <dgm:t>
        <a:bodyPr/>
        <a:lstStyle/>
        <a:p>
          <a:endParaRPr lang="uk-UA" sz="1600"/>
        </a:p>
      </dgm:t>
    </dgm:pt>
    <dgm:pt modelId="{735D2916-2A5E-40FC-8734-0909BAACDCF5}" type="pres">
      <dgm:prSet presAssocID="{2D5D97F1-05BB-40B9-BD07-008A0A40090C}" presName="linear" presStyleCnt="0">
        <dgm:presLayoutVars>
          <dgm:dir/>
          <dgm:animLvl val="lvl"/>
          <dgm:resizeHandles val="exact"/>
        </dgm:presLayoutVars>
      </dgm:prSet>
      <dgm:spPr/>
    </dgm:pt>
    <dgm:pt modelId="{1BF6B13C-136F-4C04-980D-BC8F61D16C58}" type="pres">
      <dgm:prSet presAssocID="{6FF23D08-887A-4068-B018-59FA2ECD9D2F}" presName="parentLin" presStyleCnt="0"/>
      <dgm:spPr/>
    </dgm:pt>
    <dgm:pt modelId="{8270995B-DDDD-4C6D-AB47-CAAFB575EB6F}" type="pres">
      <dgm:prSet presAssocID="{6FF23D08-887A-4068-B018-59FA2ECD9D2F}" presName="parentLeftMargin" presStyleLbl="node1" presStyleIdx="0" presStyleCnt="5"/>
      <dgm:spPr/>
    </dgm:pt>
    <dgm:pt modelId="{56EE1218-64E5-483C-8E34-6999C33FA6BB}" type="pres">
      <dgm:prSet presAssocID="{6FF23D08-887A-4068-B018-59FA2ECD9D2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624410-8575-4032-884D-AEF2AABEDEEA}" type="pres">
      <dgm:prSet presAssocID="{6FF23D08-887A-4068-B018-59FA2ECD9D2F}" presName="negativeSpace" presStyleCnt="0"/>
      <dgm:spPr/>
    </dgm:pt>
    <dgm:pt modelId="{958DBFEF-D126-4979-B77E-3CE0A2096510}" type="pres">
      <dgm:prSet presAssocID="{6FF23D08-887A-4068-B018-59FA2ECD9D2F}" presName="childText" presStyleLbl="conFgAcc1" presStyleIdx="0" presStyleCnt="5">
        <dgm:presLayoutVars>
          <dgm:bulletEnabled val="1"/>
        </dgm:presLayoutVars>
      </dgm:prSet>
      <dgm:spPr/>
    </dgm:pt>
    <dgm:pt modelId="{7C828B8C-ABE7-48DC-A76C-D76619FC3433}" type="pres">
      <dgm:prSet presAssocID="{50A4145D-AF77-438B-8BE8-D29178974D45}" presName="spaceBetweenRectangles" presStyleCnt="0"/>
      <dgm:spPr/>
    </dgm:pt>
    <dgm:pt modelId="{DE6AE2BD-FED8-422C-BBED-2EAA515EC305}" type="pres">
      <dgm:prSet presAssocID="{E306AA39-CA64-495D-BFF4-F6BB31A0A0A9}" presName="parentLin" presStyleCnt="0"/>
      <dgm:spPr/>
    </dgm:pt>
    <dgm:pt modelId="{C8BA0B4F-4A41-4D9F-9A21-083EE943F40C}" type="pres">
      <dgm:prSet presAssocID="{E306AA39-CA64-495D-BFF4-F6BB31A0A0A9}" presName="parentLeftMargin" presStyleLbl="node1" presStyleIdx="0" presStyleCnt="5"/>
      <dgm:spPr/>
    </dgm:pt>
    <dgm:pt modelId="{000D88CF-9008-45D8-85AA-867958EAF300}" type="pres">
      <dgm:prSet presAssocID="{E306AA39-CA64-495D-BFF4-F6BB31A0A0A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E6E353-B6AD-4DC8-8488-271B608C9B0C}" type="pres">
      <dgm:prSet presAssocID="{E306AA39-CA64-495D-BFF4-F6BB31A0A0A9}" presName="negativeSpace" presStyleCnt="0"/>
      <dgm:spPr/>
    </dgm:pt>
    <dgm:pt modelId="{CAD81346-54BF-4CFB-A32F-871E6250050C}" type="pres">
      <dgm:prSet presAssocID="{E306AA39-CA64-495D-BFF4-F6BB31A0A0A9}" presName="childText" presStyleLbl="conFgAcc1" presStyleIdx="1" presStyleCnt="5">
        <dgm:presLayoutVars>
          <dgm:bulletEnabled val="1"/>
        </dgm:presLayoutVars>
      </dgm:prSet>
      <dgm:spPr/>
    </dgm:pt>
    <dgm:pt modelId="{DB6E8933-55BB-4479-AEAF-058B6FF39928}" type="pres">
      <dgm:prSet presAssocID="{7B04E8B2-CA62-438D-84B7-43B213DFB752}" presName="spaceBetweenRectangles" presStyleCnt="0"/>
      <dgm:spPr/>
    </dgm:pt>
    <dgm:pt modelId="{1ED56887-8AD3-497A-B4FF-5FE72E582598}" type="pres">
      <dgm:prSet presAssocID="{27F10BA5-ECE5-4824-A06A-58C2BED8F165}" presName="parentLin" presStyleCnt="0"/>
      <dgm:spPr/>
    </dgm:pt>
    <dgm:pt modelId="{576CCF83-2F04-4A6D-9108-95485A185DF9}" type="pres">
      <dgm:prSet presAssocID="{27F10BA5-ECE5-4824-A06A-58C2BED8F165}" presName="parentLeftMargin" presStyleLbl="node1" presStyleIdx="1" presStyleCnt="5"/>
      <dgm:spPr/>
    </dgm:pt>
    <dgm:pt modelId="{AA1319FD-D4F6-4BC3-8500-9138C3558DA8}" type="pres">
      <dgm:prSet presAssocID="{27F10BA5-ECE5-4824-A06A-58C2BED8F16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BA1540-8DAC-4FBD-8F0C-A1AD7DC5FE98}" type="pres">
      <dgm:prSet presAssocID="{27F10BA5-ECE5-4824-A06A-58C2BED8F165}" presName="negativeSpace" presStyleCnt="0"/>
      <dgm:spPr/>
    </dgm:pt>
    <dgm:pt modelId="{12505917-104C-4278-BC27-E82F8DAA64D6}" type="pres">
      <dgm:prSet presAssocID="{27F10BA5-ECE5-4824-A06A-58C2BED8F165}" presName="childText" presStyleLbl="conFgAcc1" presStyleIdx="2" presStyleCnt="5">
        <dgm:presLayoutVars>
          <dgm:bulletEnabled val="1"/>
        </dgm:presLayoutVars>
      </dgm:prSet>
      <dgm:spPr/>
    </dgm:pt>
    <dgm:pt modelId="{60848CF0-1439-4C95-9CC4-B182014EC7F6}" type="pres">
      <dgm:prSet presAssocID="{812742AE-ED17-455E-84C7-794B8E80B290}" presName="spaceBetweenRectangles" presStyleCnt="0"/>
      <dgm:spPr/>
    </dgm:pt>
    <dgm:pt modelId="{C40B8B2F-4256-4F31-9940-2894EDE50F9C}" type="pres">
      <dgm:prSet presAssocID="{5010DC89-8C2A-4517-95DF-8AB26C4698E7}" presName="parentLin" presStyleCnt="0"/>
      <dgm:spPr/>
    </dgm:pt>
    <dgm:pt modelId="{29C5CE94-5CF3-47D5-912A-424B73E7D504}" type="pres">
      <dgm:prSet presAssocID="{5010DC89-8C2A-4517-95DF-8AB26C4698E7}" presName="parentLeftMargin" presStyleLbl="node1" presStyleIdx="2" presStyleCnt="5"/>
      <dgm:spPr/>
    </dgm:pt>
    <dgm:pt modelId="{90D2A681-C294-4EA9-BCE0-16C6358987FE}" type="pres">
      <dgm:prSet presAssocID="{5010DC89-8C2A-4517-95DF-8AB26C4698E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2BAE12-1CDE-4449-AB8C-CEF23D27B377}" type="pres">
      <dgm:prSet presAssocID="{5010DC89-8C2A-4517-95DF-8AB26C4698E7}" presName="negativeSpace" presStyleCnt="0"/>
      <dgm:spPr/>
    </dgm:pt>
    <dgm:pt modelId="{5CFB0469-5799-434E-88DF-154A8ADDA63A}" type="pres">
      <dgm:prSet presAssocID="{5010DC89-8C2A-4517-95DF-8AB26C4698E7}" presName="childText" presStyleLbl="conFgAcc1" presStyleIdx="3" presStyleCnt="5">
        <dgm:presLayoutVars>
          <dgm:bulletEnabled val="1"/>
        </dgm:presLayoutVars>
      </dgm:prSet>
      <dgm:spPr/>
    </dgm:pt>
    <dgm:pt modelId="{0CEA2EE1-EDD2-4076-971C-55F5928E9167}" type="pres">
      <dgm:prSet presAssocID="{2CCF968E-3C4C-40F9-BD96-E0F1AD528B7B}" presName="spaceBetweenRectangles" presStyleCnt="0"/>
      <dgm:spPr/>
    </dgm:pt>
    <dgm:pt modelId="{F07512A3-97E6-4DE5-BF6D-4D0E9978DD5B}" type="pres">
      <dgm:prSet presAssocID="{9FEA5386-A85B-4CD5-8B09-E999988A2921}" presName="parentLin" presStyleCnt="0"/>
      <dgm:spPr/>
    </dgm:pt>
    <dgm:pt modelId="{29BC5EA5-901F-4DED-B891-B8F8AF0A0456}" type="pres">
      <dgm:prSet presAssocID="{9FEA5386-A85B-4CD5-8B09-E999988A2921}" presName="parentLeftMargin" presStyleLbl="node1" presStyleIdx="3" presStyleCnt="5"/>
      <dgm:spPr/>
    </dgm:pt>
    <dgm:pt modelId="{F77D2108-C77E-4C2D-95E4-242E86C49045}" type="pres">
      <dgm:prSet presAssocID="{9FEA5386-A85B-4CD5-8B09-E999988A292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C7CF63-92BD-400C-8337-4E512E656CCA}" type="pres">
      <dgm:prSet presAssocID="{9FEA5386-A85B-4CD5-8B09-E999988A2921}" presName="negativeSpace" presStyleCnt="0"/>
      <dgm:spPr/>
    </dgm:pt>
    <dgm:pt modelId="{A3B52EA4-9B5B-46D2-828D-E357F78E36FF}" type="pres">
      <dgm:prSet presAssocID="{9FEA5386-A85B-4CD5-8B09-E999988A292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DFF1F9A-4B49-43E2-B4B7-1FEEC6B318B4}" type="presOf" srcId="{6FF23D08-887A-4068-B018-59FA2ECD9D2F}" destId="{8270995B-DDDD-4C6D-AB47-CAAFB575EB6F}" srcOrd="0" destOrd="0" presId="urn:microsoft.com/office/officeart/2005/8/layout/list1"/>
    <dgm:cxn modelId="{AA2FA585-DF5D-47F0-9253-4B3E462A3267}" type="presOf" srcId="{6FF23D08-887A-4068-B018-59FA2ECD9D2F}" destId="{56EE1218-64E5-483C-8E34-6999C33FA6BB}" srcOrd="1" destOrd="0" presId="urn:microsoft.com/office/officeart/2005/8/layout/list1"/>
    <dgm:cxn modelId="{EF471280-3D86-4A20-9351-F78B1C614FFD}" type="presOf" srcId="{9FEA5386-A85B-4CD5-8B09-E999988A2921}" destId="{F77D2108-C77E-4C2D-95E4-242E86C49045}" srcOrd="1" destOrd="0" presId="urn:microsoft.com/office/officeart/2005/8/layout/list1"/>
    <dgm:cxn modelId="{5DBE764F-2A61-4194-BAD0-EF5E415B6C25}" srcId="{2D5D97F1-05BB-40B9-BD07-008A0A40090C}" destId="{5010DC89-8C2A-4517-95DF-8AB26C4698E7}" srcOrd="3" destOrd="0" parTransId="{1F4CDA35-DFF7-45E4-B1E3-71D6340CC7B8}" sibTransId="{2CCF968E-3C4C-40F9-BD96-E0F1AD528B7B}"/>
    <dgm:cxn modelId="{2DD5D84B-2AAE-4849-9F7C-C1F950B9185B}" srcId="{2D5D97F1-05BB-40B9-BD07-008A0A40090C}" destId="{27F10BA5-ECE5-4824-A06A-58C2BED8F165}" srcOrd="2" destOrd="0" parTransId="{F295F48A-1ACE-4C6A-978E-0E6D32DF9D50}" sibTransId="{812742AE-ED17-455E-84C7-794B8E80B290}"/>
    <dgm:cxn modelId="{1A6C3A75-4EAA-4BD3-B482-68907A226A63}" type="presOf" srcId="{9FEA5386-A85B-4CD5-8B09-E999988A2921}" destId="{29BC5EA5-901F-4DED-B891-B8F8AF0A0456}" srcOrd="0" destOrd="0" presId="urn:microsoft.com/office/officeart/2005/8/layout/list1"/>
    <dgm:cxn modelId="{EB45A1A3-E769-4F54-978B-871F3937CB5E}" type="presOf" srcId="{2D5D97F1-05BB-40B9-BD07-008A0A40090C}" destId="{735D2916-2A5E-40FC-8734-0909BAACDCF5}" srcOrd="0" destOrd="0" presId="urn:microsoft.com/office/officeart/2005/8/layout/list1"/>
    <dgm:cxn modelId="{B5C3F48F-3F47-4EE9-A0C2-BD99539E9EAB}" type="presOf" srcId="{5010DC89-8C2A-4517-95DF-8AB26C4698E7}" destId="{29C5CE94-5CF3-47D5-912A-424B73E7D504}" srcOrd="0" destOrd="0" presId="urn:microsoft.com/office/officeart/2005/8/layout/list1"/>
    <dgm:cxn modelId="{F0B616AF-F35A-4E0D-8968-F5553E8A8968}" type="presOf" srcId="{E306AA39-CA64-495D-BFF4-F6BB31A0A0A9}" destId="{C8BA0B4F-4A41-4D9F-9A21-083EE943F40C}" srcOrd="0" destOrd="0" presId="urn:microsoft.com/office/officeart/2005/8/layout/list1"/>
    <dgm:cxn modelId="{E6CE7C68-B362-4E59-A1B8-D954C031AC61}" srcId="{2D5D97F1-05BB-40B9-BD07-008A0A40090C}" destId="{9FEA5386-A85B-4CD5-8B09-E999988A2921}" srcOrd="4" destOrd="0" parTransId="{EF78546C-047B-4DDF-8EA4-5E7FC1ADD778}" sibTransId="{11AB502B-CEE9-4B3C-B720-4AB9FDF616E8}"/>
    <dgm:cxn modelId="{68D5880C-CDFD-40F8-83AD-F04B6C720B59}" srcId="{2D5D97F1-05BB-40B9-BD07-008A0A40090C}" destId="{E306AA39-CA64-495D-BFF4-F6BB31A0A0A9}" srcOrd="1" destOrd="0" parTransId="{A2BB4666-3BFE-48A0-BD57-6CDD1C94BAB4}" sibTransId="{7B04E8B2-CA62-438D-84B7-43B213DFB752}"/>
    <dgm:cxn modelId="{98FE0682-3B00-45EC-8004-87086ACBDC44}" type="presOf" srcId="{E306AA39-CA64-495D-BFF4-F6BB31A0A0A9}" destId="{000D88CF-9008-45D8-85AA-867958EAF300}" srcOrd="1" destOrd="0" presId="urn:microsoft.com/office/officeart/2005/8/layout/list1"/>
    <dgm:cxn modelId="{51F0E435-FDDA-49A5-8545-6144DA168E67}" type="presOf" srcId="{27F10BA5-ECE5-4824-A06A-58C2BED8F165}" destId="{AA1319FD-D4F6-4BC3-8500-9138C3558DA8}" srcOrd="1" destOrd="0" presId="urn:microsoft.com/office/officeart/2005/8/layout/list1"/>
    <dgm:cxn modelId="{C268A395-06FA-4038-B7AB-D4E5A583789D}" type="presOf" srcId="{27F10BA5-ECE5-4824-A06A-58C2BED8F165}" destId="{576CCF83-2F04-4A6D-9108-95485A185DF9}" srcOrd="0" destOrd="0" presId="urn:microsoft.com/office/officeart/2005/8/layout/list1"/>
    <dgm:cxn modelId="{0A73CFC1-C50C-4135-A404-9BBF55A0BCDD}" srcId="{2D5D97F1-05BB-40B9-BD07-008A0A40090C}" destId="{6FF23D08-887A-4068-B018-59FA2ECD9D2F}" srcOrd="0" destOrd="0" parTransId="{BF5263A8-108F-4973-9832-E6E0F2CE7191}" sibTransId="{50A4145D-AF77-438B-8BE8-D29178974D45}"/>
    <dgm:cxn modelId="{514A1244-3E8B-4376-94BE-22D4F78CDD50}" type="presOf" srcId="{5010DC89-8C2A-4517-95DF-8AB26C4698E7}" destId="{90D2A681-C294-4EA9-BCE0-16C6358987FE}" srcOrd="1" destOrd="0" presId="urn:microsoft.com/office/officeart/2005/8/layout/list1"/>
    <dgm:cxn modelId="{619BE6C4-25BA-4133-BCD4-DD60889F003B}" type="presParOf" srcId="{735D2916-2A5E-40FC-8734-0909BAACDCF5}" destId="{1BF6B13C-136F-4C04-980D-BC8F61D16C58}" srcOrd="0" destOrd="0" presId="urn:microsoft.com/office/officeart/2005/8/layout/list1"/>
    <dgm:cxn modelId="{76BD6309-5290-4C36-91CF-9355987F7F54}" type="presParOf" srcId="{1BF6B13C-136F-4C04-980D-BC8F61D16C58}" destId="{8270995B-DDDD-4C6D-AB47-CAAFB575EB6F}" srcOrd="0" destOrd="0" presId="urn:microsoft.com/office/officeart/2005/8/layout/list1"/>
    <dgm:cxn modelId="{B09CBD15-7054-4FF5-9B18-151F1EE9BF1F}" type="presParOf" srcId="{1BF6B13C-136F-4C04-980D-BC8F61D16C58}" destId="{56EE1218-64E5-483C-8E34-6999C33FA6BB}" srcOrd="1" destOrd="0" presId="urn:microsoft.com/office/officeart/2005/8/layout/list1"/>
    <dgm:cxn modelId="{42E9A588-DC2A-4997-B576-5B06EA84473E}" type="presParOf" srcId="{735D2916-2A5E-40FC-8734-0909BAACDCF5}" destId="{0C624410-8575-4032-884D-AEF2AABEDEEA}" srcOrd="1" destOrd="0" presId="urn:microsoft.com/office/officeart/2005/8/layout/list1"/>
    <dgm:cxn modelId="{9DB44EBF-BF95-456A-86F2-765EC1380468}" type="presParOf" srcId="{735D2916-2A5E-40FC-8734-0909BAACDCF5}" destId="{958DBFEF-D126-4979-B77E-3CE0A2096510}" srcOrd="2" destOrd="0" presId="urn:microsoft.com/office/officeart/2005/8/layout/list1"/>
    <dgm:cxn modelId="{B1CB9D30-1E5E-48E0-9EED-9DB4816D1348}" type="presParOf" srcId="{735D2916-2A5E-40FC-8734-0909BAACDCF5}" destId="{7C828B8C-ABE7-48DC-A76C-D76619FC3433}" srcOrd="3" destOrd="0" presId="urn:microsoft.com/office/officeart/2005/8/layout/list1"/>
    <dgm:cxn modelId="{70C24AD9-CA3B-4A75-96BC-F22E8F8FE40C}" type="presParOf" srcId="{735D2916-2A5E-40FC-8734-0909BAACDCF5}" destId="{DE6AE2BD-FED8-422C-BBED-2EAA515EC305}" srcOrd="4" destOrd="0" presId="urn:microsoft.com/office/officeart/2005/8/layout/list1"/>
    <dgm:cxn modelId="{0C711FF7-3F9D-4177-94DD-5C9F87CD3525}" type="presParOf" srcId="{DE6AE2BD-FED8-422C-BBED-2EAA515EC305}" destId="{C8BA0B4F-4A41-4D9F-9A21-083EE943F40C}" srcOrd="0" destOrd="0" presId="urn:microsoft.com/office/officeart/2005/8/layout/list1"/>
    <dgm:cxn modelId="{F769A0B7-0E3A-4453-BB23-EF4E4C03A234}" type="presParOf" srcId="{DE6AE2BD-FED8-422C-BBED-2EAA515EC305}" destId="{000D88CF-9008-45D8-85AA-867958EAF300}" srcOrd="1" destOrd="0" presId="urn:microsoft.com/office/officeart/2005/8/layout/list1"/>
    <dgm:cxn modelId="{28E0A01E-9510-4250-BEB1-242D0E74789E}" type="presParOf" srcId="{735D2916-2A5E-40FC-8734-0909BAACDCF5}" destId="{2CE6E353-B6AD-4DC8-8488-271B608C9B0C}" srcOrd="5" destOrd="0" presId="urn:microsoft.com/office/officeart/2005/8/layout/list1"/>
    <dgm:cxn modelId="{FB30CAD2-7A4D-4CAC-A971-44CB430E26FD}" type="presParOf" srcId="{735D2916-2A5E-40FC-8734-0909BAACDCF5}" destId="{CAD81346-54BF-4CFB-A32F-871E6250050C}" srcOrd="6" destOrd="0" presId="urn:microsoft.com/office/officeart/2005/8/layout/list1"/>
    <dgm:cxn modelId="{C6EDB371-40CD-454D-8D8E-C50E20AC9E84}" type="presParOf" srcId="{735D2916-2A5E-40FC-8734-0909BAACDCF5}" destId="{DB6E8933-55BB-4479-AEAF-058B6FF39928}" srcOrd="7" destOrd="0" presId="urn:microsoft.com/office/officeart/2005/8/layout/list1"/>
    <dgm:cxn modelId="{E3E2E42A-C6C9-44E3-857B-32E15B0D4EE8}" type="presParOf" srcId="{735D2916-2A5E-40FC-8734-0909BAACDCF5}" destId="{1ED56887-8AD3-497A-B4FF-5FE72E582598}" srcOrd="8" destOrd="0" presId="urn:microsoft.com/office/officeart/2005/8/layout/list1"/>
    <dgm:cxn modelId="{BE886ED8-9710-4223-851B-E9A2DEFD584B}" type="presParOf" srcId="{1ED56887-8AD3-497A-B4FF-5FE72E582598}" destId="{576CCF83-2F04-4A6D-9108-95485A185DF9}" srcOrd="0" destOrd="0" presId="urn:microsoft.com/office/officeart/2005/8/layout/list1"/>
    <dgm:cxn modelId="{4BBF2446-368D-4A3F-B990-927A951EEE45}" type="presParOf" srcId="{1ED56887-8AD3-497A-B4FF-5FE72E582598}" destId="{AA1319FD-D4F6-4BC3-8500-9138C3558DA8}" srcOrd="1" destOrd="0" presId="urn:microsoft.com/office/officeart/2005/8/layout/list1"/>
    <dgm:cxn modelId="{491AE096-AD80-437B-A74A-9D1ED17A10B8}" type="presParOf" srcId="{735D2916-2A5E-40FC-8734-0909BAACDCF5}" destId="{DBBA1540-8DAC-4FBD-8F0C-A1AD7DC5FE98}" srcOrd="9" destOrd="0" presId="urn:microsoft.com/office/officeart/2005/8/layout/list1"/>
    <dgm:cxn modelId="{776EB35B-F8E8-40D6-877B-7915BB8B038C}" type="presParOf" srcId="{735D2916-2A5E-40FC-8734-0909BAACDCF5}" destId="{12505917-104C-4278-BC27-E82F8DAA64D6}" srcOrd="10" destOrd="0" presId="urn:microsoft.com/office/officeart/2005/8/layout/list1"/>
    <dgm:cxn modelId="{4EF6B17D-546D-4F21-B96B-9DC13410255F}" type="presParOf" srcId="{735D2916-2A5E-40FC-8734-0909BAACDCF5}" destId="{60848CF0-1439-4C95-9CC4-B182014EC7F6}" srcOrd="11" destOrd="0" presId="urn:microsoft.com/office/officeart/2005/8/layout/list1"/>
    <dgm:cxn modelId="{837AA042-555F-47CA-A37E-B5AE0633F571}" type="presParOf" srcId="{735D2916-2A5E-40FC-8734-0909BAACDCF5}" destId="{C40B8B2F-4256-4F31-9940-2894EDE50F9C}" srcOrd="12" destOrd="0" presId="urn:microsoft.com/office/officeart/2005/8/layout/list1"/>
    <dgm:cxn modelId="{88AD04D8-C668-4072-BE07-1A27938A0049}" type="presParOf" srcId="{C40B8B2F-4256-4F31-9940-2894EDE50F9C}" destId="{29C5CE94-5CF3-47D5-912A-424B73E7D504}" srcOrd="0" destOrd="0" presId="urn:microsoft.com/office/officeart/2005/8/layout/list1"/>
    <dgm:cxn modelId="{0261679F-54E0-4B8A-9E3E-85E9B0FF3D1D}" type="presParOf" srcId="{C40B8B2F-4256-4F31-9940-2894EDE50F9C}" destId="{90D2A681-C294-4EA9-BCE0-16C6358987FE}" srcOrd="1" destOrd="0" presId="urn:microsoft.com/office/officeart/2005/8/layout/list1"/>
    <dgm:cxn modelId="{F3F7643E-B663-45DD-A65A-8E375C2E6F56}" type="presParOf" srcId="{735D2916-2A5E-40FC-8734-0909BAACDCF5}" destId="{B82BAE12-1CDE-4449-AB8C-CEF23D27B377}" srcOrd="13" destOrd="0" presId="urn:microsoft.com/office/officeart/2005/8/layout/list1"/>
    <dgm:cxn modelId="{238F7408-D900-43DD-B799-DC8C104DEDFF}" type="presParOf" srcId="{735D2916-2A5E-40FC-8734-0909BAACDCF5}" destId="{5CFB0469-5799-434E-88DF-154A8ADDA63A}" srcOrd="14" destOrd="0" presId="urn:microsoft.com/office/officeart/2005/8/layout/list1"/>
    <dgm:cxn modelId="{2785AF79-ADA3-48CC-9B25-066F021C70F1}" type="presParOf" srcId="{735D2916-2A5E-40FC-8734-0909BAACDCF5}" destId="{0CEA2EE1-EDD2-4076-971C-55F5928E9167}" srcOrd="15" destOrd="0" presId="urn:microsoft.com/office/officeart/2005/8/layout/list1"/>
    <dgm:cxn modelId="{FD56EC8B-C83B-4A49-A2FE-D226EF4AA38B}" type="presParOf" srcId="{735D2916-2A5E-40FC-8734-0909BAACDCF5}" destId="{F07512A3-97E6-4DE5-BF6D-4D0E9978DD5B}" srcOrd="16" destOrd="0" presId="urn:microsoft.com/office/officeart/2005/8/layout/list1"/>
    <dgm:cxn modelId="{789C56BA-DA55-4221-BC26-705BC0708296}" type="presParOf" srcId="{F07512A3-97E6-4DE5-BF6D-4D0E9978DD5B}" destId="{29BC5EA5-901F-4DED-B891-B8F8AF0A0456}" srcOrd="0" destOrd="0" presId="urn:microsoft.com/office/officeart/2005/8/layout/list1"/>
    <dgm:cxn modelId="{D24DCD23-ADE4-4FC4-9DFE-E24729021DFF}" type="presParOf" srcId="{F07512A3-97E6-4DE5-BF6D-4D0E9978DD5B}" destId="{F77D2108-C77E-4C2D-95E4-242E86C49045}" srcOrd="1" destOrd="0" presId="urn:microsoft.com/office/officeart/2005/8/layout/list1"/>
    <dgm:cxn modelId="{2CA0B5D2-6E7C-40F7-BC61-93E4E013BFFC}" type="presParOf" srcId="{735D2916-2A5E-40FC-8734-0909BAACDCF5}" destId="{90C7CF63-92BD-400C-8337-4E512E656CCA}" srcOrd="17" destOrd="0" presId="urn:microsoft.com/office/officeart/2005/8/layout/list1"/>
    <dgm:cxn modelId="{9BC84F27-0920-4972-9F10-2E8D30E07940}" type="presParOf" srcId="{735D2916-2A5E-40FC-8734-0909BAACDCF5}" destId="{A3B52EA4-9B5B-46D2-828D-E357F78E36F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7F2F16-71F0-4332-BFAD-24B9E7E9A21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7DF2A97-A09D-493F-A93D-27ADEDE1F949}">
      <dgm:prSet phldrT="[Текст]"/>
      <dgm:spPr/>
      <dgm:t>
        <a:bodyPr/>
        <a:lstStyle/>
        <a:p>
          <a:r>
            <a:rPr lang="uk-UA" dirty="0" smtClean="0"/>
            <a:t>- достовірній характеристиці територіальної структури;</a:t>
          </a:r>
          <a:endParaRPr lang="uk-UA" dirty="0"/>
        </a:p>
      </dgm:t>
    </dgm:pt>
    <dgm:pt modelId="{387E93AC-ABAF-4E13-B0EA-5C0A3DB947DE}" type="parTrans" cxnId="{24CAF017-785B-4CC7-ACEB-07696DEFDB20}">
      <dgm:prSet/>
      <dgm:spPr/>
      <dgm:t>
        <a:bodyPr/>
        <a:lstStyle/>
        <a:p>
          <a:endParaRPr lang="uk-UA"/>
        </a:p>
      </dgm:t>
    </dgm:pt>
    <dgm:pt modelId="{7BB7198D-20C1-43B8-BC0B-A0670A1EF92F}" type="sibTrans" cxnId="{24CAF017-785B-4CC7-ACEB-07696DEFDB20}">
      <dgm:prSet/>
      <dgm:spPr/>
      <dgm:t>
        <a:bodyPr/>
        <a:lstStyle/>
        <a:p>
          <a:endParaRPr lang="uk-UA"/>
        </a:p>
      </dgm:t>
    </dgm:pt>
    <dgm:pt modelId="{385BD6E9-50B7-4763-84CB-124557D7F021}">
      <dgm:prSet/>
      <dgm:spPr/>
      <dgm:t>
        <a:bodyPr/>
        <a:lstStyle/>
        <a:p>
          <a:r>
            <a:rPr lang="ru-RU" smtClean="0"/>
            <a:t>- виявленні тенденцій розвитку регіональної економіки;</a:t>
          </a:r>
          <a:endParaRPr lang="uk-UA"/>
        </a:p>
      </dgm:t>
    </dgm:pt>
    <dgm:pt modelId="{FBA4BAFF-2306-473B-B22D-B8F1CFCDAF7B}" type="parTrans" cxnId="{B0E8A3C2-79FA-4CBB-A6FA-07CD9CADA1A9}">
      <dgm:prSet/>
      <dgm:spPr/>
      <dgm:t>
        <a:bodyPr/>
        <a:lstStyle/>
        <a:p>
          <a:endParaRPr lang="uk-UA"/>
        </a:p>
      </dgm:t>
    </dgm:pt>
    <dgm:pt modelId="{D46F592A-38D5-4A6A-BEBC-223025E267CE}" type="sibTrans" cxnId="{B0E8A3C2-79FA-4CBB-A6FA-07CD9CADA1A9}">
      <dgm:prSet/>
      <dgm:spPr/>
      <dgm:t>
        <a:bodyPr/>
        <a:lstStyle/>
        <a:p>
          <a:endParaRPr lang="uk-UA"/>
        </a:p>
      </dgm:t>
    </dgm:pt>
    <dgm:pt modelId="{1F3A2112-8A72-4D82-9E37-34B9FB796888}">
      <dgm:prSet/>
      <dgm:spPr/>
      <dgm:t>
        <a:bodyPr/>
        <a:lstStyle/>
        <a:p>
          <a:r>
            <a:rPr lang="ru-RU" smtClean="0"/>
            <a:t>- оцінці факторів, що впливають на структуру як виробництва, так і споживання;</a:t>
          </a:r>
          <a:endParaRPr lang="uk-UA"/>
        </a:p>
      </dgm:t>
    </dgm:pt>
    <dgm:pt modelId="{5B7B89B4-6282-412D-BC89-E3765FD01C67}" type="parTrans" cxnId="{77F25B99-6AF9-490E-8E53-3714E118312E}">
      <dgm:prSet/>
      <dgm:spPr/>
      <dgm:t>
        <a:bodyPr/>
        <a:lstStyle/>
        <a:p>
          <a:endParaRPr lang="uk-UA"/>
        </a:p>
      </dgm:t>
    </dgm:pt>
    <dgm:pt modelId="{02BF836C-AF5C-4B5B-B0B3-B3CF11EDCC8A}" type="sibTrans" cxnId="{77F25B99-6AF9-490E-8E53-3714E118312E}">
      <dgm:prSet/>
      <dgm:spPr/>
      <dgm:t>
        <a:bodyPr/>
        <a:lstStyle/>
        <a:p>
          <a:endParaRPr lang="uk-UA"/>
        </a:p>
      </dgm:t>
    </dgm:pt>
    <dgm:pt modelId="{9CB16D99-FFEE-448E-8A2B-FB95BF2CEE72}">
      <dgm:prSet/>
      <dgm:spPr/>
      <dgm:t>
        <a:bodyPr/>
        <a:lstStyle/>
        <a:p>
          <a:r>
            <a:rPr lang="ru-RU" smtClean="0"/>
            <a:t>- виявлені типів регіонів і характерних для них особливостей процесів регіонального розвитку.</a:t>
          </a:r>
          <a:endParaRPr lang="uk-UA"/>
        </a:p>
      </dgm:t>
    </dgm:pt>
    <dgm:pt modelId="{0008F0AC-A7DB-493A-9059-D96ED36B4817}" type="parTrans" cxnId="{43A6D7C1-BF44-4E18-B24D-34504D4309F2}">
      <dgm:prSet/>
      <dgm:spPr/>
      <dgm:t>
        <a:bodyPr/>
        <a:lstStyle/>
        <a:p>
          <a:endParaRPr lang="uk-UA"/>
        </a:p>
      </dgm:t>
    </dgm:pt>
    <dgm:pt modelId="{30ED01E6-ACA6-40A4-9B69-84428AE9B689}" type="sibTrans" cxnId="{43A6D7C1-BF44-4E18-B24D-34504D4309F2}">
      <dgm:prSet/>
      <dgm:spPr/>
      <dgm:t>
        <a:bodyPr/>
        <a:lstStyle/>
        <a:p>
          <a:endParaRPr lang="uk-UA"/>
        </a:p>
      </dgm:t>
    </dgm:pt>
    <dgm:pt modelId="{C6857728-EEE4-4DA5-8493-1FAFDA4B84F8}" type="pres">
      <dgm:prSet presAssocID="{E27F2F16-71F0-4332-BFAD-24B9E7E9A214}" presName="Name0" presStyleCnt="0">
        <dgm:presLayoutVars>
          <dgm:chMax val="7"/>
          <dgm:chPref val="7"/>
          <dgm:dir/>
        </dgm:presLayoutVars>
      </dgm:prSet>
      <dgm:spPr/>
    </dgm:pt>
    <dgm:pt modelId="{9BF9E9D8-F603-4B6C-846B-D65AD61B2186}" type="pres">
      <dgm:prSet presAssocID="{E27F2F16-71F0-4332-BFAD-24B9E7E9A214}" presName="Name1" presStyleCnt="0"/>
      <dgm:spPr/>
    </dgm:pt>
    <dgm:pt modelId="{E48A9C9B-076A-47AB-A039-F5B7F1E1C423}" type="pres">
      <dgm:prSet presAssocID="{E27F2F16-71F0-4332-BFAD-24B9E7E9A214}" presName="cycle" presStyleCnt="0"/>
      <dgm:spPr/>
    </dgm:pt>
    <dgm:pt modelId="{CFC48845-C8C3-4950-B8AD-E7BCD77B737C}" type="pres">
      <dgm:prSet presAssocID="{E27F2F16-71F0-4332-BFAD-24B9E7E9A214}" presName="srcNode" presStyleLbl="node1" presStyleIdx="0" presStyleCnt="4"/>
      <dgm:spPr/>
    </dgm:pt>
    <dgm:pt modelId="{2A9771F6-0CAA-4E10-B6B4-6A13A9618B52}" type="pres">
      <dgm:prSet presAssocID="{E27F2F16-71F0-4332-BFAD-24B9E7E9A214}" presName="conn" presStyleLbl="parChTrans1D2" presStyleIdx="0" presStyleCnt="1"/>
      <dgm:spPr/>
    </dgm:pt>
    <dgm:pt modelId="{0ED589D3-FA38-4EC4-ADDE-4B125076332C}" type="pres">
      <dgm:prSet presAssocID="{E27F2F16-71F0-4332-BFAD-24B9E7E9A214}" presName="extraNode" presStyleLbl="node1" presStyleIdx="0" presStyleCnt="4"/>
      <dgm:spPr/>
    </dgm:pt>
    <dgm:pt modelId="{81CFA132-1DB4-4307-B023-3F4DD76FD8EA}" type="pres">
      <dgm:prSet presAssocID="{E27F2F16-71F0-4332-BFAD-24B9E7E9A214}" presName="dstNode" presStyleLbl="node1" presStyleIdx="0" presStyleCnt="4"/>
      <dgm:spPr/>
    </dgm:pt>
    <dgm:pt modelId="{7A774123-9198-4B4A-9F08-562262FD92A5}" type="pres">
      <dgm:prSet presAssocID="{67DF2A97-A09D-493F-A93D-27ADEDE1F94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D9CBD3-FF4F-476A-9F58-D58BD7E9897E}" type="pres">
      <dgm:prSet presAssocID="{67DF2A97-A09D-493F-A93D-27ADEDE1F949}" presName="accent_1" presStyleCnt="0"/>
      <dgm:spPr/>
    </dgm:pt>
    <dgm:pt modelId="{91AEFADB-F619-4842-A8BE-62ACC2F7A54A}" type="pres">
      <dgm:prSet presAssocID="{67DF2A97-A09D-493F-A93D-27ADEDE1F949}" presName="accentRepeatNode" presStyleLbl="solidFgAcc1" presStyleIdx="0" presStyleCnt="4"/>
      <dgm:spPr/>
    </dgm:pt>
    <dgm:pt modelId="{A186DE82-FE38-4AAE-91A3-8B279C637F60}" type="pres">
      <dgm:prSet presAssocID="{385BD6E9-50B7-4763-84CB-124557D7F021}" presName="text_2" presStyleLbl="node1" presStyleIdx="1" presStyleCnt="4">
        <dgm:presLayoutVars>
          <dgm:bulletEnabled val="1"/>
        </dgm:presLayoutVars>
      </dgm:prSet>
      <dgm:spPr/>
    </dgm:pt>
    <dgm:pt modelId="{18F6A849-9520-4840-BFD8-B7A5028F625E}" type="pres">
      <dgm:prSet presAssocID="{385BD6E9-50B7-4763-84CB-124557D7F021}" presName="accent_2" presStyleCnt="0"/>
      <dgm:spPr/>
    </dgm:pt>
    <dgm:pt modelId="{9E07283F-A571-44E0-8219-2DAFC4E0B7BA}" type="pres">
      <dgm:prSet presAssocID="{385BD6E9-50B7-4763-84CB-124557D7F021}" presName="accentRepeatNode" presStyleLbl="solidFgAcc1" presStyleIdx="1" presStyleCnt="4"/>
      <dgm:spPr/>
    </dgm:pt>
    <dgm:pt modelId="{E6244074-00C8-42E9-8786-538CB0F2A7C0}" type="pres">
      <dgm:prSet presAssocID="{1F3A2112-8A72-4D82-9E37-34B9FB796888}" presName="text_3" presStyleLbl="node1" presStyleIdx="2" presStyleCnt="4">
        <dgm:presLayoutVars>
          <dgm:bulletEnabled val="1"/>
        </dgm:presLayoutVars>
      </dgm:prSet>
      <dgm:spPr/>
    </dgm:pt>
    <dgm:pt modelId="{7AA0D59E-7700-4226-AE72-04F3BB0CBE42}" type="pres">
      <dgm:prSet presAssocID="{1F3A2112-8A72-4D82-9E37-34B9FB796888}" presName="accent_3" presStyleCnt="0"/>
      <dgm:spPr/>
    </dgm:pt>
    <dgm:pt modelId="{1BCD1EDE-3210-4F8E-94E8-AF9A17DC5486}" type="pres">
      <dgm:prSet presAssocID="{1F3A2112-8A72-4D82-9E37-34B9FB796888}" presName="accentRepeatNode" presStyleLbl="solidFgAcc1" presStyleIdx="2" presStyleCnt="4"/>
      <dgm:spPr/>
    </dgm:pt>
    <dgm:pt modelId="{6F51203C-3A33-4BDF-B824-A9951F3E3535}" type="pres">
      <dgm:prSet presAssocID="{9CB16D99-FFEE-448E-8A2B-FB95BF2CEE72}" presName="text_4" presStyleLbl="node1" presStyleIdx="3" presStyleCnt="4">
        <dgm:presLayoutVars>
          <dgm:bulletEnabled val="1"/>
        </dgm:presLayoutVars>
      </dgm:prSet>
      <dgm:spPr/>
    </dgm:pt>
    <dgm:pt modelId="{B844E71E-29A9-4522-8554-1778E292A8C8}" type="pres">
      <dgm:prSet presAssocID="{9CB16D99-FFEE-448E-8A2B-FB95BF2CEE72}" presName="accent_4" presStyleCnt="0"/>
      <dgm:spPr/>
    </dgm:pt>
    <dgm:pt modelId="{C3EEC3E5-F07F-4DD6-8FD2-0EBC1521A8ED}" type="pres">
      <dgm:prSet presAssocID="{9CB16D99-FFEE-448E-8A2B-FB95BF2CEE72}" presName="accentRepeatNode" presStyleLbl="solidFgAcc1" presStyleIdx="3" presStyleCnt="4"/>
      <dgm:spPr/>
    </dgm:pt>
  </dgm:ptLst>
  <dgm:cxnLst>
    <dgm:cxn modelId="{B8B9B2AE-0B0C-45D9-8B21-BE6F60C7D905}" type="presOf" srcId="{7BB7198D-20C1-43B8-BC0B-A0670A1EF92F}" destId="{2A9771F6-0CAA-4E10-B6B4-6A13A9618B52}" srcOrd="0" destOrd="0" presId="urn:microsoft.com/office/officeart/2008/layout/VerticalCurvedList"/>
    <dgm:cxn modelId="{B0E8A3C2-79FA-4CBB-A6FA-07CD9CADA1A9}" srcId="{E27F2F16-71F0-4332-BFAD-24B9E7E9A214}" destId="{385BD6E9-50B7-4763-84CB-124557D7F021}" srcOrd="1" destOrd="0" parTransId="{FBA4BAFF-2306-473B-B22D-B8F1CFCDAF7B}" sibTransId="{D46F592A-38D5-4A6A-BEBC-223025E267CE}"/>
    <dgm:cxn modelId="{24CAF017-785B-4CC7-ACEB-07696DEFDB20}" srcId="{E27F2F16-71F0-4332-BFAD-24B9E7E9A214}" destId="{67DF2A97-A09D-493F-A93D-27ADEDE1F949}" srcOrd="0" destOrd="0" parTransId="{387E93AC-ABAF-4E13-B0EA-5C0A3DB947DE}" sibTransId="{7BB7198D-20C1-43B8-BC0B-A0670A1EF92F}"/>
    <dgm:cxn modelId="{E6F0ECF6-7F30-4AC8-92FB-E705252CA166}" type="presOf" srcId="{9CB16D99-FFEE-448E-8A2B-FB95BF2CEE72}" destId="{6F51203C-3A33-4BDF-B824-A9951F3E3535}" srcOrd="0" destOrd="0" presId="urn:microsoft.com/office/officeart/2008/layout/VerticalCurvedList"/>
    <dgm:cxn modelId="{5F73A74B-E4D5-4033-AD1E-365A381E232D}" type="presOf" srcId="{E27F2F16-71F0-4332-BFAD-24B9E7E9A214}" destId="{C6857728-EEE4-4DA5-8493-1FAFDA4B84F8}" srcOrd="0" destOrd="0" presId="urn:microsoft.com/office/officeart/2008/layout/VerticalCurvedList"/>
    <dgm:cxn modelId="{11A63253-200F-4CE6-95FF-A02DB0E0E6BB}" type="presOf" srcId="{1F3A2112-8A72-4D82-9E37-34B9FB796888}" destId="{E6244074-00C8-42E9-8786-538CB0F2A7C0}" srcOrd="0" destOrd="0" presId="urn:microsoft.com/office/officeart/2008/layout/VerticalCurvedList"/>
    <dgm:cxn modelId="{43A6D7C1-BF44-4E18-B24D-34504D4309F2}" srcId="{E27F2F16-71F0-4332-BFAD-24B9E7E9A214}" destId="{9CB16D99-FFEE-448E-8A2B-FB95BF2CEE72}" srcOrd="3" destOrd="0" parTransId="{0008F0AC-A7DB-493A-9059-D96ED36B4817}" sibTransId="{30ED01E6-ACA6-40A4-9B69-84428AE9B689}"/>
    <dgm:cxn modelId="{8ADE007C-CD71-4051-98A1-1744EE60766D}" type="presOf" srcId="{385BD6E9-50B7-4763-84CB-124557D7F021}" destId="{A186DE82-FE38-4AAE-91A3-8B279C637F60}" srcOrd="0" destOrd="0" presId="urn:microsoft.com/office/officeart/2008/layout/VerticalCurvedList"/>
    <dgm:cxn modelId="{77F25B99-6AF9-490E-8E53-3714E118312E}" srcId="{E27F2F16-71F0-4332-BFAD-24B9E7E9A214}" destId="{1F3A2112-8A72-4D82-9E37-34B9FB796888}" srcOrd="2" destOrd="0" parTransId="{5B7B89B4-6282-412D-BC89-E3765FD01C67}" sibTransId="{02BF836C-AF5C-4B5B-B0B3-B3CF11EDCC8A}"/>
    <dgm:cxn modelId="{BCFCDEF8-CDF2-4135-9D44-6E1FFF17F10C}" type="presOf" srcId="{67DF2A97-A09D-493F-A93D-27ADEDE1F949}" destId="{7A774123-9198-4B4A-9F08-562262FD92A5}" srcOrd="0" destOrd="0" presId="urn:microsoft.com/office/officeart/2008/layout/VerticalCurvedList"/>
    <dgm:cxn modelId="{29929B1C-AE61-40B6-97D5-070053F9CFA5}" type="presParOf" srcId="{C6857728-EEE4-4DA5-8493-1FAFDA4B84F8}" destId="{9BF9E9D8-F603-4B6C-846B-D65AD61B2186}" srcOrd="0" destOrd="0" presId="urn:microsoft.com/office/officeart/2008/layout/VerticalCurvedList"/>
    <dgm:cxn modelId="{6583E12D-96AE-44BA-969F-5EDB88FCCB8B}" type="presParOf" srcId="{9BF9E9D8-F603-4B6C-846B-D65AD61B2186}" destId="{E48A9C9B-076A-47AB-A039-F5B7F1E1C423}" srcOrd="0" destOrd="0" presId="urn:microsoft.com/office/officeart/2008/layout/VerticalCurvedList"/>
    <dgm:cxn modelId="{DE290BA3-471E-44B8-BC40-3717017C84A1}" type="presParOf" srcId="{E48A9C9B-076A-47AB-A039-F5B7F1E1C423}" destId="{CFC48845-C8C3-4950-B8AD-E7BCD77B737C}" srcOrd="0" destOrd="0" presId="urn:microsoft.com/office/officeart/2008/layout/VerticalCurvedList"/>
    <dgm:cxn modelId="{39DAB8AA-23FB-4C08-9CB1-5A6E9D325E3E}" type="presParOf" srcId="{E48A9C9B-076A-47AB-A039-F5B7F1E1C423}" destId="{2A9771F6-0CAA-4E10-B6B4-6A13A9618B52}" srcOrd="1" destOrd="0" presId="urn:microsoft.com/office/officeart/2008/layout/VerticalCurvedList"/>
    <dgm:cxn modelId="{C7D163D6-5B6C-4CA9-819D-3223C221844F}" type="presParOf" srcId="{E48A9C9B-076A-47AB-A039-F5B7F1E1C423}" destId="{0ED589D3-FA38-4EC4-ADDE-4B125076332C}" srcOrd="2" destOrd="0" presId="urn:microsoft.com/office/officeart/2008/layout/VerticalCurvedList"/>
    <dgm:cxn modelId="{F861AA0E-9090-452D-8634-B597682B6F04}" type="presParOf" srcId="{E48A9C9B-076A-47AB-A039-F5B7F1E1C423}" destId="{81CFA132-1DB4-4307-B023-3F4DD76FD8EA}" srcOrd="3" destOrd="0" presId="urn:microsoft.com/office/officeart/2008/layout/VerticalCurvedList"/>
    <dgm:cxn modelId="{E3958221-3547-474C-BE3C-AE338BF26010}" type="presParOf" srcId="{9BF9E9D8-F603-4B6C-846B-D65AD61B2186}" destId="{7A774123-9198-4B4A-9F08-562262FD92A5}" srcOrd="1" destOrd="0" presId="urn:microsoft.com/office/officeart/2008/layout/VerticalCurvedList"/>
    <dgm:cxn modelId="{F04DA158-5441-48E0-8E22-7E3892E63837}" type="presParOf" srcId="{9BF9E9D8-F603-4B6C-846B-D65AD61B2186}" destId="{DCD9CBD3-FF4F-476A-9F58-D58BD7E9897E}" srcOrd="2" destOrd="0" presId="urn:microsoft.com/office/officeart/2008/layout/VerticalCurvedList"/>
    <dgm:cxn modelId="{F2C5A37C-B1C1-4720-8BDD-DAFAB9AA3D5D}" type="presParOf" srcId="{DCD9CBD3-FF4F-476A-9F58-D58BD7E9897E}" destId="{91AEFADB-F619-4842-A8BE-62ACC2F7A54A}" srcOrd="0" destOrd="0" presId="urn:microsoft.com/office/officeart/2008/layout/VerticalCurvedList"/>
    <dgm:cxn modelId="{4A907762-08CE-4610-8037-B7C6E6687266}" type="presParOf" srcId="{9BF9E9D8-F603-4B6C-846B-D65AD61B2186}" destId="{A186DE82-FE38-4AAE-91A3-8B279C637F60}" srcOrd="3" destOrd="0" presId="urn:microsoft.com/office/officeart/2008/layout/VerticalCurvedList"/>
    <dgm:cxn modelId="{00408625-B456-4A6D-9480-7354DB402A58}" type="presParOf" srcId="{9BF9E9D8-F603-4B6C-846B-D65AD61B2186}" destId="{18F6A849-9520-4840-BFD8-B7A5028F625E}" srcOrd="4" destOrd="0" presId="urn:microsoft.com/office/officeart/2008/layout/VerticalCurvedList"/>
    <dgm:cxn modelId="{E192F299-9A2D-4496-BCB8-C6407E9B8494}" type="presParOf" srcId="{18F6A849-9520-4840-BFD8-B7A5028F625E}" destId="{9E07283F-A571-44E0-8219-2DAFC4E0B7BA}" srcOrd="0" destOrd="0" presId="urn:microsoft.com/office/officeart/2008/layout/VerticalCurvedList"/>
    <dgm:cxn modelId="{6F537779-9713-40F6-8505-B8E954293F9A}" type="presParOf" srcId="{9BF9E9D8-F603-4B6C-846B-D65AD61B2186}" destId="{E6244074-00C8-42E9-8786-538CB0F2A7C0}" srcOrd="5" destOrd="0" presId="urn:microsoft.com/office/officeart/2008/layout/VerticalCurvedList"/>
    <dgm:cxn modelId="{8AF795C9-9187-48BC-999B-A85C37813ABF}" type="presParOf" srcId="{9BF9E9D8-F603-4B6C-846B-D65AD61B2186}" destId="{7AA0D59E-7700-4226-AE72-04F3BB0CBE42}" srcOrd="6" destOrd="0" presId="urn:microsoft.com/office/officeart/2008/layout/VerticalCurvedList"/>
    <dgm:cxn modelId="{0BB82793-C1EA-47D5-A418-B046534AE0C2}" type="presParOf" srcId="{7AA0D59E-7700-4226-AE72-04F3BB0CBE42}" destId="{1BCD1EDE-3210-4F8E-94E8-AF9A17DC5486}" srcOrd="0" destOrd="0" presId="urn:microsoft.com/office/officeart/2008/layout/VerticalCurvedList"/>
    <dgm:cxn modelId="{5EC8948F-8D89-44F9-88CE-E98D0490C753}" type="presParOf" srcId="{9BF9E9D8-F603-4B6C-846B-D65AD61B2186}" destId="{6F51203C-3A33-4BDF-B824-A9951F3E3535}" srcOrd="7" destOrd="0" presId="urn:microsoft.com/office/officeart/2008/layout/VerticalCurvedList"/>
    <dgm:cxn modelId="{7BF37DB9-8E6F-4A61-B4E2-CFE3CB2399A2}" type="presParOf" srcId="{9BF9E9D8-F603-4B6C-846B-D65AD61B2186}" destId="{B844E71E-29A9-4522-8554-1778E292A8C8}" srcOrd="8" destOrd="0" presId="urn:microsoft.com/office/officeart/2008/layout/VerticalCurvedList"/>
    <dgm:cxn modelId="{31DA54B3-48D4-49E4-9503-A642C1E16083}" type="presParOf" srcId="{B844E71E-29A9-4522-8554-1778E292A8C8}" destId="{C3EEC3E5-F07F-4DD6-8FD2-0EBC1521A8E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668435-4541-4C03-B461-7A9FBF012068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985B78F-152E-46FC-BAE9-D8642359A10F}">
      <dgm:prSet phldrT="[Текст]" phldr="1"/>
      <dgm:spPr/>
      <dgm:t>
        <a:bodyPr/>
        <a:lstStyle/>
        <a:p>
          <a:endParaRPr lang="uk-UA" dirty="0"/>
        </a:p>
      </dgm:t>
    </dgm:pt>
    <dgm:pt modelId="{A3A958B2-D147-4EC1-8EB7-6743B9F968EF}" type="parTrans" cxnId="{AE4D6C80-6E1B-40D8-86B4-13FFE265D69B}">
      <dgm:prSet/>
      <dgm:spPr/>
      <dgm:t>
        <a:bodyPr/>
        <a:lstStyle/>
        <a:p>
          <a:endParaRPr lang="uk-UA"/>
        </a:p>
      </dgm:t>
    </dgm:pt>
    <dgm:pt modelId="{7E0DBAAA-90D8-41E1-831B-370883D31453}" type="sibTrans" cxnId="{AE4D6C80-6E1B-40D8-86B4-13FFE265D69B}">
      <dgm:prSet/>
      <dgm:spPr/>
      <dgm:t>
        <a:bodyPr/>
        <a:lstStyle/>
        <a:p>
          <a:endParaRPr lang="uk-UA"/>
        </a:p>
      </dgm:t>
    </dgm:pt>
    <dgm:pt modelId="{C21B7C97-9089-4ABD-B1F2-867910D01E9D}">
      <dgm:prSet phldrT="[Текст]"/>
      <dgm:spPr/>
      <dgm:t>
        <a:bodyPr/>
        <a:lstStyle/>
        <a:p>
          <a:r>
            <a:rPr lang="uk-UA" dirty="0" smtClean="0"/>
            <a:t>Об'єктами аналізу регіонального економічного розвитку є показники, що характеризують економіку регіону. </a:t>
          </a:r>
          <a:endParaRPr lang="uk-UA" dirty="0"/>
        </a:p>
      </dgm:t>
    </dgm:pt>
    <dgm:pt modelId="{D423B01E-A848-4E90-BC44-1BCF9A464010}" type="parTrans" cxnId="{871D7198-AB79-49FE-8823-DB5E2C79DD78}">
      <dgm:prSet/>
      <dgm:spPr/>
      <dgm:t>
        <a:bodyPr/>
        <a:lstStyle/>
        <a:p>
          <a:endParaRPr lang="uk-UA"/>
        </a:p>
      </dgm:t>
    </dgm:pt>
    <dgm:pt modelId="{0099097A-B5F2-4399-AB4D-314DE5B6B022}" type="sibTrans" cxnId="{871D7198-AB79-49FE-8823-DB5E2C79DD78}">
      <dgm:prSet/>
      <dgm:spPr/>
      <dgm:t>
        <a:bodyPr/>
        <a:lstStyle/>
        <a:p>
          <a:endParaRPr lang="uk-UA"/>
        </a:p>
      </dgm:t>
    </dgm:pt>
    <dgm:pt modelId="{03D278EC-C540-4219-B359-2B8A5D4E7947}">
      <dgm:prSet phldrT="[Текст]" phldr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uk-UA"/>
        </a:p>
      </dgm:t>
    </dgm:pt>
    <dgm:pt modelId="{F1B97CCA-C5DB-4242-89CA-2AD210696B2D}" type="parTrans" cxnId="{4E4597F5-CF8F-4931-894E-830629586668}">
      <dgm:prSet/>
      <dgm:spPr/>
      <dgm:t>
        <a:bodyPr/>
        <a:lstStyle/>
        <a:p>
          <a:endParaRPr lang="uk-UA"/>
        </a:p>
      </dgm:t>
    </dgm:pt>
    <dgm:pt modelId="{8AC20C61-91E9-46AF-8FE9-9B6761E52CC5}" type="sibTrans" cxnId="{4E4597F5-CF8F-4931-894E-830629586668}">
      <dgm:prSet/>
      <dgm:spPr/>
      <dgm:t>
        <a:bodyPr/>
        <a:lstStyle/>
        <a:p>
          <a:endParaRPr lang="uk-UA"/>
        </a:p>
      </dgm:t>
    </dgm:pt>
    <dgm:pt modelId="{AA65C949-0C11-4A50-A889-D947D97C3C90}">
      <dgm:prSet phldrT="[Текст]"/>
      <dgm:spPr/>
      <dgm:t>
        <a:bodyPr/>
        <a:lstStyle/>
        <a:p>
          <a:r>
            <a:rPr lang="ru-RU" dirty="0" err="1" smtClean="0"/>
            <a:t>Суб'єктами</a:t>
          </a:r>
          <a:r>
            <a:rPr lang="ru-RU" dirty="0" smtClean="0"/>
            <a:t> - </a:t>
          </a:r>
          <a:r>
            <a:rPr lang="ru-RU" dirty="0" err="1" smtClean="0"/>
            <a:t>органи</a:t>
          </a:r>
          <a:r>
            <a:rPr lang="ru-RU" dirty="0" smtClean="0"/>
            <a:t> </a:t>
          </a:r>
          <a:r>
            <a:rPr lang="ru-RU" dirty="0" err="1" smtClean="0"/>
            <a:t>регіональної</a:t>
          </a:r>
          <a:r>
            <a:rPr lang="ru-RU" dirty="0" smtClean="0"/>
            <a:t> </a:t>
          </a:r>
          <a:r>
            <a:rPr lang="ru-RU" dirty="0" err="1" smtClean="0"/>
            <a:t>влади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займаються</a:t>
          </a:r>
          <a:r>
            <a:rPr lang="ru-RU" dirty="0" smtClean="0"/>
            <a:t> </a:t>
          </a:r>
          <a:r>
            <a:rPr lang="ru-RU" dirty="0" err="1" smtClean="0"/>
            <a:t>дослідженням</a:t>
          </a:r>
          <a:r>
            <a:rPr lang="ru-RU" dirty="0" smtClean="0"/>
            <a:t> </a:t>
          </a:r>
          <a:r>
            <a:rPr lang="ru-RU" dirty="0" err="1" smtClean="0"/>
            <a:t>рівня</a:t>
          </a:r>
          <a:r>
            <a:rPr lang="ru-RU" dirty="0" smtClean="0"/>
            <a:t> </a:t>
          </a:r>
          <a:r>
            <a:rPr lang="ru-RU" dirty="0" err="1" smtClean="0"/>
            <a:t>регіонального</a:t>
          </a:r>
          <a:r>
            <a:rPr lang="ru-RU" dirty="0" smtClean="0"/>
            <a:t> </a:t>
          </a:r>
          <a:r>
            <a:rPr lang="ru-RU" dirty="0" err="1" smtClean="0"/>
            <a:t>економічного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. </a:t>
          </a:r>
          <a:endParaRPr lang="uk-UA" dirty="0"/>
        </a:p>
      </dgm:t>
    </dgm:pt>
    <dgm:pt modelId="{36293671-89B9-40BA-86D6-18EE0C579F03}" type="parTrans" cxnId="{7EFC8263-2233-4E85-B4FF-9AFEA4DBDA0F}">
      <dgm:prSet/>
      <dgm:spPr/>
      <dgm:t>
        <a:bodyPr/>
        <a:lstStyle/>
        <a:p>
          <a:endParaRPr lang="uk-UA"/>
        </a:p>
      </dgm:t>
    </dgm:pt>
    <dgm:pt modelId="{18FD778F-5BFD-40A0-9E34-E9750E0ED3CF}" type="sibTrans" cxnId="{7EFC8263-2233-4E85-B4FF-9AFEA4DBDA0F}">
      <dgm:prSet/>
      <dgm:spPr/>
      <dgm:t>
        <a:bodyPr/>
        <a:lstStyle/>
        <a:p>
          <a:endParaRPr lang="uk-UA"/>
        </a:p>
      </dgm:t>
    </dgm:pt>
    <dgm:pt modelId="{561E9983-48CA-4DAA-99DD-1DAA01C4B12C}" type="pres">
      <dgm:prSet presAssocID="{1B668435-4541-4C03-B461-7A9FBF012068}" presName="Name0" presStyleCnt="0">
        <dgm:presLayoutVars>
          <dgm:dir/>
          <dgm:animLvl val="lvl"/>
          <dgm:resizeHandles val="exact"/>
        </dgm:presLayoutVars>
      </dgm:prSet>
      <dgm:spPr/>
    </dgm:pt>
    <dgm:pt modelId="{EEA0FBAA-0DF2-4F13-80A5-9D82DC47F250}" type="pres">
      <dgm:prSet presAssocID="{6985B78F-152E-46FC-BAE9-D8642359A10F}" presName="compositeNode" presStyleCnt="0">
        <dgm:presLayoutVars>
          <dgm:bulletEnabled val="1"/>
        </dgm:presLayoutVars>
      </dgm:prSet>
      <dgm:spPr/>
    </dgm:pt>
    <dgm:pt modelId="{BD8B3338-AECC-4DBF-B360-B4EE0E3CC0D2}" type="pres">
      <dgm:prSet presAssocID="{6985B78F-152E-46FC-BAE9-D8642359A10F}" presName="bgRect" presStyleLbl="node1" presStyleIdx="0" presStyleCnt="2"/>
      <dgm:spPr/>
    </dgm:pt>
    <dgm:pt modelId="{1D852091-288D-4676-BE14-931E3305C90C}" type="pres">
      <dgm:prSet presAssocID="{6985B78F-152E-46FC-BAE9-D8642359A10F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20C1E0F9-5B0F-4349-B945-F0A7964F4042}" type="pres">
      <dgm:prSet presAssocID="{6985B78F-152E-46FC-BAE9-D8642359A10F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D33C778-3F64-49D4-8AC1-8BE32B263F2B}" type="pres">
      <dgm:prSet presAssocID="{7E0DBAAA-90D8-41E1-831B-370883D31453}" presName="hSp" presStyleCnt="0"/>
      <dgm:spPr/>
    </dgm:pt>
    <dgm:pt modelId="{E1F10062-D410-4F12-93B6-1776FF414026}" type="pres">
      <dgm:prSet presAssocID="{7E0DBAAA-90D8-41E1-831B-370883D31453}" presName="vProcSp" presStyleCnt="0"/>
      <dgm:spPr/>
    </dgm:pt>
    <dgm:pt modelId="{27360668-6B3A-4181-B067-1E1CDA2B24B4}" type="pres">
      <dgm:prSet presAssocID="{7E0DBAAA-90D8-41E1-831B-370883D31453}" presName="vSp1" presStyleCnt="0"/>
      <dgm:spPr/>
    </dgm:pt>
    <dgm:pt modelId="{F06A08C2-43D9-416A-A335-D76AE3533D4E}" type="pres">
      <dgm:prSet presAssocID="{7E0DBAAA-90D8-41E1-831B-370883D31453}" presName="simulatedConn" presStyleLbl="solidFgAcc1" presStyleIdx="0" presStyleCnt="1"/>
      <dgm:spPr/>
    </dgm:pt>
    <dgm:pt modelId="{21FD31D4-B97E-45AE-8729-1BF3414D8706}" type="pres">
      <dgm:prSet presAssocID="{7E0DBAAA-90D8-41E1-831B-370883D31453}" presName="vSp2" presStyleCnt="0"/>
      <dgm:spPr/>
    </dgm:pt>
    <dgm:pt modelId="{375C4995-38CD-4A07-90FD-E07BC5ACDFD9}" type="pres">
      <dgm:prSet presAssocID="{7E0DBAAA-90D8-41E1-831B-370883D31453}" presName="sibTrans" presStyleCnt="0"/>
      <dgm:spPr/>
    </dgm:pt>
    <dgm:pt modelId="{8FFD2A38-8857-424F-85B9-A0AD558B55E3}" type="pres">
      <dgm:prSet presAssocID="{03D278EC-C540-4219-B359-2B8A5D4E7947}" presName="compositeNode" presStyleCnt="0">
        <dgm:presLayoutVars>
          <dgm:bulletEnabled val="1"/>
        </dgm:presLayoutVars>
      </dgm:prSet>
      <dgm:spPr/>
    </dgm:pt>
    <dgm:pt modelId="{B9B4008E-556C-4E93-B883-C046D656477E}" type="pres">
      <dgm:prSet presAssocID="{03D278EC-C540-4219-B359-2B8A5D4E7947}" presName="bgRect" presStyleLbl="node1" presStyleIdx="1" presStyleCnt="2" custLinFactNeighborX="13439" custLinFactNeighborY="-16327"/>
      <dgm:spPr/>
    </dgm:pt>
    <dgm:pt modelId="{72FABA16-66CA-451B-8CF8-B507EF208987}" type="pres">
      <dgm:prSet presAssocID="{03D278EC-C540-4219-B359-2B8A5D4E7947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895E71B9-C03F-46FE-92AC-0A9371FF1118}" type="pres">
      <dgm:prSet presAssocID="{03D278EC-C540-4219-B359-2B8A5D4E794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00D5A8B-1A7D-46F2-AA54-900E76B9AA51}" type="presOf" srcId="{AA65C949-0C11-4A50-A889-D947D97C3C90}" destId="{895E71B9-C03F-46FE-92AC-0A9371FF1118}" srcOrd="0" destOrd="0" presId="urn:microsoft.com/office/officeart/2005/8/layout/hProcess7"/>
    <dgm:cxn modelId="{7EFC8263-2233-4E85-B4FF-9AFEA4DBDA0F}" srcId="{03D278EC-C540-4219-B359-2B8A5D4E7947}" destId="{AA65C949-0C11-4A50-A889-D947D97C3C90}" srcOrd="0" destOrd="0" parTransId="{36293671-89B9-40BA-86D6-18EE0C579F03}" sibTransId="{18FD778F-5BFD-40A0-9E34-E9750E0ED3CF}"/>
    <dgm:cxn modelId="{AE4D6C80-6E1B-40D8-86B4-13FFE265D69B}" srcId="{1B668435-4541-4C03-B461-7A9FBF012068}" destId="{6985B78F-152E-46FC-BAE9-D8642359A10F}" srcOrd="0" destOrd="0" parTransId="{A3A958B2-D147-4EC1-8EB7-6743B9F968EF}" sibTransId="{7E0DBAAA-90D8-41E1-831B-370883D31453}"/>
    <dgm:cxn modelId="{B873BF3F-7780-4CBC-86DC-229DFF8355A4}" type="presOf" srcId="{C21B7C97-9089-4ABD-B1F2-867910D01E9D}" destId="{20C1E0F9-5B0F-4349-B945-F0A7964F4042}" srcOrd="0" destOrd="0" presId="urn:microsoft.com/office/officeart/2005/8/layout/hProcess7"/>
    <dgm:cxn modelId="{851090E4-0565-4097-8D1B-B16637DCB104}" type="presOf" srcId="{1B668435-4541-4C03-B461-7A9FBF012068}" destId="{561E9983-48CA-4DAA-99DD-1DAA01C4B12C}" srcOrd="0" destOrd="0" presId="urn:microsoft.com/office/officeart/2005/8/layout/hProcess7"/>
    <dgm:cxn modelId="{64C06CE2-11A4-4D57-B6D9-0A24B9D50F1A}" type="presOf" srcId="{03D278EC-C540-4219-B359-2B8A5D4E7947}" destId="{B9B4008E-556C-4E93-B883-C046D656477E}" srcOrd="0" destOrd="0" presId="urn:microsoft.com/office/officeart/2005/8/layout/hProcess7"/>
    <dgm:cxn modelId="{4E4597F5-CF8F-4931-894E-830629586668}" srcId="{1B668435-4541-4C03-B461-7A9FBF012068}" destId="{03D278EC-C540-4219-B359-2B8A5D4E7947}" srcOrd="1" destOrd="0" parTransId="{F1B97CCA-C5DB-4242-89CA-2AD210696B2D}" sibTransId="{8AC20C61-91E9-46AF-8FE9-9B6761E52CC5}"/>
    <dgm:cxn modelId="{A5F0E942-4371-442A-9696-CDB9E2BFF40D}" type="presOf" srcId="{6985B78F-152E-46FC-BAE9-D8642359A10F}" destId="{BD8B3338-AECC-4DBF-B360-B4EE0E3CC0D2}" srcOrd="0" destOrd="0" presId="urn:microsoft.com/office/officeart/2005/8/layout/hProcess7"/>
    <dgm:cxn modelId="{871D7198-AB79-49FE-8823-DB5E2C79DD78}" srcId="{6985B78F-152E-46FC-BAE9-D8642359A10F}" destId="{C21B7C97-9089-4ABD-B1F2-867910D01E9D}" srcOrd="0" destOrd="0" parTransId="{D423B01E-A848-4E90-BC44-1BCF9A464010}" sibTransId="{0099097A-B5F2-4399-AB4D-314DE5B6B022}"/>
    <dgm:cxn modelId="{22D552CA-CDD9-4C02-B9B8-1F28FEC2C3BC}" type="presOf" srcId="{03D278EC-C540-4219-B359-2B8A5D4E7947}" destId="{72FABA16-66CA-451B-8CF8-B507EF208987}" srcOrd="1" destOrd="0" presId="urn:microsoft.com/office/officeart/2005/8/layout/hProcess7"/>
    <dgm:cxn modelId="{DA952D72-AFC5-4586-B78A-BBB727B4655C}" type="presOf" srcId="{6985B78F-152E-46FC-BAE9-D8642359A10F}" destId="{1D852091-288D-4676-BE14-931E3305C90C}" srcOrd="1" destOrd="0" presId="urn:microsoft.com/office/officeart/2005/8/layout/hProcess7"/>
    <dgm:cxn modelId="{3ED180F5-B85E-4283-B7CD-F32B68F310C5}" type="presParOf" srcId="{561E9983-48CA-4DAA-99DD-1DAA01C4B12C}" destId="{EEA0FBAA-0DF2-4F13-80A5-9D82DC47F250}" srcOrd="0" destOrd="0" presId="urn:microsoft.com/office/officeart/2005/8/layout/hProcess7"/>
    <dgm:cxn modelId="{5C77887F-83F5-4B35-8367-0FAB01210C6E}" type="presParOf" srcId="{EEA0FBAA-0DF2-4F13-80A5-9D82DC47F250}" destId="{BD8B3338-AECC-4DBF-B360-B4EE0E3CC0D2}" srcOrd="0" destOrd="0" presId="urn:microsoft.com/office/officeart/2005/8/layout/hProcess7"/>
    <dgm:cxn modelId="{7F6AFF65-D06D-4276-8702-AF10FFD5C31D}" type="presParOf" srcId="{EEA0FBAA-0DF2-4F13-80A5-9D82DC47F250}" destId="{1D852091-288D-4676-BE14-931E3305C90C}" srcOrd="1" destOrd="0" presId="urn:microsoft.com/office/officeart/2005/8/layout/hProcess7"/>
    <dgm:cxn modelId="{99D6E6EE-248C-43D4-9517-8E3E891837B6}" type="presParOf" srcId="{EEA0FBAA-0DF2-4F13-80A5-9D82DC47F250}" destId="{20C1E0F9-5B0F-4349-B945-F0A7964F4042}" srcOrd="2" destOrd="0" presId="urn:microsoft.com/office/officeart/2005/8/layout/hProcess7"/>
    <dgm:cxn modelId="{22FB0D4D-E070-4285-BC21-8515A83E56E1}" type="presParOf" srcId="{561E9983-48CA-4DAA-99DD-1DAA01C4B12C}" destId="{7D33C778-3F64-49D4-8AC1-8BE32B263F2B}" srcOrd="1" destOrd="0" presId="urn:microsoft.com/office/officeart/2005/8/layout/hProcess7"/>
    <dgm:cxn modelId="{675FC858-2386-493F-B2B5-93C6C93C230B}" type="presParOf" srcId="{561E9983-48CA-4DAA-99DD-1DAA01C4B12C}" destId="{E1F10062-D410-4F12-93B6-1776FF414026}" srcOrd="2" destOrd="0" presId="urn:microsoft.com/office/officeart/2005/8/layout/hProcess7"/>
    <dgm:cxn modelId="{D799AA4F-345B-4ED0-BE92-BEDD3C32C4C5}" type="presParOf" srcId="{E1F10062-D410-4F12-93B6-1776FF414026}" destId="{27360668-6B3A-4181-B067-1E1CDA2B24B4}" srcOrd="0" destOrd="0" presId="urn:microsoft.com/office/officeart/2005/8/layout/hProcess7"/>
    <dgm:cxn modelId="{862BB4C1-805E-4907-A1A9-379A33D51D5D}" type="presParOf" srcId="{E1F10062-D410-4F12-93B6-1776FF414026}" destId="{F06A08C2-43D9-416A-A335-D76AE3533D4E}" srcOrd="1" destOrd="0" presId="urn:microsoft.com/office/officeart/2005/8/layout/hProcess7"/>
    <dgm:cxn modelId="{86ED8D02-609F-4C80-A2E9-1E752834A8DC}" type="presParOf" srcId="{E1F10062-D410-4F12-93B6-1776FF414026}" destId="{21FD31D4-B97E-45AE-8729-1BF3414D8706}" srcOrd="2" destOrd="0" presId="urn:microsoft.com/office/officeart/2005/8/layout/hProcess7"/>
    <dgm:cxn modelId="{768057CE-8F44-4CD7-B7DA-A28F3C2A2011}" type="presParOf" srcId="{561E9983-48CA-4DAA-99DD-1DAA01C4B12C}" destId="{375C4995-38CD-4A07-90FD-E07BC5ACDFD9}" srcOrd="3" destOrd="0" presId="urn:microsoft.com/office/officeart/2005/8/layout/hProcess7"/>
    <dgm:cxn modelId="{D673FF77-C1C3-4959-BB47-A3434FB40BC4}" type="presParOf" srcId="{561E9983-48CA-4DAA-99DD-1DAA01C4B12C}" destId="{8FFD2A38-8857-424F-85B9-A0AD558B55E3}" srcOrd="4" destOrd="0" presId="urn:microsoft.com/office/officeart/2005/8/layout/hProcess7"/>
    <dgm:cxn modelId="{A17C1031-E9AE-4EBF-A1D9-EAD77C1F0C79}" type="presParOf" srcId="{8FFD2A38-8857-424F-85B9-A0AD558B55E3}" destId="{B9B4008E-556C-4E93-B883-C046D656477E}" srcOrd="0" destOrd="0" presId="urn:microsoft.com/office/officeart/2005/8/layout/hProcess7"/>
    <dgm:cxn modelId="{FBD6C23D-0F7F-458E-970B-56C8E8AAA2D0}" type="presParOf" srcId="{8FFD2A38-8857-424F-85B9-A0AD558B55E3}" destId="{72FABA16-66CA-451B-8CF8-B507EF208987}" srcOrd="1" destOrd="0" presId="urn:microsoft.com/office/officeart/2005/8/layout/hProcess7"/>
    <dgm:cxn modelId="{696C3388-0136-46FC-97E2-CE61DE503299}" type="presParOf" srcId="{8FFD2A38-8857-424F-85B9-A0AD558B55E3}" destId="{895E71B9-C03F-46FE-92AC-0A9371FF1118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1D4E6-3119-48D7-9020-51E5158ACAFB}">
      <dsp:nvSpPr>
        <dsp:cNvPr id="0" name=""/>
        <dsp:cNvSpPr/>
      </dsp:nvSpPr>
      <dsp:spPr>
        <a:xfrm>
          <a:off x="1845626" y="0"/>
          <a:ext cx="7056805" cy="560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Задачі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управління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регіональним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розвитком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зводяться</a:t>
          </a:r>
          <a:r>
            <a:rPr lang="ru-RU" sz="1800" kern="1200" dirty="0" smtClean="0"/>
            <a:t> до того, </a:t>
          </a:r>
          <a:r>
            <a:rPr lang="ru-RU" sz="1800" kern="1200" dirty="0" err="1" smtClean="0"/>
            <a:t>щоб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забезпечувати</a:t>
          </a:r>
          <a:r>
            <a:rPr lang="ru-RU" sz="1800" kern="1200" dirty="0" smtClean="0"/>
            <a:t>:</a:t>
          </a:r>
          <a:endParaRPr lang="uk-UA" sz="1800" kern="1200" dirty="0"/>
        </a:p>
      </dsp:txBody>
      <dsp:txXfrm>
        <a:off x="1862044" y="16418"/>
        <a:ext cx="7023969" cy="527721"/>
      </dsp:txXfrm>
    </dsp:sp>
    <dsp:sp modelId="{552F6ED5-F8C9-471B-BB16-8C45D4C62230}">
      <dsp:nvSpPr>
        <dsp:cNvPr id="0" name=""/>
        <dsp:cNvSpPr/>
      </dsp:nvSpPr>
      <dsp:spPr>
        <a:xfrm>
          <a:off x="2591444" y="663440"/>
          <a:ext cx="560557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DA374-3734-4CA3-9C40-B0E10A961C5C}">
      <dsp:nvSpPr>
        <dsp:cNvPr id="0" name=""/>
        <dsp:cNvSpPr/>
      </dsp:nvSpPr>
      <dsp:spPr>
        <a:xfrm>
          <a:off x="3185635" y="663440"/>
          <a:ext cx="4880104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1) </a:t>
          </a:r>
          <a:r>
            <a:rPr lang="ru-RU" sz="1400" kern="1200" dirty="0" err="1" smtClean="0"/>
            <a:t>вибір</a:t>
          </a:r>
          <a:r>
            <a:rPr lang="ru-RU" sz="1400" kern="1200" dirty="0" smtClean="0"/>
            <a:t> і </a:t>
          </a:r>
          <a:r>
            <a:rPr lang="ru-RU" sz="1400" kern="1200" dirty="0" err="1" smtClean="0"/>
            <a:t>обґрунтування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пріоритетних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напрямів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розвитку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господарського</a:t>
          </a:r>
          <a:r>
            <a:rPr lang="ru-RU" sz="1400" kern="1200" dirty="0" smtClean="0"/>
            <a:t> комплексу </a:t>
          </a:r>
          <a:r>
            <a:rPr lang="ru-RU" sz="1400" kern="1200" dirty="0" err="1" smtClean="0"/>
            <a:t>регіону</a:t>
          </a:r>
          <a:r>
            <a:rPr lang="ru-RU" sz="1400" kern="1200" dirty="0" smtClean="0"/>
            <a:t>;</a:t>
          </a:r>
          <a:endParaRPr lang="uk-UA" sz="1400" kern="1200" dirty="0"/>
        </a:p>
      </dsp:txBody>
      <dsp:txXfrm>
        <a:off x="3213004" y="690809"/>
        <a:ext cx="4825366" cy="505819"/>
      </dsp:txXfrm>
    </dsp:sp>
    <dsp:sp modelId="{AC39D05A-C09B-43BE-AEA9-4375098663CF}">
      <dsp:nvSpPr>
        <dsp:cNvPr id="0" name=""/>
        <dsp:cNvSpPr/>
      </dsp:nvSpPr>
      <dsp:spPr>
        <a:xfrm>
          <a:off x="2591444" y="1291265"/>
          <a:ext cx="560557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DD74-D315-4407-8A73-F59CF3D5D9F7}">
      <dsp:nvSpPr>
        <dsp:cNvPr id="0" name=""/>
        <dsp:cNvSpPr/>
      </dsp:nvSpPr>
      <dsp:spPr>
        <a:xfrm>
          <a:off x="3185635" y="1291265"/>
          <a:ext cx="4880104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2) ефективне використання регіональних ресурсів;</a:t>
          </a:r>
          <a:endParaRPr lang="uk-UA" sz="1400" kern="1200" dirty="0"/>
        </a:p>
      </dsp:txBody>
      <dsp:txXfrm>
        <a:off x="3213004" y="1318634"/>
        <a:ext cx="4825366" cy="505819"/>
      </dsp:txXfrm>
    </dsp:sp>
    <dsp:sp modelId="{767AC715-6AD3-45DD-9ECC-9C467095A5AD}">
      <dsp:nvSpPr>
        <dsp:cNvPr id="0" name=""/>
        <dsp:cNvSpPr/>
      </dsp:nvSpPr>
      <dsp:spPr>
        <a:xfrm>
          <a:off x="2591444" y="1919089"/>
          <a:ext cx="560557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444A8-2B9D-4F3F-9BDA-1A9222ACFBAA}">
      <dsp:nvSpPr>
        <dsp:cNvPr id="0" name=""/>
        <dsp:cNvSpPr/>
      </dsp:nvSpPr>
      <dsp:spPr>
        <a:xfrm>
          <a:off x="3185635" y="1919089"/>
          <a:ext cx="4880104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3) ефективне функціонування соціально-економічного комплексу регіону;</a:t>
          </a:r>
          <a:endParaRPr lang="uk-UA" sz="1400" kern="1200" dirty="0"/>
        </a:p>
      </dsp:txBody>
      <dsp:txXfrm>
        <a:off x="3213004" y="1946458"/>
        <a:ext cx="4825366" cy="505819"/>
      </dsp:txXfrm>
    </dsp:sp>
    <dsp:sp modelId="{AC14EB32-6293-4DB6-B3FE-FFFA7C9AA6C0}">
      <dsp:nvSpPr>
        <dsp:cNvPr id="0" name=""/>
        <dsp:cNvSpPr/>
      </dsp:nvSpPr>
      <dsp:spPr>
        <a:xfrm>
          <a:off x="2591444" y="2546914"/>
          <a:ext cx="560557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74B7B2-F00F-41CA-B7D7-303F53EA2CC0}">
      <dsp:nvSpPr>
        <dsp:cNvPr id="0" name=""/>
        <dsp:cNvSpPr/>
      </dsp:nvSpPr>
      <dsp:spPr>
        <a:xfrm>
          <a:off x="3185635" y="2546914"/>
          <a:ext cx="4880104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4) високий життєвий рівень населення;</a:t>
          </a:r>
          <a:endParaRPr lang="uk-UA" sz="1400" kern="1200" dirty="0"/>
        </a:p>
      </dsp:txBody>
      <dsp:txXfrm>
        <a:off x="3213004" y="2574283"/>
        <a:ext cx="4825366" cy="505819"/>
      </dsp:txXfrm>
    </dsp:sp>
    <dsp:sp modelId="{B1811F6B-8D00-40EE-8D8F-EA7A8E88ED97}">
      <dsp:nvSpPr>
        <dsp:cNvPr id="0" name=""/>
        <dsp:cNvSpPr/>
      </dsp:nvSpPr>
      <dsp:spPr>
        <a:xfrm>
          <a:off x="2591444" y="3174739"/>
          <a:ext cx="560557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570EE-8B26-443B-9400-FEB53820190B}">
      <dsp:nvSpPr>
        <dsp:cNvPr id="0" name=""/>
        <dsp:cNvSpPr/>
      </dsp:nvSpPr>
      <dsp:spPr>
        <a:xfrm>
          <a:off x="3185635" y="3174739"/>
          <a:ext cx="4880104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5) збалансоване рішення соціально-економічних задач та збереження якості навколишнього природного середовища;</a:t>
          </a:r>
          <a:endParaRPr lang="uk-UA" sz="1400" kern="1200" dirty="0"/>
        </a:p>
      </dsp:txBody>
      <dsp:txXfrm>
        <a:off x="3213004" y="3202108"/>
        <a:ext cx="4825366" cy="505819"/>
      </dsp:txXfrm>
    </dsp:sp>
    <dsp:sp modelId="{2BC965AC-8A62-4CD3-A934-7844D84D402A}">
      <dsp:nvSpPr>
        <dsp:cNvPr id="0" name=""/>
        <dsp:cNvSpPr/>
      </dsp:nvSpPr>
      <dsp:spPr>
        <a:xfrm>
          <a:off x="2591444" y="3802564"/>
          <a:ext cx="560557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144D2-EACB-4924-85E3-1A83BDF976E8}">
      <dsp:nvSpPr>
        <dsp:cNvPr id="0" name=""/>
        <dsp:cNvSpPr/>
      </dsp:nvSpPr>
      <dsp:spPr>
        <a:xfrm>
          <a:off x="3185635" y="3802564"/>
          <a:ext cx="4880104" cy="56055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6) реструктуризацію господарського комплексу регіону.</a:t>
          </a:r>
          <a:endParaRPr lang="uk-UA" sz="1400" kern="1200" dirty="0"/>
        </a:p>
      </dsp:txBody>
      <dsp:txXfrm>
        <a:off x="3213004" y="3829933"/>
        <a:ext cx="4825366" cy="5058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6E654-F8CA-4115-8A0A-B65B15651EEB}">
      <dsp:nvSpPr>
        <dsp:cNvPr id="0" name=""/>
        <dsp:cNvSpPr/>
      </dsp:nvSpPr>
      <dsp:spPr>
        <a:xfrm>
          <a:off x="0" y="0"/>
          <a:ext cx="7392924" cy="832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1. Постановку цілей і формування системи показників, які необхідно проаналізувати. </a:t>
          </a:r>
          <a:endParaRPr lang="uk-UA" sz="1600" kern="1200" dirty="0"/>
        </a:p>
      </dsp:txBody>
      <dsp:txXfrm>
        <a:off x="24381" y="24381"/>
        <a:ext cx="6397288" cy="783654"/>
      </dsp:txXfrm>
    </dsp:sp>
    <dsp:sp modelId="{71F694C3-78A5-49CC-A195-2E90D8C6CA25}">
      <dsp:nvSpPr>
        <dsp:cNvPr id="0" name=""/>
        <dsp:cNvSpPr/>
      </dsp:nvSpPr>
      <dsp:spPr>
        <a:xfrm>
          <a:off x="552069" y="948029"/>
          <a:ext cx="7392924" cy="832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2. Відбір і підготовка необхідної вихідної інформації для здійснення регіонального економічного аналізу.</a:t>
          </a:r>
          <a:endParaRPr lang="uk-UA" sz="1600" kern="1200" dirty="0"/>
        </a:p>
      </dsp:txBody>
      <dsp:txXfrm>
        <a:off x="576450" y="972410"/>
        <a:ext cx="6251022" cy="783654"/>
      </dsp:txXfrm>
    </dsp:sp>
    <dsp:sp modelId="{285AB7FA-12B2-475A-8FD1-2EEFA21D10F2}">
      <dsp:nvSpPr>
        <dsp:cNvPr id="0" name=""/>
        <dsp:cNvSpPr/>
      </dsp:nvSpPr>
      <dsp:spPr>
        <a:xfrm>
          <a:off x="1104137" y="1896059"/>
          <a:ext cx="7392924" cy="832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3. </a:t>
          </a:r>
          <a:r>
            <a:rPr lang="ru-RU" sz="1600" kern="1200" dirty="0" err="1" smtClean="0"/>
            <a:t>Вибір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методів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дослідження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показників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характеризують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економіку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регіону</a:t>
          </a:r>
          <a:r>
            <a:rPr lang="ru-RU" sz="1600" kern="1200" dirty="0" smtClean="0"/>
            <a:t>. </a:t>
          </a:r>
          <a:endParaRPr lang="uk-UA" sz="1600" kern="1200" dirty="0"/>
        </a:p>
      </dsp:txBody>
      <dsp:txXfrm>
        <a:off x="1128518" y="1920440"/>
        <a:ext cx="6251022" cy="783654"/>
      </dsp:txXfrm>
    </dsp:sp>
    <dsp:sp modelId="{2D5EACF2-6A02-471C-9C5E-B19ACE822F96}">
      <dsp:nvSpPr>
        <dsp:cNvPr id="0" name=""/>
        <dsp:cNvSpPr/>
      </dsp:nvSpPr>
      <dsp:spPr>
        <a:xfrm>
          <a:off x="1656206" y="2844089"/>
          <a:ext cx="7392924" cy="832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4. Проведення аналізу економічних показників, що характеризують регіональної розвиток, тобто виконання відповідних аналітичних розрахунків, побудова необхідних моделей, їх розрахунок та інтерпретація результатів.</a:t>
          </a:r>
          <a:endParaRPr lang="uk-UA" sz="1600" kern="1200" dirty="0"/>
        </a:p>
      </dsp:txBody>
      <dsp:txXfrm>
        <a:off x="1680587" y="2868470"/>
        <a:ext cx="6251022" cy="783654"/>
      </dsp:txXfrm>
    </dsp:sp>
    <dsp:sp modelId="{3DF74616-F89C-404C-8F80-00B9EA0BED54}">
      <dsp:nvSpPr>
        <dsp:cNvPr id="0" name=""/>
        <dsp:cNvSpPr/>
      </dsp:nvSpPr>
      <dsp:spPr>
        <a:xfrm>
          <a:off x="2208275" y="3792119"/>
          <a:ext cx="7392924" cy="832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5. </a:t>
          </a:r>
          <a:r>
            <a:rPr lang="ru-RU" sz="1600" kern="1200" dirty="0" err="1" smtClean="0"/>
            <a:t>Перевірка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правильності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отриманих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результатів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аналізу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адекватності</a:t>
          </a:r>
          <a:r>
            <a:rPr lang="ru-RU" sz="1600" kern="1200" dirty="0" smtClean="0"/>
            <a:t> моделей </a:t>
          </a:r>
          <a:r>
            <a:rPr lang="ru-RU" sz="1600" kern="1200" dirty="0" err="1" smtClean="0"/>
            <a:t>аналізу</a:t>
          </a:r>
          <a:r>
            <a:rPr lang="ru-RU" sz="1600" kern="1200" dirty="0" smtClean="0"/>
            <a:t>.</a:t>
          </a:r>
          <a:endParaRPr lang="uk-UA" sz="1600" kern="1200" dirty="0"/>
        </a:p>
      </dsp:txBody>
      <dsp:txXfrm>
        <a:off x="2232656" y="3816500"/>
        <a:ext cx="6251022" cy="783654"/>
      </dsp:txXfrm>
    </dsp:sp>
    <dsp:sp modelId="{D2A1181A-73D5-4E48-9D6D-823D064697E1}">
      <dsp:nvSpPr>
        <dsp:cNvPr id="0" name=""/>
        <dsp:cNvSpPr/>
      </dsp:nvSpPr>
      <dsp:spPr>
        <a:xfrm>
          <a:off x="6851853" y="608126"/>
          <a:ext cx="541070" cy="5410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6973594" y="608126"/>
        <a:ext cx="297588" cy="407155"/>
      </dsp:txXfrm>
    </dsp:sp>
    <dsp:sp modelId="{A49B9D2E-0601-4E70-9178-9A70DFC99E6D}">
      <dsp:nvSpPr>
        <dsp:cNvPr id="0" name=""/>
        <dsp:cNvSpPr/>
      </dsp:nvSpPr>
      <dsp:spPr>
        <a:xfrm>
          <a:off x="7403922" y="1556156"/>
          <a:ext cx="541070" cy="5410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7525663" y="1556156"/>
        <a:ext cx="297588" cy="407155"/>
      </dsp:txXfrm>
    </dsp:sp>
    <dsp:sp modelId="{494292FC-59F2-487B-96EC-F5994C588F4D}">
      <dsp:nvSpPr>
        <dsp:cNvPr id="0" name=""/>
        <dsp:cNvSpPr/>
      </dsp:nvSpPr>
      <dsp:spPr>
        <a:xfrm>
          <a:off x="7955991" y="2490312"/>
          <a:ext cx="541070" cy="5410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8077732" y="2490312"/>
        <a:ext cx="297588" cy="407155"/>
      </dsp:txXfrm>
    </dsp:sp>
    <dsp:sp modelId="{8C74B17D-A301-4A65-B893-B76357C476CF}">
      <dsp:nvSpPr>
        <dsp:cNvPr id="0" name=""/>
        <dsp:cNvSpPr/>
      </dsp:nvSpPr>
      <dsp:spPr>
        <a:xfrm>
          <a:off x="8508060" y="3447591"/>
          <a:ext cx="541070" cy="5410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8629801" y="3447591"/>
        <a:ext cx="297588" cy="40715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901B0-3F64-4B35-AA9C-AE84BBBBEE18}">
      <dsp:nvSpPr>
        <dsp:cNvPr id="0" name=""/>
        <dsp:cNvSpPr/>
      </dsp:nvSpPr>
      <dsp:spPr>
        <a:xfrm>
          <a:off x="339978" y="9152"/>
          <a:ext cx="4323410" cy="233645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Горизонтальний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регіональний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економічний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аналіз</a:t>
          </a:r>
          <a:r>
            <a:rPr lang="ru-RU" sz="1800" b="1" kern="1200" dirty="0" smtClean="0"/>
            <a:t> </a:t>
          </a:r>
          <a:r>
            <a:rPr lang="ru-RU" sz="1800" kern="1200" dirty="0" err="1" smtClean="0"/>
            <a:t>досліджує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динаміку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основних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показників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що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характеризують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економіку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регіону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певному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періоді</a:t>
          </a:r>
          <a:r>
            <a:rPr lang="ru-RU" sz="1800" kern="1200" dirty="0" smtClean="0"/>
            <a:t>.</a:t>
          </a:r>
          <a:endParaRPr lang="uk-UA" sz="1800" kern="1200" dirty="0"/>
        </a:p>
      </dsp:txBody>
      <dsp:txXfrm>
        <a:off x="339978" y="9152"/>
        <a:ext cx="4323410" cy="2336452"/>
      </dsp:txXfrm>
    </dsp:sp>
    <dsp:sp modelId="{AED2523E-7517-490C-B87C-102BE451D85D}">
      <dsp:nvSpPr>
        <dsp:cNvPr id="0" name=""/>
        <dsp:cNvSpPr/>
      </dsp:nvSpPr>
      <dsp:spPr>
        <a:xfrm>
          <a:off x="5167167" y="1699"/>
          <a:ext cx="4941519" cy="2336452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Вертикальний</a:t>
          </a:r>
          <a:r>
            <a:rPr lang="ru-RU" sz="1800" b="1" kern="1200" dirty="0" smtClean="0"/>
            <a:t> (</a:t>
          </a:r>
          <a:r>
            <a:rPr lang="ru-RU" sz="1800" b="1" kern="1200" dirty="0" err="1" smtClean="0"/>
            <a:t>структурний</a:t>
          </a:r>
          <a:r>
            <a:rPr lang="ru-RU" sz="1800" b="1" kern="1200" dirty="0" smtClean="0"/>
            <a:t>) </a:t>
          </a:r>
          <a:r>
            <a:rPr lang="ru-RU" sz="1800" b="1" kern="1200" dirty="0" err="1" smtClean="0"/>
            <a:t>регіональний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аналіз</a:t>
          </a:r>
          <a:r>
            <a:rPr lang="ru-RU" sz="1800" b="1" kern="1200" dirty="0" smtClean="0"/>
            <a:t> </a:t>
          </a:r>
          <a:r>
            <a:rPr lang="ru-RU" sz="1800" kern="1200" dirty="0" err="1" smtClean="0"/>
            <a:t>заснований</a:t>
          </a:r>
          <a:r>
            <a:rPr lang="ru-RU" sz="1800" kern="1200" dirty="0" smtClean="0"/>
            <a:t> на структурному </a:t>
          </a:r>
          <a:r>
            <a:rPr lang="ru-RU" sz="1800" kern="1200" dirty="0" err="1" smtClean="0"/>
            <a:t>розкладанні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окремих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показників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що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характеризують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економіку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регіону</a:t>
          </a:r>
          <a:r>
            <a:rPr lang="ru-RU" sz="1800" kern="1200" dirty="0" smtClean="0"/>
            <a:t>. При </a:t>
          </a:r>
          <a:r>
            <a:rPr lang="ru-RU" sz="1800" kern="1200" dirty="0" err="1" smtClean="0"/>
            <a:t>цьому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досліджують</a:t>
          </a:r>
          <a:r>
            <a:rPr lang="ru-RU" sz="1800" kern="1200" dirty="0" smtClean="0"/>
            <a:t> структуру </a:t>
          </a:r>
          <a:r>
            <a:rPr lang="ru-RU" sz="1800" kern="1200" dirty="0" err="1" smtClean="0"/>
            <a:t>основних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економічних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показників</a:t>
          </a:r>
          <a:r>
            <a:rPr lang="ru-RU" sz="1800" kern="1200" dirty="0" smtClean="0"/>
            <a:t> за </a:t>
          </a:r>
          <a:r>
            <a:rPr lang="ru-RU" sz="1800" kern="1200" dirty="0" err="1" smtClean="0"/>
            <a:t>конкретними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періодами</a:t>
          </a:r>
          <a:r>
            <a:rPr lang="ru-RU" sz="1800" kern="1200" dirty="0" smtClean="0"/>
            <a:t>: роками, кварталами, </a:t>
          </a:r>
          <a:r>
            <a:rPr lang="ru-RU" sz="1800" kern="1200" dirty="0" err="1" smtClean="0"/>
            <a:t>місяцями</a:t>
          </a:r>
          <a:r>
            <a:rPr lang="ru-RU" sz="1800" kern="1200" dirty="0" smtClean="0"/>
            <a:t>.</a:t>
          </a:r>
          <a:endParaRPr lang="uk-UA" sz="1800" kern="1200" dirty="0"/>
        </a:p>
      </dsp:txBody>
      <dsp:txXfrm>
        <a:off x="5167167" y="1699"/>
        <a:ext cx="4941519" cy="2336452"/>
      </dsp:txXfrm>
    </dsp:sp>
    <dsp:sp modelId="{410838C6-8B3A-44AC-8663-1E8BDA62DA0F}">
      <dsp:nvSpPr>
        <dsp:cNvPr id="0" name=""/>
        <dsp:cNvSpPr/>
      </dsp:nvSpPr>
      <dsp:spPr>
        <a:xfrm>
          <a:off x="823079" y="2727560"/>
          <a:ext cx="4178901" cy="2336452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-378289"/>
                <a:satOff val="5115"/>
                <a:lumOff val="4366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50000"/>
                <a:hueOff val="-378289"/>
                <a:satOff val="5115"/>
                <a:lumOff val="4366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50000"/>
                <a:hueOff val="-378289"/>
                <a:satOff val="5115"/>
                <a:lumOff val="4366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Порівняльний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регіональний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аналіз</a:t>
          </a:r>
          <a:r>
            <a:rPr lang="ru-RU" sz="1800" b="1" kern="1200" dirty="0" smtClean="0"/>
            <a:t> </a:t>
          </a:r>
          <a:r>
            <a:rPr lang="ru-RU" sz="1800" kern="1200" dirty="0" err="1" smtClean="0"/>
            <a:t>заснований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здійсненні</a:t>
          </a:r>
          <a:r>
            <a:rPr lang="ru-RU" sz="1800" kern="1200" dirty="0" smtClean="0"/>
            <a:t> горизонтального й вертикального </a:t>
          </a:r>
          <a:r>
            <a:rPr lang="ru-RU" sz="1800" kern="1200" dirty="0" err="1" smtClean="0"/>
            <a:t>порівняння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показників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що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характеризують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економіку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регіону</a:t>
          </a:r>
          <a:r>
            <a:rPr lang="ru-RU" sz="1800" kern="1200" dirty="0" smtClean="0"/>
            <a:t>.</a:t>
          </a:r>
          <a:endParaRPr lang="uk-UA" sz="1800" kern="1200" dirty="0"/>
        </a:p>
      </dsp:txBody>
      <dsp:txXfrm>
        <a:off x="823079" y="2727560"/>
        <a:ext cx="4178901" cy="2336452"/>
      </dsp:txXfrm>
    </dsp:sp>
    <dsp:sp modelId="{E50FB79B-2A59-4732-97C4-CA5D28F66854}">
      <dsp:nvSpPr>
        <dsp:cNvPr id="0" name=""/>
        <dsp:cNvSpPr/>
      </dsp:nvSpPr>
      <dsp:spPr>
        <a:xfrm>
          <a:off x="5391389" y="2727560"/>
          <a:ext cx="4348566" cy="2336452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-189144"/>
                <a:satOff val="2557"/>
                <a:lumOff val="2183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50000"/>
                <a:hueOff val="-189144"/>
                <a:satOff val="2557"/>
                <a:lumOff val="2183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50000"/>
                <a:hueOff val="-189144"/>
                <a:satOff val="2557"/>
                <a:lumOff val="2183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Факторний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регіональний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аналіз</a:t>
          </a:r>
          <a:r>
            <a:rPr lang="ru-RU" sz="1800" b="1" kern="1200" dirty="0" smtClean="0"/>
            <a:t> </a:t>
          </a:r>
          <a:r>
            <a:rPr lang="ru-RU" sz="1800" kern="1200" dirty="0" err="1" smtClean="0"/>
            <a:t>заснований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виявленні</a:t>
          </a:r>
          <a:r>
            <a:rPr lang="ru-RU" sz="1800" kern="1200" dirty="0" smtClean="0"/>
            <a:t> й </a:t>
          </a:r>
          <a:r>
            <a:rPr lang="ru-RU" sz="1800" kern="1200" dirty="0" err="1" smtClean="0"/>
            <a:t>дослідженні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впливу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різних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факторів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показники</a:t>
          </a:r>
          <a:r>
            <a:rPr lang="ru-RU" sz="1800" kern="1200" dirty="0" smtClean="0"/>
            <a:t>.</a:t>
          </a:r>
          <a:endParaRPr lang="uk-UA" sz="1800" kern="1200" dirty="0"/>
        </a:p>
      </dsp:txBody>
      <dsp:txXfrm>
        <a:off x="5391389" y="2727560"/>
        <a:ext cx="4348566" cy="23364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BDE87-9104-4B8D-85C5-6B61F515137B}">
      <dsp:nvSpPr>
        <dsp:cNvPr id="0" name=""/>
        <dsp:cNvSpPr/>
      </dsp:nvSpPr>
      <dsp:spPr>
        <a:xfrm rot="10800000">
          <a:off x="1956728" y="3008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</a:t>
          </a:r>
          <a:r>
            <a:rPr lang="ru-RU" sz="1200" kern="1200" dirty="0" err="1" smtClean="0"/>
            <a:t>наукова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обґрунтованість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результатів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аналізу</a:t>
          </a:r>
          <a:endParaRPr lang="uk-UA" sz="1200" kern="1200" dirty="0"/>
        </a:p>
      </dsp:txBody>
      <dsp:txXfrm rot="10800000">
        <a:off x="2104255" y="3008"/>
        <a:ext cx="7035271" cy="590110"/>
      </dsp:txXfrm>
    </dsp:sp>
    <dsp:sp modelId="{A4EF7D32-D03B-4983-9375-653D7F9FC232}">
      <dsp:nvSpPr>
        <dsp:cNvPr id="0" name=""/>
        <dsp:cNvSpPr/>
      </dsp:nvSpPr>
      <dsp:spPr>
        <a:xfrm>
          <a:off x="1661673" y="3008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A094A-3111-4312-AA5F-4A228F681C96}">
      <dsp:nvSpPr>
        <dsp:cNvPr id="0" name=""/>
        <dsp:cNvSpPr/>
      </dsp:nvSpPr>
      <dsp:spPr>
        <a:xfrm rot="10800000">
          <a:off x="1956728" y="769271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- логічна послідовність здійснення регіонального економічного аналізу</a:t>
          </a:r>
          <a:endParaRPr lang="uk-UA" sz="1200" kern="1200" dirty="0"/>
        </a:p>
      </dsp:txBody>
      <dsp:txXfrm rot="10800000">
        <a:off x="2104255" y="769271"/>
        <a:ext cx="7035271" cy="590110"/>
      </dsp:txXfrm>
    </dsp:sp>
    <dsp:sp modelId="{09D9EBC9-61FB-4AC8-B4B2-9E012A731A2F}">
      <dsp:nvSpPr>
        <dsp:cNvPr id="0" name=""/>
        <dsp:cNvSpPr/>
      </dsp:nvSpPr>
      <dsp:spPr>
        <a:xfrm>
          <a:off x="1661673" y="769271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BA60C-8965-42DF-997B-62DF62D90465}">
      <dsp:nvSpPr>
        <dsp:cNvPr id="0" name=""/>
        <dsp:cNvSpPr/>
      </dsp:nvSpPr>
      <dsp:spPr>
        <a:xfrm rot="10800000">
          <a:off x="1956728" y="1535533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- безперервність здійснення аналізу</a:t>
          </a:r>
          <a:endParaRPr lang="uk-UA" sz="1200" kern="1200" dirty="0"/>
        </a:p>
      </dsp:txBody>
      <dsp:txXfrm rot="10800000">
        <a:off x="2104255" y="1535533"/>
        <a:ext cx="7035271" cy="590110"/>
      </dsp:txXfrm>
    </dsp:sp>
    <dsp:sp modelId="{8C4F0440-AAC3-4861-BEE5-912E42243511}">
      <dsp:nvSpPr>
        <dsp:cNvPr id="0" name=""/>
        <dsp:cNvSpPr/>
      </dsp:nvSpPr>
      <dsp:spPr>
        <a:xfrm>
          <a:off x="1661673" y="1535533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8416B-FF87-49CC-BF2C-D446FF09C08A}">
      <dsp:nvSpPr>
        <dsp:cNvPr id="0" name=""/>
        <dsp:cNvSpPr/>
      </dsp:nvSpPr>
      <dsp:spPr>
        <a:xfrm rot="10800000">
          <a:off x="1956728" y="2301796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- порівнянність результатів регіонального економічного аналізу</a:t>
          </a:r>
          <a:endParaRPr lang="uk-UA" sz="1200" kern="1200" dirty="0"/>
        </a:p>
      </dsp:txBody>
      <dsp:txXfrm rot="10800000">
        <a:off x="2104255" y="2301796"/>
        <a:ext cx="7035271" cy="590110"/>
      </dsp:txXfrm>
    </dsp:sp>
    <dsp:sp modelId="{7AFAC0A0-9609-486F-88CA-BAC7BD9ACF1E}">
      <dsp:nvSpPr>
        <dsp:cNvPr id="0" name=""/>
        <dsp:cNvSpPr/>
      </dsp:nvSpPr>
      <dsp:spPr>
        <a:xfrm>
          <a:off x="1661673" y="2301796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91C639-A4A6-47FF-8A7B-39024BD383FE}">
      <dsp:nvSpPr>
        <dsp:cNvPr id="0" name=""/>
        <dsp:cNvSpPr/>
      </dsp:nvSpPr>
      <dsp:spPr>
        <a:xfrm rot="10800000">
          <a:off x="1956728" y="3068059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</a:t>
          </a:r>
          <a:r>
            <a:rPr lang="ru-RU" sz="1200" kern="1200" dirty="0" err="1" smtClean="0"/>
            <a:t>повнота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аналізу</a:t>
          </a:r>
          <a:endParaRPr lang="uk-UA" sz="1200" kern="1200" dirty="0"/>
        </a:p>
      </dsp:txBody>
      <dsp:txXfrm rot="10800000">
        <a:off x="2104255" y="3068059"/>
        <a:ext cx="7035271" cy="590110"/>
      </dsp:txXfrm>
    </dsp:sp>
    <dsp:sp modelId="{B0FEF5C2-C4E1-49B3-A733-326AF8809CC4}">
      <dsp:nvSpPr>
        <dsp:cNvPr id="0" name=""/>
        <dsp:cNvSpPr/>
      </dsp:nvSpPr>
      <dsp:spPr>
        <a:xfrm>
          <a:off x="1661673" y="3068059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ABC5F-BA93-4E65-855F-862CD7F5BF40}">
      <dsp:nvSpPr>
        <dsp:cNvPr id="0" name=""/>
        <dsp:cNvSpPr/>
      </dsp:nvSpPr>
      <dsp:spPr>
        <a:xfrm rot="10800000">
          <a:off x="1956728" y="3834322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- використання в регіональному економічному аналізі адекватної та достовірної інформації, що відбиває реальну економічну ситуацію в регіоні;</a:t>
          </a:r>
          <a:endParaRPr lang="uk-UA" sz="1200" kern="1200"/>
        </a:p>
      </dsp:txBody>
      <dsp:txXfrm rot="10800000">
        <a:off x="2104255" y="3834322"/>
        <a:ext cx="7035271" cy="590110"/>
      </dsp:txXfrm>
    </dsp:sp>
    <dsp:sp modelId="{245A95AC-2C40-49E9-9C92-C187B12B922D}">
      <dsp:nvSpPr>
        <dsp:cNvPr id="0" name=""/>
        <dsp:cNvSpPr/>
      </dsp:nvSpPr>
      <dsp:spPr>
        <a:xfrm>
          <a:off x="1661673" y="3834322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17311-6B9D-4343-9BEE-658C977E49F0}">
      <dsp:nvSpPr>
        <dsp:cNvPr id="0" name=""/>
        <dsp:cNvSpPr/>
      </dsp:nvSpPr>
      <dsp:spPr>
        <a:xfrm rot="10800000">
          <a:off x="1956728" y="4600585"/>
          <a:ext cx="7182798" cy="5901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22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- комплексність аналізу</a:t>
          </a:r>
          <a:endParaRPr lang="uk-UA" sz="1200" kern="1200" dirty="0"/>
        </a:p>
      </dsp:txBody>
      <dsp:txXfrm rot="10800000">
        <a:off x="2104255" y="4600585"/>
        <a:ext cx="7035271" cy="590110"/>
      </dsp:txXfrm>
    </dsp:sp>
    <dsp:sp modelId="{EFBE3773-3698-4594-B45B-2BB476F8CF7A}">
      <dsp:nvSpPr>
        <dsp:cNvPr id="0" name=""/>
        <dsp:cNvSpPr/>
      </dsp:nvSpPr>
      <dsp:spPr>
        <a:xfrm>
          <a:off x="1661673" y="4600585"/>
          <a:ext cx="590110" cy="590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E1051-D55E-48B4-A7A2-756E9F6A461C}">
      <dsp:nvSpPr>
        <dsp:cNvPr id="0" name=""/>
        <dsp:cNvSpPr/>
      </dsp:nvSpPr>
      <dsp:spPr>
        <a:xfrm>
          <a:off x="0" y="0"/>
          <a:ext cx="10729190" cy="230476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6A31E6-174C-4056-ADD9-A31EA5FBE878}">
      <dsp:nvSpPr>
        <dsp:cNvPr id="0" name=""/>
        <dsp:cNvSpPr/>
      </dsp:nvSpPr>
      <dsp:spPr>
        <a:xfrm>
          <a:off x="324830" y="307301"/>
          <a:ext cx="2344076" cy="169015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36838-5780-4686-A764-D2BD95394C7A}">
      <dsp:nvSpPr>
        <dsp:cNvPr id="0" name=""/>
        <dsp:cNvSpPr/>
      </dsp:nvSpPr>
      <dsp:spPr>
        <a:xfrm rot="10800000">
          <a:off x="324830" y="2304763"/>
          <a:ext cx="2344076" cy="281693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tx1"/>
              </a:solidFill>
            </a:rPr>
            <a:t>сильні сторони - це існуючі внутрішні особливості регіону, які містять основу для його якісного розвитку. Маються на увазі запаси та доступність природних ресурсів, ЕГП регіону, виробництво товарів і послуг порівняно з витратами, для розвитку яких (якої) галузей, сильні сторони найбільш сприятливі.</a:t>
          </a:r>
          <a:endParaRPr lang="uk-UA" sz="1200" kern="1200" dirty="0">
            <a:solidFill>
              <a:schemeClr val="tx1"/>
            </a:solidFill>
          </a:endParaRPr>
        </a:p>
      </dsp:txBody>
      <dsp:txXfrm rot="10800000">
        <a:off x="396918" y="2304763"/>
        <a:ext cx="2199900" cy="2744844"/>
      </dsp:txXfrm>
    </dsp:sp>
    <dsp:sp modelId="{B6B49E50-3D0F-4C8C-B8F6-ED8B438D3DE7}">
      <dsp:nvSpPr>
        <dsp:cNvPr id="0" name=""/>
        <dsp:cNvSpPr/>
      </dsp:nvSpPr>
      <dsp:spPr>
        <a:xfrm>
          <a:off x="2903314" y="307301"/>
          <a:ext cx="2344076" cy="169015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alpha val="90000"/>
            <a:hueOff val="2452"/>
            <a:satOff val="-662"/>
            <a:lumOff val="4630"/>
            <a:alphaOff val="-13333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40437F-C1AC-4710-8E67-62CB5AEB1141}">
      <dsp:nvSpPr>
        <dsp:cNvPr id="0" name=""/>
        <dsp:cNvSpPr/>
      </dsp:nvSpPr>
      <dsp:spPr>
        <a:xfrm rot="10800000">
          <a:off x="2903314" y="2304763"/>
          <a:ext cx="2344076" cy="281693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tx1"/>
              </a:solidFill>
            </a:rPr>
            <a:t>слабкі сторони - це існуючі внутрішні особливості регіону, які ускладнюють умови розвитку регіону. Це може бути негативна тенденція на регіональному або макроекономічному ринку, відсутність природних ресурсів, низька ділова активність регіонального бізнесу.</a:t>
          </a:r>
          <a:endParaRPr lang="uk-UA" sz="1200" kern="1200" dirty="0">
            <a:solidFill>
              <a:schemeClr val="tx1"/>
            </a:solidFill>
          </a:endParaRPr>
        </a:p>
      </dsp:txBody>
      <dsp:txXfrm rot="10800000">
        <a:off x="2975402" y="2304763"/>
        <a:ext cx="2199900" cy="2744844"/>
      </dsp:txXfrm>
    </dsp:sp>
    <dsp:sp modelId="{F407EC22-D586-4EE3-99CF-B90340E860A1}">
      <dsp:nvSpPr>
        <dsp:cNvPr id="0" name=""/>
        <dsp:cNvSpPr/>
      </dsp:nvSpPr>
      <dsp:spPr>
        <a:xfrm>
          <a:off x="5481799" y="307301"/>
          <a:ext cx="2344076" cy="169015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alpha val="90000"/>
            <a:hueOff val="4904"/>
            <a:satOff val="-1325"/>
            <a:lumOff val="9260"/>
            <a:alphaOff val="-26667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46498-E6F9-46A8-A070-54200B2040C8}">
      <dsp:nvSpPr>
        <dsp:cNvPr id="0" name=""/>
        <dsp:cNvSpPr/>
      </dsp:nvSpPr>
      <dsp:spPr>
        <a:xfrm rot="10800000">
          <a:off x="5481799" y="2304763"/>
          <a:ext cx="2344076" cy="281693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tx1"/>
              </a:solidFill>
            </a:rPr>
            <a:t>можливості - це існуючі, переважно зовнішні, особливості, умови, сприятливі для розвитку регіону, що є або можуть виникнути у майбутньому. Нові можливості може надати прийняття нових нормативних актів про пріоритет тих галузей, які раніше не отримували законодавчої підтримки. Це можуть бути також значні інноваційно-інвестиційні проекти, що реалізуються в регіоні.</a:t>
          </a:r>
          <a:endParaRPr lang="uk-UA" sz="1200" kern="1200" dirty="0">
            <a:solidFill>
              <a:schemeClr val="tx1"/>
            </a:solidFill>
          </a:endParaRPr>
        </a:p>
      </dsp:txBody>
      <dsp:txXfrm rot="10800000">
        <a:off x="5553887" y="2304763"/>
        <a:ext cx="2199900" cy="2744844"/>
      </dsp:txXfrm>
    </dsp:sp>
    <dsp:sp modelId="{2A9E62DE-2887-4E88-858D-308E95EAA31E}">
      <dsp:nvSpPr>
        <dsp:cNvPr id="0" name=""/>
        <dsp:cNvSpPr/>
      </dsp:nvSpPr>
      <dsp:spPr>
        <a:xfrm>
          <a:off x="8060283" y="307301"/>
          <a:ext cx="2344076" cy="169015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alpha val="90000"/>
            <a:hueOff val="7355"/>
            <a:satOff val="-1987"/>
            <a:lumOff val="13890"/>
            <a:alphaOff val="-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2899B-2405-4089-A0C9-5FCD6AA3B6D7}">
      <dsp:nvSpPr>
        <dsp:cNvPr id="0" name=""/>
        <dsp:cNvSpPr/>
      </dsp:nvSpPr>
      <dsp:spPr>
        <a:xfrm rot="10800000">
          <a:off x="8060283" y="2304763"/>
          <a:ext cx="2344076" cy="281693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tx1"/>
              </a:solidFill>
            </a:rPr>
            <a:t>загрози - це існуючі , переважно зовнішні, особливості, умови, несприятливі, навіть небезпечні для розвитку регіону, які можуть виникнути за певних обставин. Наприклад, для приморських курортних регіонів, загрозою є потенційні аварії у комунальному господарстві, що можуть спричинити екологічні негаразди.</a:t>
          </a:r>
          <a:endParaRPr lang="uk-UA" sz="1200" kern="1200" dirty="0">
            <a:solidFill>
              <a:schemeClr val="tx1"/>
            </a:solidFill>
          </a:endParaRPr>
        </a:p>
      </dsp:txBody>
      <dsp:txXfrm rot="10800000">
        <a:off x="8132371" y="2304763"/>
        <a:ext cx="2199900" cy="274484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19616-B3EE-4B1A-9F6A-261E135F39D6}">
      <dsp:nvSpPr>
        <dsp:cNvPr id="0" name=""/>
        <dsp:cNvSpPr/>
      </dsp:nvSpPr>
      <dsp:spPr>
        <a:xfrm>
          <a:off x="0" y="366712"/>
          <a:ext cx="9601200" cy="10477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 залежності від складу та напрямку використання різних видів ресурсів методи регулювання регіонального розвитку поділяються на:</a:t>
          </a:r>
          <a:endParaRPr lang="uk-UA" sz="2200" kern="1200" dirty="0"/>
        </a:p>
      </dsp:txBody>
      <dsp:txXfrm>
        <a:off x="30688" y="397400"/>
        <a:ext cx="9539824" cy="986374"/>
      </dsp:txXfrm>
    </dsp:sp>
    <dsp:sp modelId="{F8302C6E-A595-4221-866C-014DCE4F7F95}">
      <dsp:nvSpPr>
        <dsp:cNvPr id="0" name=""/>
        <dsp:cNvSpPr/>
      </dsp:nvSpPr>
      <dsp:spPr>
        <a:xfrm>
          <a:off x="0" y="1603057"/>
          <a:ext cx="1047750" cy="1047750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BB5E0-640B-49E7-99F1-59D888812D0A}">
      <dsp:nvSpPr>
        <dsp:cNvPr id="0" name=""/>
        <dsp:cNvSpPr/>
      </dsp:nvSpPr>
      <dsp:spPr>
        <a:xfrm>
          <a:off x="1110614" y="1603057"/>
          <a:ext cx="8490585" cy="1047750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екзогенні (зовнішні)</a:t>
          </a:r>
          <a:endParaRPr lang="uk-UA" sz="2200" kern="1200" dirty="0"/>
        </a:p>
      </dsp:txBody>
      <dsp:txXfrm>
        <a:off x="1161770" y="1654213"/>
        <a:ext cx="8388273" cy="945438"/>
      </dsp:txXfrm>
    </dsp:sp>
    <dsp:sp modelId="{893DDBA4-1661-4AD8-8C30-C4BD75BC8284}">
      <dsp:nvSpPr>
        <dsp:cNvPr id="0" name=""/>
        <dsp:cNvSpPr/>
      </dsp:nvSpPr>
      <dsp:spPr>
        <a:xfrm>
          <a:off x="0" y="2776537"/>
          <a:ext cx="1047750" cy="1047750"/>
        </a:xfrm>
        <a:prstGeom prst="roundRect">
          <a:avLst>
            <a:gd name="adj" fmla="val 16670"/>
          </a:avLst>
        </a:prstGeom>
        <a:solidFill>
          <a:schemeClr val="accent5">
            <a:hueOff val="921761"/>
            <a:satOff val="-17996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AE8C5-3E8C-4A68-B9B3-6D0A95272EF2}">
      <dsp:nvSpPr>
        <dsp:cNvPr id="0" name=""/>
        <dsp:cNvSpPr/>
      </dsp:nvSpPr>
      <dsp:spPr>
        <a:xfrm>
          <a:off x="1110614" y="2776537"/>
          <a:ext cx="8490585" cy="1047750"/>
        </a:xfrm>
        <a:prstGeom prst="roundRect">
          <a:avLst>
            <a:gd name="adj" fmla="val 16670"/>
          </a:avLst>
        </a:prstGeom>
        <a:solidFill>
          <a:schemeClr val="accent5">
            <a:hueOff val="921761"/>
            <a:satOff val="-17996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та ендогенні (внутрішні) методи розвитку. </a:t>
          </a:r>
          <a:endParaRPr lang="uk-UA" sz="2200" kern="1200" dirty="0"/>
        </a:p>
      </dsp:txBody>
      <dsp:txXfrm>
        <a:off x="1161770" y="2827693"/>
        <a:ext cx="8388273" cy="94543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DB0A6-F278-4A13-89D2-C54D1D86D70E}">
      <dsp:nvSpPr>
        <dsp:cNvPr id="0" name=""/>
        <dsp:cNvSpPr/>
      </dsp:nvSpPr>
      <dsp:spPr>
        <a:xfrm rot="10800000">
          <a:off x="2255959" y="21"/>
          <a:ext cx="8105568" cy="85732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056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/>
            <a:t>Правові</a:t>
          </a:r>
          <a:r>
            <a:rPr lang="ru-RU" sz="1200" b="1" kern="1200" dirty="0" smtClean="0"/>
            <a:t> </a:t>
          </a:r>
          <a:r>
            <a:rPr lang="ru-RU" sz="1200" b="1" kern="1200" dirty="0" err="1" smtClean="0"/>
            <a:t>методи</a:t>
          </a:r>
          <a:r>
            <a:rPr lang="ru-RU" sz="1200" b="1" kern="1200" dirty="0" smtClean="0"/>
            <a:t> </a:t>
          </a:r>
          <a:r>
            <a:rPr lang="ru-RU" sz="1200" kern="1200" dirty="0" err="1" smtClean="0"/>
            <a:t>управління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регіонального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розвитку</a:t>
          </a:r>
          <a:r>
            <a:rPr lang="ru-RU" sz="1200" kern="1200" dirty="0" smtClean="0"/>
            <a:t> туризму </a:t>
          </a:r>
          <a:r>
            <a:rPr lang="ru-RU" sz="1200" kern="1200" dirty="0" err="1" smtClean="0"/>
            <a:t>полягають</a:t>
          </a:r>
          <a:r>
            <a:rPr lang="ru-RU" sz="1200" kern="1200" dirty="0" smtClean="0"/>
            <a:t> у </a:t>
          </a:r>
          <a:r>
            <a:rPr lang="ru-RU" sz="1200" kern="1200" dirty="0" err="1" smtClean="0"/>
            <a:t>створенні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сприятливих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правових</a:t>
          </a:r>
          <a:r>
            <a:rPr lang="ru-RU" sz="1200" kern="1200" dirty="0" smtClean="0"/>
            <a:t> умов (на </a:t>
          </a:r>
          <a:r>
            <a:rPr lang="ru-RU" sz="1200" kern="1200" dirty="0" err="1" smtClean="0"/>
            <a:t>основі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прийняття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адекватної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законодавчої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бази</a:t>
          </a:r>
          <a:r>
            <a:rPr lang="ru-RU" sz="1200" kern="1200" dirty="0" smtClean="0"/>
            <a:t>) для </a:t>
          </a:r>
          <a:r>
            <a:rPr lang="ru-RU" sz="1200" kern="1200" dirty="0" err="1" smtClean="0"/>
            <a:t>забезпечення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зростання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туристично-рекреаційного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господарства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регіону</a:t>
          </a:r>
          <a:r>
            <a:rPr lang="ru-RU" sz="1200" kern="1200" dirty="0" smtClean="0"/>
            <a:t>.</a:t>
          </a:r>
          <a:endParaRPr lang="uk-UA" sz="1200" kern="1200" dirty="0"/>
        </a:p>
      </dsp:txBody>
      <dsp:txXfrm rot="10800000">
        <a:off x="2470290" y="21"/>
        <a:ext cx="7891237" cy="857324"/>
      </dsp:txXfrm>
    </dsp:sp>
    <dsp:sp modelId="{A09C097E-3E5F-460A-A90D-54FA06114CD7}">
      <dsp:nvSpPr>
        <dsp:cNvPr id="0" name=""/>
        <dsp:cNvSpPr/>
      </dsp:nvSpPr>
      <dsp:spPr>
        <a:xfrm>
          <a:off x="1827297" y="21"/>
          <a:ext cx="857324" cy="85732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7FDE9-4661-4FC6-AA2A-90EB8C8F0B4E}">
      <dsp:nvSpPr>
        <dsp:cNvPr id="0" name=""/>
        <dsp:cNvSpPr/>
      </dsp:nvSpPr>
      <dsp:spPr>
        <a:xfrm rot="10800000">
          <a:off x="2255959" y="1113263"/>
          <a:ext cx="8105568" cy="85732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056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Економічні методи </a:t>
          </a:r>
          <a:r>
            <a:rPr lang="uk-UA" sz="1200" kern="1200" dirty="0" smtClean="0"/>
            <a:t>зумовлені роллю економічних інтересів у житті людей і, відповідно, в управлінських процесах. Можливості придбання і розширення особистої власності, свобода підприємництва, діючі в суспільстві матеріальні стимули, характер і рівень оплати праці, інші економічні явища завжди привертають увагу людей.</a:t>
          </a:r>
          <a:endParaRPr lang="uk-UA" sz="1200" kern="1200" dirty="0"/>
        </a:p>
      </dsp:txBody>
      <dsp:txXfrm rot="10800000">
        <a:off x="2470290" y="1113263"/>
        <a:ext cx="7891237" cy="857324"/>
      </dsp:txXfrm>
    </dsp:sp>
    <dsp:sp modelId="{435C3761-9568-4B14-A74A-6ADED33C146E}">
      <dsp:nvSpPr>
        <dsp:cNvPr id="0" name=""/>
        <dsp:cNvSpPr/>
      </dsp:nvSpPr>
      <dsp:spPr>
        <a:xfrm>
          <a:off x="1827297" y="1113263"/>
          <a:ext cx="857324" cy="85732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7DBF9-61F3-41CB-B8D0-13F1614A04BC}">
      <dsp:nvSpPr>
        <dsp:cNvPr id="0" name=""/>
        <dsp:cNvSpPr/>
      </dsp:nvSpPr>
      <dsp:spPr>
        <a:xfrm rot="10800000">
          <a:off x="2255959" y="2226505"/>
          <a:ext cx="8105568" cy="85732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056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Соціально-політичні методи </a:t>
          </a:r>
          <a:r>
            <a:rPr lang="uk-UA" sz="1200" kern="1200" dirty="0" smtClean="0"/>
            <a:t>пов'язані з умовами праці, побуту, дозвілля людей, наданням їм соціальних послуг, залученням у процес владних відносин, розвитком громадської і політичної активності. Вони впливають на соціально-політичні інтереси" людей, їхній статус у суспільстві, можливості вільної самореалізації. Поглиблення демократичних шляхів розвитку об'єктивно веде до зростання ролі цієї групи методів.</a:t>
          </a:r>
          <a:endParaRPr lang="uk-UA" sz="1200" kern="1200" dirty="0"/>
        </a:p>
      </dsp:txBody>
      <dsp:txXfrm rot="10800000">
        <a:off x="2470290" y="2226505"/>
        <a:ext cx="7891237" cy="857324"/>
      </dsp:txXfrm>
    </dsp:sp>
    <dsp:sp modelId="{C26005FC-9FF7-4BEE-8D43-9C31BA8D3791}">
      <dsp:nvSpPr>
        <dsp:cNvPr id="0" name=""/>
        <dsp:cNvSpPr/>
      </dsp:nvSpPr>
      <dsp:spPr>
        <a:xfrm>
          <a:off x="1827297" y="2226505"/>
          <a:ext cx="857324" cy="85732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5F40D-2774-4E59-856D-FB6BD49B7F08}">
      <dsp:nvSpPr>
        <dsp:cNvPr id="0" name=""/>
        <dsp:cNvSpPr/>
      </dsp:nvSpPr>
      <dsp:spPr>
        <a:xfrm rot="10800000">
          <a:off x="2255959" y="3339747"/>
          <a:ext cx="8105568" cy="85732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056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Адміністративні методи - </a:t>
          </a:r>
          <a:r>
            <a:rPr lang="uk-UA" sz="1200" kern="1200" dirty="0" smtClean="0"/>
            <a:t>це способи і прийоми, дії визначення поведінки і діяльності людей з боку відповідних керівних компонентів держави. Полягають у використанні сукупності методів проектування та удосконалення раціональних організаційних структур регіонального управління, функціонування яких забезпечує досягнення поставлених цілей регіонального розвитку туризму.</a:t>
          </a:r>
          <a:endParaRPr lang="uk-UA" sz="1200" kern="1200" dirty="0"/>
        </a:p>
      </dsp:txBody>
      <dsp:txXfrm rot="10800000">
        <a:off x="2470290" y="3339747"/>
        <a:ext cx="7891237" cy="857324"/>
      </dsp:txXfrm>
    </dsp:sp>
    <dsp:sp modelId="{1A5B3F76-E0BE-4C7D-9BBC-18397DABA961}">
      <dsp:nvSpPr>
        <dsp:cNvPr id="0" name=""/>
        <dsp:cNvSpPr/>
      </dsp:nvSpPr>
      <dsp:spPr>
        <a:xfrm>
          <a:off x="1827297" y="3339747"/>
          <a:ext cx="857324" cy="85732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9BA3A-BDB2-417F-900D-9BEB72873EE7}">
      <dsp:nvSpPr>
        <dsp:cNvPr id="0" name=""/>
        <dsp:cNvSpPr/>
      </dsp:nvSpPr>
      <dsp:spPr>
        <a:xfrm rot="10800000">
          <a:off x="2255959" y="4452989"/>
          <a:ext cx="8105568" cy="85732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056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Морально-етичні методи </a:t>
          </a:r>
          <a:r>
            <a:rPr lang="uk-UA" sz="1200" kern="1200" dirty="0" smtClean="0"/>
            <a:t>включають заходи виховання роз'яснення і популяризації цілей та змісту управління, засоби морального заохочення і стягнення, врахування психологічних особливостей характеру і орієнтації людини. </a:t>
          </a:r>
          <a:endParaRPr lang="uk-UA" sz="1200" kern="1200" dirty="0"/>
        </a:p>
      </dsp:txBody>
      <dsp:txXfrm rot="10800000">
        <a:off x="2470290" y="4452989"/>
        <a:ext cx="7891237" cy="857324"/>
      </dsp:txXfrm>
    </dsp:sp>
    <dsp:sp modelId="{21E70F42-AA55-4D60-9B4E-E19CF001915A}">
      <dsp:nvSpPr>
        <dsp:cNvPr id="0" name=""/>
        <dsp:cNvSpPr/>
      </dsp:nvSpPr>
      <dsp:spPr>
        <a:xfrm>
          <a:off x="1827297" y="4452989"/>
          <a:ext cx="857324" cy="85732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88A14-EB2C-4C12-AA91-7015C3CA64F8}">
      <dsp:nvSpPr>
        <dsp:cNvPr id="0" name=""/>
        <dsp:cNvSpPr/>
      </dsp:nvSpPr>
      <dsp:spPr>
        <a:xfrm rot="5400000">
          <a:off x="7111115" y="-3086506"/>
          <a:ext cx="663261" cy="7004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передбачає їхню якість, засновану на об'єктивних економічних законах і результатах попереднього аналізу рівня регіонального розвитку туризму</a:t>
          </a:r>
          <a:endParaRPr lang="uk-UA" sz="1400" kern="1200" dirty="0"/>
        </a:p>
      </dsp:txBody>
      <dsp:txXfrm rot="-5400000">
        <a:off x="3940277" y="116710"/>
        <a:ext cx="6972559" cy="598505"/>
      </dsp:txXfrm>
    </dsp:sp>
    <dsp:sp modelId="{5BC8C8CA-486C-41F4-8A01-DB7FCD57FBEB}">
      <dsp:nvSpPr>
        <dsp:cNvPr id="0" name=""/>
        <dsp:cNvSpPr/>
      </dsp:nvSpPr>
      <dsp:spPr>
        <a:xfrm>
          <a:off x="0" y="1423"/>
          <a:ext cx="3940277" cy="829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наукової обґрунтованості управлінських рішень</a:t>
          </a:r>
          <a:endParaRPr lang="uk-UA" sz="1400" kern="1200" dirty="0"/>
        </a:p>
      </dsp:txBody>
      <dsp:txXfrm>
        <a:off x="40472" y="41895"/>
        <a:ext cx="3859333" cy="748132"/>
      </dsp:txXfrm>
    </dsp:sp>
    <dsp:sp modelId="{20E9A091-0F6B-4F64-8B34-7ED3F4AADA0D}">
      <dsp:nvSpPr>
        <dsp:cNvPr id="0" name=""/>
        <dsp:cNvSpPr/>
      </dsp:nvSpPr>
      <dsp:spPr>
        <a:xfrm rot="5400000">
          <a:off x="7111115" y="-2215976"/>
          <a:ext cx="663261" cy="7004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полягає у формулюванні адекватних цілей діяльності й розвитку регіонального рекреаційно-туристичного комплексу, виконанні для їхньої реалізації основних функцій </a:t>
          </a:r>
          <a:r>
            <a:rPr lang="uk-UA" sz="1400" kern="1200" smtClean="0"/>
            <a:t>регіонального управління</a:t>
          </a:r>
          <a:endParaRPr lang="uk-UA" sz="1400" kern="1200" dirty="0"/>
        </a:p>
      </dsp:txBody>
      <dsp:txXfrm rot="-5400000">
        <a:off x="3940277" y="987240"/>
        <a:ext cx="6972559" cy="598505"/>
      </dsp:txXfrm>
    </dsp:sp>
    <dsp:sp modelId="{6476587E-1158-4E84-A085-85EA568026FC}">
      <dsp:nvSpPr>
        <dsp:cNvPr id="0" name=""/>
        <dsp:cNvSpPr/>
      </dsp:nvSpPr>
      <dsp:spPr>
        <a:xfrm>
          <a:off x="0" y="871954"/>
          <a:ext cx="3940277" cy="829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погодженості всіх елементів системи управління регіональним розвитком туризму</a:t>
          </a:r>
          <a:endParaRPr lang="uk-UA" sz="1400" kern="1200" dirty="0"/>
        </a:p>
      </dsp:txBody>
      <dsp:txXfrm>
        <a:off x="40472" y="912426"/>
        <a:ext cx="3859333" cy="748132"/>
      </dsp:txXfrm>
    </dsp:sp>
    <dsp:sp modelId="{E0F5E797-958E-4949-9523-52D59EB23720}">
      <dsp:nvSpPr>
        <dsp:cNvPr id="0" name=""/>
        <dsp:cNvSpPr/>
      </dsp:nvSpPr>
      <dsp:spPr>
        <a:xfrm rot="5400000">
          <a:off x="7111115" y="-1345445"/>
          <a:ext cx="663261" cy="7004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полягає в розробці та функціонуванні ефективних організаційних структур управління, що забезпечують суб'єкту управління відповідну керованість об'єктом управління</a:t>
          </a:r>
          <a:endParaRPr lang="uk-UA" sz="1400" kern="1200" dirty="0"/>
        </a:p>
      </dsp:txBody>
      <dsp:txXfrm rot="-5400000">
        <a:off x="3940277" y="1857771"/>
        <a:ext cx="6972559" cy="598505"/>
      </dsp:txXfrm>
    </dsp:sp>
    <dsp:sp modelId="{3D951CA5-5DCD-4A7A-8388-E9FF7B4214C4}">
      <dsp:nvSpPr>
        <dsp:cNvPr id="0" name=""/>
        <dsp:cNvSpPr/>
      </dsp:nvSpPr>
      <dsp:spPr>
        <a:xfrm>
          <a:off x="0" y="1742484"/>
          <a:ext cx="3940277" cy="829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раціоналізації діапазону управління регіональним розвитком туризму</a:t>
          </a:r>
          <a:endParaRPr lang="uk-UA" sz="1400" kern="1200" dirty="0"/>
        </a:p>
      </dsp:txBody>
      <dsp:txXfrm>
        <a:off x="40472" y="1782956"/>
        <a:ext cx="3859333" cy="748132"/>
      </dsp:txXfrm>
    </dsp:sp>
    <dsp:sp modelId="{D54E78B7-7ABE-4779-B2A3-475D98BB4632}">
      <dsp:nvSpPr>
        <dsp:cNvPr id="0" name=""/>
        <dsp:cNvSpPr/>
      </dsp:nvSpPr>
      <dsp:spPr>
        <a:xfrm rot="5400000">
          <a:off x="7111115" y="-474915"/>
          <a:ext cx="663261" cy="7004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полягає у забезпеченні раціонального об'єднання єдиноначальності й делегування повноважень, що дозволяє приймати якісні управлінські рішення і реалізовувати їх у запланований термін</a:t>
          </a:r>
          <a:endParaRPr lang="uk-UA" sz="1400" kern="1200" dirty="0"/>
        </a:p>
      </dsp:txBody>
      <dsp:txXfrm rot="-5400000">
        <a:off x="3940277" y="2728301"/>
        <a:ext cx="6972559" cy="598505"/>
      </dsp:txXfrm>
    </dsp:sp>
    <dsp:sp modelId="{057BD782-4C73-4C23-A8D7-483D3539CFD1}">
      <dsp:nvSpPr>
        <dsp:cNvPr id="0" name=""/>
        <dsp:cNvSpPr/>
      </dsp:nvSpPr>
      <dsp:spPr>
        <a:xfrm>
          <a:off x="0" y="2613014"/>
          <a:ext cx="3940277" cy="829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оптимізації співвідношення централізації та децентралізації в процесі управління регіональним розвитком туризму</a:t>
          </a:r>
          <a:endParaRPr lang="uk-UA" sz="1400" kern="1200" dirty="0"/>
        </a:p>
      </dsp:txBody>
      <dsp:txXfrm>
        <a:off x="40472" y="2653486"/>
        <a:ext cx="3859333" cy="748132"/>
      </dsp:txXfrm>
    </dsp:sp>
    <dsp:sp modelId="{DFCE24C6-45E6-4AAD-A3D8-BC41C53DBBBF}">
      <dsp:nvSpPr>
        <dsp:cNvPr id="0" name=""/>
        <dsp:cNvSpPr/>
      </dsp:nvSpPr>
      <dsp:spPr>
        <a:xfrm rot="5400000">
          <a:off x="7111115" y="395614"/>
          <a:ext cx="663261" cy="7004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організація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інформаційних</a:t>
          </a:r>
          <a:r>
            <a:rPr lang="ru-RU" sz="1400" kern="1200" dirty="0" smtClean="0"/>
            <a:t>  </a:t>
          </a:r>
          <a:r>
            <a:rPr lang="ru-RU" sz="1400" kern="1200" dirty="0" err="1" smtClean="0"/>
            <a:t>потоків</a:t>
          </a:r>
          <a:r>
            <a:rPr lang="ru-RU" sz="1400" kern="1200" dirty="0" smtClean="0"/>
            <a:t> для </a:t>
          </a:r>
          <a:r>
            <a:rPr lang="ru-RU" sz="1400" kern="1200" dirty="0" err="1" smtClean="0"/>
            <a:t>оптимізації</a:t>
          </a:r>
          <a:r>
            <a:rPr lang="ru-RU" sz="1400" kern="1200" dirty="0" smtClean="0"/>
            <a:t> й </a:t>
          </a:r>
          <a:r>
            <a:rPr lang="ru-RU" sz="1400" kern="1200" dirty="0" err="1" smtClean="0"/>
            <a:t>підвищення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ефективності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управління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регіонального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розвитку</a:t>
          </a:r>
          <a:r>
            <a:rPr lang="ru-RU" sz="1400" kern="1200" dirty="0" smtClean="0"/>
            <a:t> туризму</a:t>
          </a:r>
          <a:endParaRPr lang="uk-UA" sz="1400" kern="1200" dirty="0"/>
        </a:p>
      </dsp:txBody>
      <dsp:txXfrm rot="-5400000">
        <a:off x="3940277" y="3598830"/>
        <a:ext cx="6972559" cy="598505"/>
      </dsp:txXfrm>
    </dsp:sp>
    <dsp:sp modelId="{3322FC17-F16D-4DBA-8D2A-F01DDF467D17}">
      <dsp:nvSpPr>
        <dsp:cNvPr id="0" name=""/>
        <dsp:cNvSpPr/>
      </dsp:nvSpPr>
      <dsp:spPr>
        <a:xfrm>
          <a:off x="0" y="3483545"/>
          <a:ext cx="3940277" cy="829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формування та використання адекватної і достовірної інформації</a:t>
          </a:r>
          <a:endParaRPr lang="uk-UA" sz="1400" kern="1200" dirty="0"/>
        </a:p>
      </dsp:txBody>
      <dsp:txXfrm>
        <a:off x="40472" y="3524017"/>
        <a:ext cx="3859333" cy="748132"/>
      </dsp:txXfrm>
    </dsp:sp>
    <dsp:sp modelId="{8B4F8835-7E17-4AD4-8C80-A39D1CF6C1CA}">
      <dsp:nvSpPr>
        <dsp:cNvPr id="0" name=""/>
        <dsp:cNvSpPr/>
      </dsp:nvSpPr>
      <dsp:spPr>
        <a:xfrm rot="5400000">
          <a:off x="7111115" y="1266144"/>
          <a:ext cx="663261" cy="7004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одержання запланованого результату управління при використанні необхідного обсягу природних, матеріально-технічних, фінансових, трудових і інформаційних ресурсів</a:t>
          </a:r>
          <a:endParaRPr lang="uk-UA" sz="1400" kern="1200" dirty="0"/>
        </a:p>
      </dsp:txBody>
      <dsp:txXfrm rot="-5400000">
        <a:off x="3940277" y="4469360"/>
        <a:ext cx="6972559" cy="598505"/>
      </dsp:txXfrm>
    </dsp:sp>
    <dsp:sp modelId="{E28169AA-0FDA-4D98-BC28-9BFA6A8208D9}">
      <dsp:nvSpPr>
        <dsp:cNvPr id="0" name=""/>
        <dsp:cNvSpPr/>
      </dsp:nvSpPr>
      <dsp:spPr>
        <a:xfrm>
          <a:off x="0" y="4354075"/>
          <a:ext cx="3940277" cy="829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максимізації результату управління регіональним розвитком туризму при мінімізації ресурсних витрат</a:t>
          </a:r>
          <a:endParaRPr lang="uk-UA" sz="1400" kern="1200" dirty="0"/>
        </a:p>
      </dsp:txBody>
      <dsp:txXfrm>
        <a:off x="40472" y="4394547"/>
        <a:ext cx="3859333" cy="7481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7E82B-7907-4DC4-833C-9031FA17086A}">
      <dsp:nvSpPr>
        <dsp:cNvPr id="0" name=""/>
        <dsp:cNvSpPr/>
      </dsp:nvSpPr>
      <dsp:spPr>
        <a:xfrm>
          <a:off x="-6031354" y="-923487"/>
          <a:ext cx="7184695" cy="7184695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BD3D6-39A2-4A5C-8301-E8191FA96954}">
      <dsp:nvSpPr>
        <dsp:cNvPr id="0" name=""/>
        <dsp:cNvSpPr/>
      </dsp:nvSpPr>
      <dsp:spPr>
        <a:xfrm>
          <a:off x="374441" y="242652"/>
          <a:ext cx="10427508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</a:t>
          </a:r>
          <a:r>
            <a:rPr lang="ru-RU" sz="1600" kern="1200" dirty="0" err="1" smtClean="0"/>
            <a:t>регіональна</a:t>
          </a:r>
          <a:r>
            <a:rPr lang="ru-RU" sz="1600" kern="1200" dirty="0" smtClean="0"/>
            <a:t>, у тому </a:t>
          </a:r>
          <a:r>
            <a:rPr lang="ru-RU" sz="1600" kern="1200" dirty="0" err="1" smtClean="0"/>
            <a:t>числі</a:t>
          </a:r>
          <a:r>
            <a:rPr lang="ru-RU" sz="1600" kern="1200" dirty="0" smtClean="0"/>
            <a:t> й </a:t>
          </a:r>
          <a:r>
            <a:rPr lang="ru-RU" sz="1600" kern="1200" dirty="0" err="1" smtClean="0"/>
            <a:t>економічна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соціальна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туристична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політика</a:t>
          </a:r>
          <a:r>
            <a:rPr lang="ru-RU" sz="1600" kern="1200" dirty="0" smtClean="0"/>
            <a:t>;</a:t>
          </a:r>
          <a:endParaRPr lang="uk-UA" sz="1600" kern="1200" dirty="0"/>
        </a:p>
      </dsp:txBody>
      <dsp:txXfrm>
        <a:off x="374441" y="242652"/>
        <a:ext cx="10427508" cy="485091"/>
      </dsp:txXfrm>
    </dsp:sp>
    <dsp:sp modelId="{710C8813-AF20-4FC7-BBC4-5BD21B85D2EF}">
      <dsp:nvSpPr>
        <dsp:cNvPr id="0" name=""/>
        <dsp:cNvSpPr/>
      </dsp:nvSpPr>
      <dsp:spPr>
        <a:xfrm>
          <a:off x="71258" y="182016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BCE90-7AD2-459E-A852-FD8F94CDBDBD}">
      <dsp:nvSpPr>
        <dsp:cNvPr id="0" name=""/>
        <dsp:cNvSpPr/>
      </dsp:nvSpPr>
      <dsp:spPr>
        <a:xfrm>
          <a:off x="813735" y="970717"/>
          <a:ext cx="9988214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концепція економічного й соціального розвитку регіону;</a:t>
          </a:r>
          <a:endParaRPr lang="uk-UA" sz="1600" kern="1200"/>
        </a:p>
      </dsp:txBody>
      <dsp:txXfrm>
        <a:off x="813735" y="970717"/>
        <a:ext cx="9988214" cy="485091"/>
      </dsp:txXfrm>
    </dsp:sp>
    <dsp:sp modelId="{68AE1C3B-B927-48DD-800E-E2BD7D8A5345}">
      <dsp:nvSpPr>
        <dsp:cNvPr id="0" name=""/>
        <dsp:cNvSpPr/>
      </dsp:nvSpPr>
      <dsp:spPr>
        <a:xfrm>
          <a:off x="510552" y="910081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2C944-5290-4BAB-AFCA-B17F4B248CDF}">
      <dsp:nvSpPr>
        <dsp:cNvPr id="0" name=""/>
        <dsp:cNvSpPr/>
      </dsp:nvSpPr>
      <dsp:spPr>
        <a:xfrm>
          <a:off x="1054466" y="1698248"/>
          <a:ext cx="9747482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концепція регіонального розвитку туризму й рекреації в регіоні;</a:t>
          </a:r>
          <a:endParaRPr lang="uk-UA" sz="1600" kern="1200"/>
        </a:p>
      </dsp:txBody>
      <dsp:txXfrm>
        <a:off x="1054466" y="1698248"/>
        <a:ext cx="9747482" cy="485091"/>
      </dsp:txXfrm>
    </dsp:sp>
    <dsp:sp modelId="{C0E15F73-37B5-47D1-9E5A-DE78BA1D67E4}">
      <dsp:nvSpPr>
        <dsp:cNvPr id="0" name=""/>
        <dsp:cNvSpPr/>
      </dsp:nvSpPr>
      <dsp:spPr>
        <a:xfrm>
          <a:off x="751284" y="1637612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69311-A8E6-4E34-B976-9432908B0FD1}">
      <dsp:nvSpPr>
        <dsp:cNvPr id="0" name=""/>
        <dsp:cNvSpPr/>
      </dsp:nvSpPr>
      <dsp:spPr>
        <a:xfrm>
          <a:off x="1131329" y="2426314"/>
          <a:ext cx="9670619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стратегія економічного й соціального розвитку регіону;</a:t>
          </a:r>
          <a:endParaRPr lang="uk-UA" sz="1600" kern="1200"/>
        </a:p>
      </dsp:txBody>
      <dsp:txXfrm>
        <a:off x="1131329" y="2426314"/>
        <a:ext cx="9670619" cy="485091"/>
      </dsp:txXfrm>
    </dsp:sp>
    <dsp:sp modelId="{1F5C3702-C77D-4A0B-8BFA-EAD5024B074F}">
      <dsp:nvSpPr>
        <dsp:cNvPr id="0" name=""/>
        <dsp:cNvSpPr/>
      </dsp:nvSpPr>
      <dsp:spPr>
        <a:xfrm>
          <a:off x="828147" y="2365677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5D29B9-2765-438F-BFCA-2556B73FD4F4}">
      <dsp:nvSpPr>
        <dsp:cNvPr id="0" name=""/>
        <dsp:cNvSpPr/>
      </dsp:nvSpPr>
      <dsp:spPr>
        <a:xfrm>
          <a:off x="1054466" y="3154379"/>
          <a:ext cx="9747482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стратегія регіонального розвитку туризму й рекреації в регіоні;</a:t>
          </a:r>
          <a:endParaRPr lang="uk-UA" sz="1600" kern="1200"/>
        </a:p>
      </dsp:txBody>
      <dsp:txXfrm>
        <a:off x="1054466" y="3154379"/>
        <a:ext cx="9747482" cy="485091"/>
      </dsp:txXfrm>
    </dsp:sp>
    <dsp:sp modelId="{A59B1C89-C25A-4FA8-87E4-0235B63E6CF7}">
      <dsp:nvSpPr>
        <dsp:cNvPr id="0" name=""/>
        <dsp:cNvSpPr/>
      </dsp:nvSpPr>
      <dsp:spPr>
        <a:xfrm>
          <a:off x="751284" y="3093742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472298-4760-4FFA-8439-485B45DC1CF1}">
      <dsp:nvSpPr>
        <dsp:cNvPr id="0" name=""/>
        <dsp:cNvSpPr/>
      </dsp:nvSpPr>
      <dsp:spPr>
        <a:xfrm>
          <a:off x="813735" y="3881910"/>
          <a:ext cx="9988214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регіональний маркетинг програми інвестиційного розвитку туризму в регіоні;</a:t>
          </a:r>
          <a:endParaRPr lang="uk-UA" sz="1600" kern="1200"/>
        </a:p>
      </dsp:txBody>
      <dsp:txXfrm>
        <a:off x="813735" y="3881910"/>
        <a:ext cx="9988214" cy="485091"/>
      </dsp:txXfrm>
    </dsp:sp>
    <dsp:sp modelId="{B95E34AF-791E-49F7-B637-7DC21F920092}">
      <dsp:nvSpPr>
        <dsp:cNvPr id="0" name=""/>
        <dsp:cNvSpPr/>
      </dsp:nvSpPr>
      <dsp:spPr>
        <a:xfrm>
          <a:off x="510552" y="3821273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FDAFAE-F18F-4117-9E73-595C2EDC2B4C}">
      <dsp:nvSpPr>
        <dsp:cNvPr id="0" name=""/>
        <dsp:cNvSpPr/>
      </dsp:nvSpPr>
      <dsp:spPr>
        <a:xfrm>
          <a:off x="374441" y="4609975"/>
          <a:ext cx="10427508" cy="485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042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- баланси трудових ресурсів регіону; фінансових ресурсів регіону; виробництва й розподілу продукції; зовнішньоторговельний, надання та споживання туристичних та курортно-оздоровчих послуг</a:t>
          </a:r>
          <a:endParaRPr lang="uk-UA" sz="1500" kern="1200" dirty="0"/>
        </a:p>
      </dsp:txBody>
      <dsp:txXfrm>
        <a:off x="374441" y="4609975"/>
        <a:ext cx="10427508" cy="485091"/>
      </dsp:txXfrm>
    </dsp:sp>
    <dsp:sp modelId="{0CBE1B1B-1DDE-4C7A-B565-39715EE01861}">
      <dsp:nvSpPr>
        <dsp:cNvPr id="0" name=""/>
        <dsp:cNvSpPr/>
      </dsp:nvSpPr>
      <dsp:spPr>
        <a:xfrm>
          <a:off x="71258" y="4549338"/>
          <a:ext cx="606364" cy="6063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4AF5-1647-4812-97A2-72362526078B}">
      <dsp:nvSpPr>
        <dsp:cNvPr id="0" name=""/>
        <dsp:cNvSpPr/>
      </dsp:nvSpPr>
      <dsp:spPr>
        <a:xfrm>
          <a:off x="300154" y="2269"/>
          <a:ext cx="2093230" cy="1255938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заборона, </a:t>
          </a:r>
          <a:endParaRPr lang="uk-UA" sz="2200" kern="1200" dirty="0"/>
        </a:p>
      </dsp:txBody>
      <dsp:txXfrm>
        <a:off x="300154" y="2269"/>
        <a:ext cx="2093230" cy="1255938"/>
      </dsp:txXfrm>
    </dsp:sp>
    <dsp:sp modelId="{323677E3-AA1B-4F80-A87F-E72026AD15DF}">
      <dsp:nvSpPr>
        <dsp:cNvPr id="0" name=""/>
        <dsp:cNvSpPr/>
      </dsp:nvSpPr>
      <dsp:spPr>
        <a:xfrm>
          <a:off x="2602708" y="2269"/>
          <a:ext cx="2093230" cy="1255938"/>
        </a:xfrm>
        <a:prstGeom prst="rect">
          <a:avLst/>
        </a:prstGeom>
        <a:solidFill>
          <a:schemeClr val="accent1">
            <a:shade val="50000"/>
            <a:hueOff val="11742"/>
            <a:satOff val="-8361"/>
            <a:lumOff val="99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дозвіл, </a:t>
          </a:r>
          <a:endParaRPr lang="uk-UA" sz="2200" kern="1200" dirty="0"/>
        </a:p>
      </dsp:txBody>
      <dsp:txXfrm>
        <a:off x="2602708" y="2269"/>
        <a:ext cx="2093230" cy="1255938"/>
      </dsp:txXfrm>
    </dsp:sp>
    <dsp:sp modelId="{F60C7CDD-6109-45E6-864F-F0651114DCA6}">
      <dsp:nvSpPr>
        <dsp:cNvPr id="0" name=""/>
        <dsp:cNvSpPr/>
      </dsp:nvSpPr>
      <dsp:spPr>
        <a:xfrm>
          <a:off x="4905261" y="2269"/>
          <a:ext cx="2093230" cy="1255938"/>
        </a:xfrm>
        <a:prstGeom prst="rect">
          <a:avLst/>
        </a:prstGeom>
        <a:solidFill>
          <a:schemeClr val="accent1">
            <a:shade val="50000"/>
            <a:hueOff val="23484"/>
            <a:satOff val="-16722"/>
            <a:lumOff val="19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примушення, </a:t>
          </a:r>
          <a:endParaRPr lang="uk-UA" sz="2200" kern="1200" dirty="0"/>
        </a:p>
      </dsp:txBody>
      <dsp:txXfrm>
        <a:off x="4905261" y="2269"/>
        <a:ext cx="2093230" cy="1255938"/>
      </dsp:txXfrm>
    </dsp:sp>
    <dsp:sp modelId="{136AD221-F7E0-4EED-90C3-64B8A626044A}">
      <dsp:nvSpPr>
        <dsp:cNvPr id="0" name=""/>
        <dsp:cNvSpPr/>
      </dsp:nvSpPr>
      <dsp:spPr>
        <a:xfrm>
          <a:off x="7207814" y="2269"/>
          <a:ext cx="2093230" cy="1255938"/>
        </a:xfrm>
        <a:prstGeom prst="rect">
          <a:avLst/>
        </a:prstGeom>
        <a:solidFill>
          <a:schemeClr val="accent1">
            <a:shade val="50000"/>
            <a:hueOff val="35227"/>
            <a:satOff val="-25084"/>
            <a:lumOff val="298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трансферти, </a:t>
          </a:r>
          <a:endParaRPr lang="uk-UA" sz="2200" kern="1200" dirty="0"/>
        </a:p>
      </dsp:txBody>
      <dsp:txXfrm>
        <a:off x="7207814" y="2269"/>
        <a:ext cx="2093230" cy="1255938"/>
      </dsp:txXfrm>
    </dsp:sp>
    <dsp:sp modelId="{C4731442-66B4-4395-8774-1E3C3E1648E0}">
      <dsp:nvSpPr>
        <dsp:cNvPr id="0" name=""/>
        <dsp:cNvSpPr/>
      </dsp:nvSpPr>
      <dsp:spPr>
        <a:xfrm>
          <a:off x="300154" y="1467530"/>
          <a:ext cx="2093230" cy="1255938"/>
        </a:xfrm>
        <a:prstGeom prst="rect">
          <a:avLst/>
        </a:prstGeom>
        <a:solidFill>
          <a:schemeClr val="accent1">
            <a:shade val="50000"/>
            <a:hueOff val="46969"/>
            <a:satOff val="-33445"/>
            <a:lumOff val="39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субсидії, </a:t>
          </a:r>
          <a:endParaRPr lang="uk-UA" sz="2200" kern="1200" dirty="0"/>
        </a:p>
      </dsp:txBody>
      <dsp:txXfrm>
        <a:off x="300154" y="1467530"/>
        <a:ext cx="2093230" cy="1255938"/>
      </dsp:txXfrm>
    </dsp:sp>
    <dsp:sp modelId="{8F1D60CD-E4A4-47A8-BD78-700A6454C4F2}">
      <dsp:nvSpPr>
        <dsp:cNvPr id="0" name=""/>
        <dsp:cNvSpPr/>
      </dsp:nvSpPr>
      <dsp:spPr>
        <a:xfrm>
          <a:off x="2602708" y="1467530"/>
          <a:ext cx="2093230" cy="1255938"/>
        </a:xfrm>
        <a:prstGeom prst="rect">
          <a:avLst/>
        </a:prstGeom>
        <a:solidFill>
          <a:schemeClr val="accent1">
            <a:shade val="50000"/>
            <a:hueOff val="58711"/>
            <a:satOff val="-41806"/>
            <a:lumOff val="497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премії, </a:t>
          </a:r>
          <a:endParaRPr lang="uk-UA" sz="2200" kern="1200" dirty="0"/>
        </a:p>
      </dsp:txBody>
      <dsp:txXfrm>
        <a:off x="2602708" y="1467530"/>
        <a:ext cx="2093230" cy="1255938"/>
      </dsp:txXfrm>
    </dsp:sp>
    <dsp:sp modelId="{D8B72176-06FA-45B0-9D10-DE7ADE44A37E}">
      <dsp:nvSpPr>
        <dsp:cNvPr id="0" name=""/>
        <dsp:cNvSpPr/>
      </dsp:nvSpPr>
      <dsp:spPr>
        <a:xfrm>
          <a:off x="4905261" y="1467530"/>
          <a:ext cx="2093230" cy="1255938"/>
        </a:xfrm>
        <a:prstGeom prst="rect">
          <a:avLst/>
        </a:prstGeom>
        <a:solidFill>
          <a:schemeClr val="accent1">
            <a:shade val="50000"/>
            <a:hueOff val="46969"/>
            <a:satOff val="-33445"/>
            <a:lumOff val="39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позики, </a:t>
          </a:r>
          <a:endParaRPr lang="uk-UA" sz="2200" kern="1200" dirty="0"/>
        </a:p>
      </dsp:txBody>
      <dsp:txXfrm>
        <a:off x="4905261" y="1467530"/>
        <a:ext cx="2093230" cy="1255938"/>
      </dsp:txXfrm>
    </dsp:sp>
    <dsp:sp modelId="{D83AF137-2A8E-4979-A24B-2AA5879D8BFA}">
      <dsp:nvSpPr>
        <dsp:cNvPr id="0" name=""/>
        <dsp:cNvSpPr/>
      </dsp:nvSpPr>
      <dsp:spPr>
        <a:xfrm>
          <a:off x="7207814" y="1467530"/>
          <a:ext cx="2093230" cy="1255938"/>
        </a:xfrm>
        <a:prstGeom prst="rect">
          <a:avLst/>
        </a:prstGeom>
        <a:solidFill>
          <a:schemeClr val="accent1">
            <a:shade val="50000"/>
            <a:hueOff val="35227"/>
            <a:satOff val="-25084"/>
            <a:lumOff val="298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кредити, </a:t>
          </a:r>
          <a:endParaRPr lang="uk-UA" sz="2200" kern="1200" dirty="0"/>
        </a:p>
      </dsp:txBody>
      <dsp:txXfrm>
        <a:off x="7207814" y="1467530"/>
        <a:ext cx="2093230" cy="1255938"/>
      </dsp:txXfrm>
    </dsp:sp>
    <dsp:sp modelId="{A5FADAE5-B139-42C3-AB2D-6DAFD16C751E}">
      <dsp:nvSpPr>
        <dsp:cNvPr id="0" name=""/>
        <dsp:cNvSpPr/>
      </dsp:nvSpPr>
      <dsp:spPr>
        <a:xfrm>
          <a:off x="2602708" y="2932792"/>
          <a:ext cx="2093230" cy="1255938"/>
        </a:xfrm>
        <a:prstGeom prst="rect">
          <a:avLst/>
        </a:prstGeom>
        <a:solidFill>
          <a:schemeClr val="accent1">
            <a:shade val="50000"/>
            <a:hueOff val="23484"/>
            <a:satOff val="-16722"/>
            <a:lumOff val="19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програми, </a:t>
          </a:r>
          <a:endParaRPr lang="uk-UA" sz="2200" kern="1200" dirty="0"/>
        </a:p>
      </dsp:txBody>
      <dsp:txXfrm>
        <a:off x="2602708" y="2932792"/>
        <a:ext cx="2093230" cy="1255938"/>
      </dsp:txXfrm>
    </dsp:sp>
    <dsp:sp modelId="{610A9460-D753-465A-966E-DB67AA5C0D18}">
      <dsp:nvSpPr>
        <dsp:cNvPr id="0" name=""/>
        <dsp:cNvSpPr/>
      </dsp:nvSpPr>
      <dsp:spPr>
        <a:xfrm>
          <a:off x="4905261" y="2932792"/>
          <a:ext cx="2093230" cy="1255938"/>
        </a:xfrm>
        <a:prstGeom prst="rect">
          <a:avLst/>
        </a:prstGeom>
        <a:solidFill>
          <a:schemeClr val="accent1">
            <a:shade val="50000"/>
            <a:hueOff val="11742"/>
            <a:satOff val="-8361"/>
            <a:lumOff val="99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плани розвитку</a:t>
          </a:r>
          <a:endParaRPr lang="uk-UA" sz="2200" kern="1200" dirty="0"/>
        </a:p>
      </dsp:txBody>
      <dsp:txXfrm>
        <a:off x="4905261" y="2932792"/>
        <a:ext cx="2093230" cy="1255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E46E6-F2CF-4AD2-9E86-5059BA876548}">
      <dsp:nvSpPr>
        <dsp:cNvPr id="0" name=""/>
        <dsp:cNvSpPr/>
      </dsp:nvSpPr>
      <dsp:spPr>
        <a:xfrm>
          <a:off x="0" y="1268466"/>
          <a:ext cx="10729190" cy="4291676"/>
        </a:xfrm>
        <a:prstGeom prst="leftRightRibb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ECBE79-8ABE-4358-8D75-9C3AC311B40E}">
      <dsp:nvSpPr>
        <dsp:cNvPr id="0" name=""/>
        <dsp:cNvSpPr/>
      </dsp:nvSpPr>
      <dsp:spPr>
        <a:xfrm>
          <a:off x="1440175" y="1988549"/>
          <a:ext cx="3540633" cy="210292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err="1" smtClean="0"/>
            <a:t>Макроінструменти</a:t>
          </a:r>
          <a:r>
            <a:rPr lang="uk-UA" sz="1600" b="1" kern="1200" dirty="0" smtClean="0"/>
            <a:t> </a:t>
          </a:r>
          <a:r>
            <a:rPr lang="uk-UA" sz="1400" kern="1200" dirty="0" smtClean="0"/>
            <a:t>- це загальноекономічні регулятори, які впливають на поведінку багатьох економічних суб’єктів. Ці інструменти мають диференційовані, по кожному з регіонів, параметри та умови загальнодержавної податкової, кредитної, інвестиційної, соціальної політики.</a:t>
          </a:r>
          <a:endParaRPr lang="uk-UA" sz="1400" kern="1200" dirty="0"/>
        </a:p>
      </dsp:txBody>
      <dsp:txXfrm>
        <a:off x="1440175" y="1988549"/>
        <a:ext cx="3540633" cy="2102921"/>
      </dsp:txXfrm>
    </dsp:sp>
    <dsp:sp modelId="{64016432-4113-4F27-9115-860D820B76EB}">
      <dsp:nvSpPr>
        <dsp:cNvPr id="0" name=""/>
        <dsp:cNvSpPr/>
      </dsp:nvSpPr>
      <dsp:spPr>
        <a:xfrm>
          <a:off x="5160648" y="2636628"/>
          <a:ext cx="4184384" cy="210292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Мікроінструменти</a:t>
          </a:r>
          <a:r>
            <a:rPr lang="uk-UA" sz="1600" kern="1200" dirty="0" smtClean="0"/>
            <a:t> - це регулятори адресного впливу. Вони безпосередньо спрямовані на діяльність суб’єктів регіональної економіки, впливають на власників основних факторів виробництва - праці і капіталу з метою стимулювання їх активної участі в процесі регіонального відтворення. </a:t>
          </a:r>
          <a:endParaRPr lang="uk-UA" sz="1600" kern="1200" dirty="0"/>
        </a:p>
      </dsp:txBody>
      <dsp:txXfrm>
        <a:off x="5160648" y="2636628"/>
        <a:ext cx="4184384" cy="21029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10C84-0DD7-49E2-917F-18EDA941621D}">
      <dsp:nvSpPr>
        <dsp:cNvPr id="0" name=""/>
        <dsp:cNvSpPr/>
      </dsp:nvSpPr>
      <dsp:spPr>
        <a:xfrm>
          <a:off x="436505" y="287821"/>
          <a:ext cx="4463572" cy="13948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4478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</a:t>
          </a:r>
          <a:r>
            <a:rPr lang="ru-RU" sz="1400" kern="1200" dirty="0" err="1" smtClean="0"/>
            <a:t>удосконалення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системи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регулювання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господарської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діяльності</a:t>
          </a:r>
          <a:r>
            <a:rPr lang="ru-RU" sz="1400" kern="1200" dirty="0" smtClean="0"/>
            <a:t> з </a:t>
          </a:r>
          <a:r>
            <a:rPr lang="ru-RU" sz="1400" kern="1200" dirty="0" err="1" smtClean="0"/>
            <a:t>урахуванням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досвіду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країн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із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розвиненою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туристичною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галуззю</a:t>
          </a:r>
          <a:r>
            <a:rPr lang="ru-RU" sz="1400" kern="1200" dirty="0" smtClean="0"/>
            <a:t>;</a:t>
          </a:r>
          <a:endParaRPr lang="uk-UA" sz="1400" kern="1200" dirty="0"/>
        </a:p>
      </dsp:txBody>
      <dsp:txXfrm>
        <a:off x="436505" y="287821"/>
        <a:ext cx="4463572" cy="1394866"/>
      </dsp:txXfrm>
    </dsp:sp>
    <dsp:sp modelId="{DF44BBA4-1BA0-4562-A60D-F5D0A03B014D}">
      <dsp:nvSpPr>
        <dsp:cNvPr id="0" name=""/>
        <dsp:cNvSpPr/>
      </dsp:nvSpPr>
      <dsp:spPr>
        <a:xfrm>
          <a:off x="250523" y="86340"/>
          <a:ext cx="976406" cy="1464609"/>
        </a:xfrm>
        <a:prstGeom prst="rect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56232ED-BB18-4156-B4E3-8D93390B6AD6}">
      <dsp:nvSpPr>
        <dsp:cNvPr id="0" name=""/>
        <dsp:cNvSpPr/>
      </dsp:nvSpPr>
      <dsp:spPr>
        <a:xfrm>
          <a:off x="5330511" y="287821"/>
          <a:ext cx="4463572" cy="13948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4478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</a:t>
          </a:r>
          <a:r>
            <a:rPr lang="ru-RU" sz="1400" kern="1200" dirty="0" err="1" smtClean="0"/>
            <a:t>формування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нових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соціально-економічних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підходів</a:t>
          </a:r>
          <a:r>
            <a:rPr lang="ru-RU" sz="1400" kern="1200" dirty="0" smtClean="0"/>
            <a:t> до </a:t>
          </a:r>
          <a:r>
            <a:rPr lang="ru-RU" sz="1400" kern="1200" dirty="0" err="1" smtClean="0"/>
            <a:t>стратегії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розвитку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регіонального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туристичного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бізнесу</a:t>
          </a:r>
          <a:r>
            <a:rPr lang="ru-RU" sz="1400" kern="1200" dirty="0" smtClean="0"/>
            <a:t> й </a:t>
          </a:r>
          <a:r>
            <a:rPr lang="ru-RU" sz="1400" kern="1200" dirty="0" err="1" smtClean="0"/>
            <a:t>системи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управління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туристичними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процесами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регіональному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рівні</a:t>
          </a:r>
          <a:r>
            <a:rPr lang="ru-RU" sz="1400" kern="1200" dirty="0" smtClean="0"/>
            <a:t>;</a:t>
          </a:r>
          <a:endParaRPr lang="uk-UA" sz="1400" kern="1200" dirty="0"/>
        </a:p>
      </dsp:txBody>
      <dsp:txXfrm>
        <a:off x="5330511" y="287821"/>
        <a:ext cx="4463572" cy="1394866"/>
      </dsp:txXfrm>
    </dsp:sp>
    <dsp:sp modelId="{7E407DE6-D412-42D3-8845-CB435DB0BEEF}">
      <dsp:nvSpPr>
        <dsp:cNvPr id="0" name=""/>
        <dsp:cNvSpPr/>
      </dsp:nvSpPr>
      <dsp:spPr>
        <a:xfrm>
          <a:off x="5144529" y="86340"/>
          <a:ext cx="976406" cy="1464609"/>
        </a:xfrm>
        <a:prstGeom prst="rect">
          <a:avLst/>
        </a:prstGeom>
        <a:solidFill>
          <a:schemeClr val="accent5">
            <a:tint val="50000"/>
            <a:hueOff val="156326"/>
            <a:satOff val="-4026"/>
            <a:lumOff val="-19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C6F2B6-7A4E-4D22-95F7-CD5F7F03A58F}">
      <dsp:nvSpPr>
        <dsp:cNvPr id="0" name=""/>
        <dsp:cNvSpPr/>
      </dsp:nvSpPr>
      <dsp:spPr>
        <a:xfrm>
          <a:off x="436505" y="2043803"/>
          <a:ext cx="4463572" cy="13948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4478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- створення цільових програм розвитку туризму на рівні регіонів;</a:t>
          </a:r>
          <a:endParaRPr lang="uk-UA" sz="1400" kern="1200"/>
        </a:p>
      </dsp:txBody>
      <dsp:txXfrm>
        <a:off x="436505" y="2043803"/>
        <a:ext cx="4463572" cy="1394866"/>
      </dsp:txXfrm>
    </dsp:sp>
    <dsp:sp modelId="{0230191A-BAE3-4A5D-9852-39EF773E9893}">
      <dsp:nvSpPr>
        <dsp:cNvPr id="0" name=""/>
        <dsp:cNvSpPr/>
      </dsp:nvSpPr>
      <dsp:spPr>
        <a:xfrm>
          <a:off x="250523" y="1842322"/>
          <a:ext cx="976406" cy="1464609"/>
        </a:xfrm>
        <a:prstGeom prst="rect">
          <a:avLst/>
        </a:prstGeom>
        <a:solidFill>
          <a:schemeClr val="accent5">
            <a:tint val="50000"/>
            <a:hueOff val="312653"/>
            <a:satOff val="-8051"/>
            <a:lumOff val="-39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ABEDD2F-27EC-427D-9948-AB11CD8A1A8D}">
      <dsp:nvSpPr>
        <dsp:cNvPr id="0" name=""/>
        <dsp:cNvSpPr/>
      </dsp:nvSpPr>
      <dsp:spPr>
        <a:xfrm>
          <a:off x="5330511" y="2043803"/>
          <a:ext cx="4463572" cy="13948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4478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- формування стратегії розвитку туризму та розробка конкретних заходів щодо досягнення поставленої стратегічної мети;</a:t>
          </a:r>
          <a:endParaRPr lang="uk-UA" sz="1400" kern="1200"/>
        </a:p>
      </dsp:txBody>
      <dsp:txXfrm>
        <a:off x="5330511" y="2043803"/>
        <a:ext cx="4463572" cy="1394866"/>
      </dsp:txXfrm>
    </dsp:sp>
    <dsp:sp modelId="{F52537B4-857A-4931-8FF3-7D89BCCB2E7F}">
      <dsp:nvSpPr>
        <dsp:cNvPr id="0" name=""/>
        <dsp:cNvSpPr/>
      </dsp:nvSpPr>
      <dsp:spPr>
        <a:xfrm>
          <a:off x="5144529" y="1842322"/>
          <a:ext cx="976406" cy="1464609"/>
        </a:xfrm>
        <a:prstGeom prst="rect">
          <a:avLst/>
        </a:prstGeom>
        <a:solidFill>
          <a:schemeClr val="accent5">
            <a:tint val="50000"/>
            <a:hueOff val="468979"/>
            <a:satOff val="-12077"/>
            <a:lumOff val="-5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30A12D3-5880-42AA-A355-CE559BFFEFED}">
      <dsp:nvSpPr>
        <dsp:cNvPr id="0" name=""/>
        <dsp:cNvSpPr/>
      </dsp:nvSpPr>
      <dsp:spPr>
        <a:xfrm>
          <a:off x="436505" y="3799784"/>
          <a:ext cx="4463572" cy="13948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4478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- змішане (державне та ринкове) регулювання розвитку туристичної галузі;</a:t>
          </a:r>
          <a:endParaRPr lang="uk-UA" sz="1400" kern="1200"/>
        </a:p>
      </dsp:txBody>
      <dsp:txXfrm>
        <a:off x="436505" y="3799784"/>
        <a:ext cx="4463572" cy="1394866"/>
      </dsp:txXfrm>
    </dsp:sp>
    <dsp:sp modelId="{FFA19F12-28D0-4A74-9B99-DC1BC4D860B9}">
      <dsp:nvSpPr>
        <dsp:cNvPr id="0" name=""/>
        <dsp:cNvSpPr/>
      </dsp:nvSpPr>
      <dsp:spPr>
        <a:xfrm>
          <a:off x="250523" y="3598304"/>
          <a:ext cx="976406" cy="1464609"/>
        </a:xfrm>
        <a:prstGeom prst="rect">
          <a:avLst/>
        </a:prstGeom>
        <a:solidFill>
          <a:schemeClr val="accent5">
            <a:tint val="50000"/>
            <a:hueOff val="625306"/>
            <a:satOff val="-16102"/>
            <a:lumOff val="-7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F841025-14DA-491B-9886-53042989D30F}">
      <dsp:nvSpPr>
        <dsp:cNvPr id="0" name=""/>
        <dsp:cNvSpPr/>
      </dsp:nvSpPr>
      <dsp:spPr>
        <a:xfrm>
          <a:off x="5330511" y="3799784"/>
          <a:ext cx="4463572" cy="13948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4478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- виділення пріоритетних видів (насамперед, внутрішнього, в'їзного, соціального, сільського) і напрямів державного регулювання розвитку туристичної галузі.</a:t>
          </a:r>
          <a:endParaRPr lang="uk-UA" sz="1400" kern="1200"/>
        </a:p>
      </dsp:txBody>
      <dsp:txXfrm>
        <a:off x="5330511" y="3799784"/>
        <a:ext cx="4463572" cy="1394866"/>
      </dsp:txXfrm>
    </dsp:sp>
    <dsp:sp modelId="{46D81070-C5F9-4298-ABE5-150E27C13347}">
      <dsp:nvSpPr>
        <dsp:cNvPr id="0" name=""/>
        <dsp:cNvSpPr/>
      </dsp:nvSpPr>
      <dsp:spPr>
        <a:xfrm>
          <a:off x="5144529" y="3598304"/>
          <a:ext cx="976406" cy="1464609"/>
        </a:xfrm>
        <a:prstGeom prst="rect">
          <a:avLst/>
        </a:prstGeom>
        <a:solidFill>
          <a:schemeClr val="accent5">
            <a:tint val="50000"/>
            <a:hueOff val="781632"/>
            <a:satOff val="-20128"/>
            <a:lumOff val="-99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DBFEF-D126-4979-B77E-3CE0A2096510}">
      <dsp:nvSpPr>
        <dsp:cNvPr id="0" name=""/>
        <dsp:cNvSpPr/>
      </dsp:nvSpPr>
      <dsp:spPr>
        <a:xfrm>
          <a:off x="0" y="348707"/>
          <a:ext cx="104298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E1218-64E5-483C-8E34-6999C33FA6BB}">
      <dsp:nvSpPr>
        <dsp:cNvPr id="0" name=""/>
        <dsp:cNvSpPr/>
      </dsp:nvSpPr>
      <dsp:spPr>
        <a:xfrm>
          <a:off x="521490" y="53507"/>
          <a:ext cx="7300860" cy="590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5955" tIns="0" rIns="2759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Наявність ефективного регіонального аналізу. </a:t>
          </a:r>
          <a:endParaRPr lang="uk-UA" sz="1600" kern="1200" dirty="0"/>
        </a:p>
      </dsp:txBody>
      <dsp:txXfrm>
        <a:off x="550311" y="82328"/>
        <a:ext cx="7243218" cy="532758"/>
      </dsp:txXfrm>
    </dsp:sp>
    <dsp:sp modelId="{CAD81346-54BF-4CFB-A32F-871E6250050C}">
      <dsp:nvSpPr>
        <dsp:cNvPr id="0" name=""/>
        <dsp:cNvSpPr/>
      </dsp:nvSpPr>
      <dsp:spPr>
        <a:xfrm>
          <a:off x="0" y="1255908"/>
          <a:ext cx="104298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0D88CF-9008-45D8-85AA-867958EAF300}">
      <dsp:nvSpPr>
        <dsp:cNvPr id="0" name=""/>
        <dsp:cNvSpPr/>
      </dsp:nvSpPr>
      <dsp:spPr>
        <a:xfrm>
          <a:off x="521490" y="960707"/>
          <a:ext cx="7300860" cy="590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5955" tIns="0" rIns="2759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dirty="0" smtClean="0"/>
            <a:t>Наявність ефективної інформаційної системи</a:t>
          </a:r>
          <a:r>
            <a:rPr lang="uk-UA" sz="1600" kern="1200" dirty="0" smtClean="0"/>
            <a:t>. </a:t>
          </a:r>
          <a:endParaRPr lang="uk-UA" sz="1600" kern="1200" dirty="0"/>
        </a:p>
      </dsp:txBody>
      <dsp:txXfrm>
        <a:off x="550311" y="989528"/>
        <a:ext cx="7243218" cy="532758"/>
      </dsp:txXfrm>
    </dsp:sp>
    <dsp:sp modelId="{12505917-104C-4278-BC27-E82F8DAA64D6}">
      <dsp:nvSpPr>
        <dsp:cNvPr id="0" name=""/>
        <dsp:cNvSpPr/>
      </dsp:nvSpPr>
      <dsp:spPr>
        <a:xfrm>
          <a:off x="0" y="2163108"/>
          <a:ext cx="104298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319FD-D4F6-4BC3-8500-9138C3558DA8}">
      <dsp:nvSpPr>
        <dsp:cNvPr id="0" name=""/>
        <dsp:cNvSpPr/>
      </dsp:nvSpPr>
      <dsp:spPr>
        <a:xfrm>
          <a:off x="521490" y="1867908"/>
          <a:ext cx="7300860" cy="590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5955" tIns="0" rIns="2759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dirty="0" smtClean="0"/>
            <a:t>Забезпечення взаємозв'язку регіональних програм розвитку і схем їхньої реалізації.</a:t>
          </a:r>
          <a:r>
            <a:rPr lang="uk-UA" sz="1600" kern="1200" dirty="0" smtClean="0"/>
            <a:t> </a:t>
          </a:r>
          <a:endParaRPr lang="uk-UA" sz="1600" kern="1200" dirty="0"/>
        </a:p>
      </dsp:txBody>
      <dsp:txXfrm>
        <a:off x="550311" y="1896729"/>
        <a:ext cx="7243218" cy="532758"/>
      </dsp:txXfrm>
    </dsp:sp>
    <dsp:sp modelId="{5CFB0469-5799-434E-88DF-154A8ADDA63A}">
      <dsp:nvSpPr>
        <dsp:cNvPr id="0" name=""/>
        <dsp:cNvSpPr/>
      </dsp:nvSpPr>
      <dsp:spPr>
        <a:xfrm>
          <a:off x="0" y="3070308"/>
          <a:ext cx="104298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2A681-C294-4EA9-BCE0-16C6358987FE}">
      <dsp:nvSpPr>
        <dsp:cNvPr id="0" name=""/>
        <dsp:cNvSpPr/>
      </dsp:nvSpPr>
      <dsp:spPr>
        <a:xfrm>
          <a:off x="521490" y="2775108"/>
          <a:ext cx="7300860" cy="590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5955" tIns="0" rIns="2759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smtClean="0"/>
            <a:t>Передбачення розвитку керованої системи в залежності від зміни зовнішніх умов.</a:t>
          </a:r>
          <a:r>
            <a:rPr lang="uk-UA" sz="1600" kern="1200" smtClean="0"/>
            <a:t> </a:t>
          </a:r>
          <a:endParaRPr lang="uk-UA" sz="1600" kern="1200" dirty="0"/>
        </a:p>
      </dsp:txBody>
      <dsp:txXfrm>
        <a:off x="550311" y="2803929"/>
        <a:ext cx="7243218" cy="532758"/>
      </dsp:txXfrm>
    </dsp:sp>
    <dsp:sp modelId="{A3B52EA4-9B5B-46D2-828D-E357F78E36FF}">
      <dsp:nvSpPr>
        <dsp:cNvPr id="0" name=""/>
        <dsp:cNvSpPr/>
      </dsp:nvSpPr>
      <dsp:spPr>
        <a:xfrm>
          <a:off x="0" y="3977508"/>
          <a:ext cx="104298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D2108-C77E-4C2D-95E4-242E86C49045}">
      <dsp:nvSpPr>
        <dsp:cNvPr id="0" name=""/>
        <dsp:cNvSpPr/>
      </dsp:nvSpPr>
      <dsp:spPr>
        <a:xfrm>
          <a:off x="521490" y="3682308"/>
          <a:ext cx="7300860" cy="590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5955" tIns="0" rIns="2759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smtClean="0"/>
            <a:t>Взаємозв'язок керованої системи з керуючою</a:t>
          </a:r>
          <a:endParaRPr lang="uk-UA" sz="1600" kern="1200" dirty="0"/>
        </a:p>
      </dsp:txBody>
      <dsp:txXfrm>
        <a:off x="550311" y="3711129"/>
        <a:ext cx="7243218" cy="5327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771F6-0CAA-4E10-B6B4-6A13A9618B52}">
      <dsp:nvSpPr>
        <dsp:cNvPr id="0" name=""/>
        <dsp:cNvSpPr/>
      </dsp:nvSpPr>
      <dsp:spPr>
        <a:xfrm>
          <a:off x="-4738021" y="-726251"/>
          <a:ext cx="5643504" cy="5643504"/>
        </a:xfrm>
        <a:prstGeom prst="blockArc">
          <a:avLst>
            <a:gd name="adj1" fmla="val 18900000"/>
            <a:gd name="adj2" fmla="val 2700000"/>
            <a:gd name="adj3" fmla="val 38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74123-9198-4B4A-9F08-562262FD92A5}">
      <dsp:nvSpPr>
        <dsp:cNvPr id="0" name=""/>
        <dsp:cNvSpPr/>
      </dsp:nvSpPr>
      <dsp:spPr>
        <a:xfrm>
          <a:off x="474226" y="322204"/>
          <a:ext cx="9069781" cy="6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176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- достовірній характеристиці територіальної структури;</a:t>
          </a:r>
          <a:endParaRPr lang="uk-UA" sz="1900" kern="1200" dirty="0"/>
        </a:p>
      </dsp:txBody>
      <dsp:txXfrm>
        <a:off x="474226" y="322204"/>
        <a:ext cx="9069781" cy="644743"/>
      </dsp:txXfrm>
    </dsp:sp>
    <dsp:sp modelId="{91AEFADB-F619-4842-A8BE-62ACC2F7A54A}">
      <dsp:nvSpPr>
        <dsp:cNvPr id="0" name=""/>
        <dsp:cNvSpPr/>
      </dsp:nvSpPr>
      <dsp:spPr>
        <a:xfrm>
          <a:off x="71261" y="241611"/>
          <a:ext cx="805929" cy="8059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6DE82-FE38-4AAE-91A3-8B279C637F60}">
      <dsp:nvSpPr>
        <dsp:cNvPr id="0" name=""/>
        <dsp:cNvSpPr/>
      </dsp:nvSpPr>
      <dsp:spPr>
        <a:xfrm>
          <a:off x="843872" y="1289486"/>
          <a:ext cx="8700135" cy="6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176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 виявленні тенденцій розвитку регіональної економіки;</a:t>
          </a:r>
          <a:endParaRPr lang="uk-UA" sz="1900" kern="1200"/>
        </a:p>
      </dsp:txBody>
      <dsp:txXfrm>
        <a:off x="843872" y="1289486"/>
        <a:ext cx="8700135" cy="644743"/>
      </dsp:txXfrm>
    </dsp:sp>
    <dsp:sp modelId="{9E07283F-A571-44E0-8219-2DAFC4E0B7BA}">
      <dsp:nvSpPr>
        <dsp:cNvPr id="0" name=""/>
        <dsp:cNvSpPr/>
      </dsp:nvSpPr>
      <dsp:spPr>
        <a:xfrm>
          <a:off x="440907" y="1208893"/>
          <a:ext cx="805929" cy="8059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44074-00C8-42E9-8786-538CB0F2A7C0}">
      <dsp:nvSpPr>
        <dsp:cNvPr id="0" name=""/>
        <dsp:cNvSpPr/>
      </dsp:nvSpPr>
      <dsp:spPr>
        <a:xfrm>
          <a:off x="843872" y="2256769"/>
          <a:ext cx="8700135" cy="6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176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 оцінці факторів, що впливають на структуру як виробництва, так і споживання;</a:t>
          </a:r>
          <a:endParaRPr lang="uk-UA" sz="1900" kern="1200"/>
        </a:p>
      </dsp:txBody>
      <dsp:txXfrm>
        <a:off x="843872" y="2256769"/>
        <a:ext cx="8700135" cy="644743"/>
      </dsp:txXfrm>
    </dsp:sp>
    <dsp:sp modelId="{1BCD1EDE-3210-4F8E-94E8-AF9A17DC5486}">
      <dsp:nvSpPr>
        <dsp:cNvPr id="0" name=""/>
        <dsp:cNvSpPr/>
      </dsp:nvSpPr>
      <dsp:spPr>
        <a:xfrm>
          <a:off x="440907" y="2176176"/>
          <a:ext cx="805929" cy="8059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1203C-3A33-4BDF-B824-A9951F3E3535}">
      <dsp:nvSpPr>
        <dsp:cNvPr id="0" name=""/>
        <dsp:cNvSpPr/>
      </dsp:nvSpPr>
      <dsp:spPr>
        <a:xfrm>
          <a:off x="474226" y="3224052"/>
          <a:ext cx="9069781" cy="6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176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 виявлені типів регіонів і характерних для них особливостей процесів регіонального розвитку.</a:t>
          </a:r>
          <a:endParaRPr lang="uk-UA" sz="1900" kern="1200"/>
        </a:p>
      </dsp:txBody>
      <dsp:txXfrm>
        <a:off x="474226" y="3224052"/>
        <a:ext cx="9069781" cy="644743"/>
      </dsp:txXfrm>
    </dsp:sp>
    <dsp:sp modelId="{C3EEC3E5-F07F-4DD6-8FD2-0EBC1521A8ED}">
      <dsp:nvSpPr>
        <dsp:cNvPr id="0" name=""/>
        <dsp:cNvSpPr/>
      </dsp:nvSpPr>
      <dsp:spPr>
        <a:xfrm>
          <a:off x="71261" y="3143459"/>
          <a:ext cx="805929" cy="8059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B3338-AECC-4DBF-B360-B4EE0E3CC0D2}">
      <dsp:nvSpPr>
        <dsp:cNvPr id="0" name=""/>
        <dsp:cNvSpPr/>
      </dsp:nvSpPr>
      <dsp:spPr>
        <a:xfrm>
          <a:off x="1819" y="0"/>
          <a:ext cx="4633616" cy="352839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1737" rIns="235585" bIns="0" numCol="1" spcCol="1270" anchor="t" anchorCtr="0">
          <a:noAutofit/>
        </a:bodyPr>
        <a:lstStyle/>
        <a:p>
          <a:pPr lvl="0" algn="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300" kern="1200" dirty="0"/>
        </a:p>
      </dsp:txBody>
      <dsp:txXfrm rot="16200000">
        <a:off x="-981459" y="983279"/>
        <a:ext cx="2893281" cy="926723"/>
      </dsp:txXfrm>
    </dsp:sp>
    <dsp:sp modelId="{20C1E0F9-5B0F-4349-B945-F0A7964F4042}">
      <dsp:nvSpPr>
        <dsp:cNvPr id="0" name=""/>
        <dsp:cNvSpPr/>
      </dsp:nvSpPr>
      <dsp:spPr>
        <a:xfrm>
          <a:off x="928542" y="0"/>
          <a:ext cx="3452044" cy="352839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Об'єктами аналізу регіонального економічного розвитку є показники, що характеризують економіку регіону. </a:t>
          </a:r>
          <a:endParaRPr lang="uk-UA" sz="2700" kern="1200" dirty="0"/>
        </a:p>
      </dsp:txBody>
      <dsp:txXfrm>
        <a:off x="928542" y="0"/>
        <a:ext cx="3452044" cy="3528392"/>
      </dsp:txXfrm>
    </dsp:sp>
    <dsp:sp modelId="{B9B4008E-556C-4E93-B883-C046D656477E}">
      <dsp:nvSpPr>
        <dsp:cNvPr id="0" name=""/>
        <dsp:cNvSpPr/>
      </dsp:nvSpPr>
      <dsp:spPr>
        <a:xfrm>
          <a:off x="4799431" y="0"/>
          <a:ext cx="4633616" cy="3528392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181737" rIns="235585" bIns="0" numCol="1" spcCol="1270" anchor="t" anchorCtr="0">
          <a:noAutofit/>
        </a:bodyPr>
        <a:lstStyle/>
        <a:p>
          <a:pPr lvl="0" algn="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300" kern="1200"/>
        </a:p>
      </dsp:txBody>
      <dsp:txXfrm rot="16200000">
        <a:off x="3816152" y="983279"/>
        <a:ext cx="2893281" cy="926723"/>
      </dsp:txXfrm>
    </dsp:sp>
    <dsp:sp modelId="{F06A08C2-43D9-416A-A335-D76AE3533D4E}">
      <dsp:nvSpPr>
        <dsp:cNvPr id="0" name=""/>
        <dsp:cNvSpPr/>
      </dsp:nvSpPr>
      <dsp:spPr>
        <a:xfrm rot="5400000">
          <a:off x="4561348" y="2679183"/>
          <a:ext cx="518863" cy="6950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E71B9-C03F-46FE-92AC-0A9371FF1118}">
      <dsp:nvSpPr>
        <dsp:cNvPr id="0" name=""/>
        <dsp:cNvSpPr/>
      </dsp:nvSpPr>
      <dsp:spPr>
        <a:xfrm>
          <a:off x="5726154" y="0"/>
          <a:ext cx="3452044" cy="352839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Суб'єктами</a:t>
          </a:r>
          <a:r>
            <a:rPr lang="ru-RU" sz="2700" kern="1200" dirty="0" smtClean="0"/>
            <a:t> - </a:t>
          </a:r>
          <a:r>
            <a:rPr lang="ru-RU" sz="2700" kern="1200" dirty="0" err="1" smtClean="0"/>
            <a:t>органи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регіональної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влади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які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займаються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дослідженням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рівня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регіонального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економічного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розвитку</a:t>
          </a:r>
          <a:r>
            <a:rPr lang="ru-RU" sz="2700" kern="1200" dirty="0" smtClean="0"/>
            <a:t>. </a:t>
          </a:r>
          <a:endParaRPr lang="uk-UA" sz="2700" kern="1200" dirty="0"/>
        </a:p>
      </dsp:txBody>
      <dsp:txXfrm>
        <a:off x="5726154" y="0"/>
        <a:ext cx="3452044" cy="3528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3317C-D022-4673-AA19-DF784C64DA79}" type="datetime1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5AABBC-9B48-4D0C-943E-908B72015856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3B36274-F2B9-4C45-BBB4-0EDF4CD651A7}" type="slidenum">
              <a:rPr lang="ru-RU" noProof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 rtlCol="0">
            <a:noAutofit/>
          </a:bodyPr>
          <a:lstStyle>
            <a:lvl1pPr>
              <a:defRPr sz="7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191ADC-D8F1-4916-8DD3-96B21E3CD8B1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AD10AA-EB3A-485C-AC11-CBAD33FA627B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1" y="533400"/>
            <a:ext cx="8077201" cy="5592764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0AAA1-A277-43B2-9A99-A4124B6340F1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166CAC-CC45-4848-B44A-EFBF63AB6ADA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522413" y="990600"/>
            <a:ext cx="8229600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68485F-C3C3-4526-81CB-31F42522DADA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522414" y="1828800"/>
            <a:ext cx="4645152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475412" y="1828800"/>
            <a:ext cx="4648201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C74E5D-304B-4796-A599-2DCF7CBE61C5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522414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522414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478462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478462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7037C-0620-417E-9656-802ACA272AC0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FC41E6-9B1F-4138-9227-3F89283C940A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3E58A-0895-4D93-83B7-891D181FB25B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80012" y="838200"/>
            <a:ext cx="6172201" cy="5181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9" name="Нижний колонтитул 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8" name="Дата 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232276-6850-409A-8A48-7792E39DB774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10" name="Номер слайда 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5" name="Прямоугольник 4"/>
          <p:cNvSpPr/>
          <p:nvPr/>
        </p:nvSpPr>
        <p:spPr>
          <a:xfrm>
            <a:off x="50276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>
          <a:xfrm>
            <a:off x="5408612" y="836610"/>
            <a:ext cx="5867401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Прямоугольник 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9" name="Прямоугольник 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0" name="Прямоугольник 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1" name="Прямоугольник 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2" name="Прямоугольник 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3" name="Прямоугольник 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4" name="Прямоугольник 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5" name="Прямоугольник 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6" name="Прямоугольник 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7" name="Прямоугольник 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8" name="Прямоугольник 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ru-RU" sz="2400" noProof="0">
                <a:latin typeface="굴림" pitchFamily="50" charset="-127"/>
              </a:endParaRPr>
            </a:p>
          </p:txBody>
        </p:sp>
        <p:sp>
          <p:nvSpPr>
            <p:cNvPr id="19" name="Линия 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Линия 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1" name="Линия 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2" name="Линия 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3" name="Линия 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4" name="Линия 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Линия 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Линия 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Линия 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Линия 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Линия 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D47A9D5-6228-4E2F-9CE2-0D767F0E9064}" type="datetime1">
              <a:rPr lang="ru-RU" noProof="0" smtClean="0"/>
              <a:t>27.10.2020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5137D0E-4A4F-4307-8994-C1891D747D59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1924" y="1916832"/>
            <a:ext cx="9577064" cy="3505200"/>
          </a:xfrm>
        </p:spPr>
        <p:txBody>
          <a:bodyPr rtlCol="0"/>
          <a:lstStyle/>
          <a:p>
            <a:r>
              <a:rPr lang="ru-RU" sz="4000" b="1" dirty="0"/>
              <a:t>Тема 5.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6400" b="1" dirty="0" err="1" smtClean="0"/>
              <a:t>Управління</a:t>
            </a:r>
            <a:r>
              <a:rPr lang="ru-RU" sz="6400" b="1" dirty="0" smtClean="0"/>
              <a:t> </a:t>
            </a:r>
            <a:r>
              <a:rPr lang="ru-RU" sz="6400" b="1" dirty="0" err="1"/>
              <a:t>розвитком</a:t>
            </a:r>
            <a:r>
              <a:rPr lang="ru-RU" sz="6400" b="1" dirty="0"/>
              <a:t> туризму в </a:t>
            </a:r>
            <a:r>
              <a:rPr lang="ru-RU" sz="6400" b="1" dirty="0" err="1"/>
              <a:t>обласному</a:t>
            </a:r>
            <a:r>
              <a:rPr lang="ru-RU" sz="6400" b="1" dirty="0"/>
              <a:t> </a:t>
            </a:r>
            <a:r>
              <a:rPr lang="ru-RU" sz="6400" b="1" dirty="0" err="1"/>
              <a:t>регіоні</a:t>
            </a:r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685800"/>
            <a:ext cx="9601200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2.	</a:t>
            </a:r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b="1" dirty="0" err="1"/>
              <a:t>передумов</a:t>
            </a:r>
            <a:r>
              <a:rPr lang="ru-RU" b="1" dirty="0"/>
              <a:t> </a:t>
            </a:r>
            <a:r>
              <a:rPr lang="ru-RU" b="1" dirty="0" err="1"/>
              <a:t>функціонування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розвитком</a:t>
            </a:r>
            <a:r>
              <a:rPr lang="ru-RU" b="1" dirty="0"/>
              <a:t> туризму в </a:t>
            </a:r>
            <a:r>
              <a:rPr lang="ru-RU" b="1" dirty="0" err="1"/>
              <a:t>обласному</a:t>
            </a:r>
            <a:r>
              <a:rPr lang="ru-RU" b="1" dirty="0"/>
              <a:t> </a:t>
            </a:r>
            <a:r>
              <a:rPr lang="ru-RU" b="1" dirty="0" err="1"/>
              <a:t>регіоні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502481"/>
              </p:ext>
            </p:extLst>
          </p:nvPr>
        </p:nvGraphicFramePr>
        <p:xfrm>
          <a:off x="693813" y="2060848"/>
          <a:ext cx="10429801" cy="453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276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1629916" y="692696"/>
            <a:ext cx="6408712" cy="2088232"/>
          </a:xfrm>
          <a:prstGeom prst="fra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 ефективність </a:t>
            </a:r>
            <a:r>
              <a:rPr lang="uk-UA" dirty="0">
                <a:solidFill>
                  <a:schemeClr val="tx1"/>
                </a:solidFill>
              </a:rPr>
              <a:t>управління регіональним розвитком впливають сукупності ресурсів, які є в регіоні, тобто </a:t>
            </a:r>
            <a:r>
              <a:rPr lang="uk-UA" b="1" dirty="0">
                <a:solidFill>
                  <a:schemeClr val="tx1"/>
                </a:solidFill>
              </a:rPr>
              <a:t>економічний потенціал</a:t>
            </a:r>
            <a:r>
              <a:rPr lang="uk-UA" dirty="0">
                <a:solidFill>
                  <a:schemeClr val="tx1"/>
                </a:solidFill>
              </a:rPr>
              <a:t>, а також можливості їхнього використання у процесі економічної діяльності.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2164" y="3068960"/>
            <a:ext cx="4680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err="1"/>
              <a:t>ЕПРі</a:t>
            </a:r>
            <a:r>
              <a:rPr lang="uk-UA" sz="2400" b="1" i="1" dirty="0"/>
              <a:t>=</a:t>
            </a:r>
            <a:r>
              <a:rPr lang="uk-UA" sz="2400" b="1" i="1" dirty="0" err="1"/>
              <a:t>ПРі</a:t>
            </a:r>
            <a:r>
              <a:rPr lang="uk-UA" sz="2400" b="1" i="1" dirty="0"/>
              <a:t>+ </a:t>
            </a:r>
            <a:r>
              <a:rPr lang="uk-UA" sz="2400" b="1" i="1" dirty="0" err="1"/>
              <a:t>МРі+ТРі+ФРі+ІРі</a:t>
            </a:r>
            <a:endParaRPr lang="uk-UA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87859" y="3818657"/>
            <a:ext cx="609282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де, </a:t>
            </a:r>
            <a:r>
              <a:rPr lang="uk-UA" dirty="0" err="1"/>
              <a:t>ЕПРі</a:t>
            </a:r>
            <a:r>
              <a:rPr lang="uk-UA" dirty="0"/>
              <a:t> - економічний потенціал і-го регіону; </a:t>
            </a:r>
          </a:p>
          <a:p>
            <a:r>
              <a:rPr lang="uk-UA" dirty="0" err="1"/>
              <a:t>ПРі</a:t>
            </a:r>
            <a:r>
              <a:rPr lang="uk-UA" dirty="0"/>
              <a:t> - природні ресурси і-го регіону;</a:t>
            </a:r>
          </a:p>
          <a:p>
            <a:r>
              <a:rPr lang="uk-UA" dirty="0" err="1"/>
              <a:t>МРі</a:t>
            </a:r>
            <a:r>
              <a:rPr lang="uk-UA" dirty="0"/>
              <a:t> - матеріальні ресурси і-го регіону; </a:t>
            </a:r>
          </a:p>
          <a:p>
            <a:r>
              <a:rPr lang="uk-UA" dirty="0" err="1"/>
              <a:t>ТРі</a:t>
            </a:r>
            <a:r>
              <a:rPr lang="uk-UA" dirty="0"/>
              <a:t>- трудові ресурси і-го регіону; </a:t>
            </a:r>
          </a:p>
          <a:p>
            <a:r>
              <a:rPr lang="uk-UA" dirty="0" err="1"/>
              <a:t>ФРі</a:t>
            </a:r>
            <a:r>
              <a:rPr lang="uk-UA" dirty="0"/>
              <a:t> - фінансові ресурси і-го регіону; </a:t>
            </a:r>
          </a:p>
          <a:p>
            <a:r>
              <a:rPr lang="uk-UA" dirty="0" err="1"/>
              <a:t>ІРі</a:t>
            </a:r>
            <a:r>
              <a:rPr lang="uk-UA" dirty="0"/>
              <a:t> - інформаційні ресурси і-го регіону</a:t>
            </a:r>
          </a:p>
        </p:txBody>
      </p:sp>
    </p:spTree>
    <p:extLst>
      <p:ext uri="{BB962C8B-B14F-4D97-AF65-F5344CB8AC3E}">
        <p14:creationId xmlns:p14="http://schemas.microsoft.com/office/powerpoint/2010/main" val="329092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Оцінка</a:t>
            </a:r>
            <a:r>
              <a:rPr lang="ru-RU" b="1" i="1" dirty="0"/>
              <a:t> </a:t>
            </a:r>
            <a:r>
              <a:rPr lang="ru-RU" b="1" i="1" dirty="0" err="1"/>
              <a:t>економічного</a:t>
            </a:r>
            <a:r>
              <a:rPr lang="ru-RU" b="1" i="1" dirty="0"/>
              <a:t> </a:t>
            </a:r>
            <a:r>
              <a:rPr lang="ru-RU" b="1" i="1" dirty="0" err="1"/>
              <a:t>потенціалу</a:t>
            </a:r>
            <a:r>
              <a:rPr lang="ru-RU" b="1" i="1" dirty="0"/>
              <a:t> </a:t>
            </a:r>
            <a:r>
              <a:rPr lang="ru-RU" b="1" i="1" dirty="0" err="1"/>
              <a:t>регіону</a:t>
            </a:r>
            <a:r>
              <a:rPr lang="ru-RU" b="1" i="1" dirty="0"/>
              <a:t> </a:t>
            </a:r>
            <a:r>
              <a:rPr lang="ru-RU" b="1" i="1" dirty="0" err="1"/>
              <a:t>здійснюється</a:t>
            </a:r>
            <a:r>
              <a:rPr lang="ru-RU" b="1" i="1" dirty="0"/>
              <a:t> методом </a:t>
            </a:r>
            <a:r>
              <a:rPr lang="ru-RU" b="1" i="1" dirty="0" err="1"/>
              <a:t>регіональної</a:t>
            </a:r>
            <a:r>
              <a:rPr lang="ru-RU" b="1" i="1" dirty="0"/>
              <a:t> </a:t>
            </a:r>
            <a:r>
              <a:rPr lang="ru-RU" b="1" i="1" dirty="0" err="1"/>
              <a:t>діагностики</a:t>
            </a:r>
            <a:r>
              <a:rPr lang="ru-RU" b="1" i="1" dirty="0"/>
              <a:t>, </a:t>
            </a:r>
            <a:r>
              <a:rPr lang="ru-RU" b="1" i="1" dirty="0" err="1"/>
              <a:t>який</a:t>
            </a:r>
            <a:r>
              <a:rPr lang="ru-RU" b="1" i="1" dirty="0"/>
              <a:t> </a:t>
            </a:r>
            <a:r>
              <a:rPr lang="ru-RU" b="1" i="1" dirty="0" err="1"/>
              <a:t>ґрунтується</a:t>
            </a:r>
            <a:r>
              <a:rPr lang="ru-RU" b="1" i="1" dirty="0"/>
              <a:t> на:</a:t>
            </a:r>
            <a:endParaRPr lang="uk-UA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865716"/>
              </p:ext>
            </p:extLst>
          </p:nvPr>
        </p:nvGraphicFramePr>
        <p:xfrm>
          <a:off x="1522413" y="1828800"/>
          <a:ext cx="9601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666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Комплексна економічна діагностика процесів регіонального розвитку припускає: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виявлення кола суб’єктів економіки регіону, </a:t>
            </a:r>
            <a:endParaRPr lang="uk-UA" dirty="0" smtClean="0"/>
          </a:p>
          <a:p>
            <a:r>
              <a:rPr lang="uk-UA" dirty="0" smtClean="0"/>
              <a:t>аналіз </a:t>
            </a:r>
            <a:r>
              <a:rPr lang="uk-UA" dirty="0"/>
              <a:t>основних факторів, що впливають на ринкові процеси; </a:t>
            </a:r>
            <a:endParaRPr lang="uk-UA" dirty="0" smtClean="0"/>
          </a:p>
          <a:p>
            <a:r>
              <a:rPr lang="uk-UA" dirty="0" smtClean="0"/>
              <a:t>визначення </a:t>
            </a:r>
            <a:r>
              <a:rPr lang="uk-UA" dirty="0"/>
              <a:t>територіальних меж сфер впливу підприємств регіону; </a:t>
            </a:r>
            <a:endParaRPr lang="uk-UA" dirty="0" smtClean="0"/>
          </a:p>
          <a:p>
            <a:r>
              <a:rPr lang="uk-UA" dirty="0" smtClean="0"/>
              <a:t>вивчення </a:t>
            </a:r>
            <a:r>
              <a:rPr lang="uk-UA" dirty="0"/>
              <a:t>міжрегіональних </a:t>
            </a:r>
            <a:r>
              <a:rPr lang="uk-UA" dirty="0" err="1"/>
              <a:t>зв’язків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оцінку </a:t>
            </a:r>
            <a:r>
              <a:rPr lang="uk-UA" dirty="0"/>
              <a:t>рівня розвитку інфраструктури, інформаційного забезпечення, форм і методів державного регулювання.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66020" y="4869160"/>
            <a:ext cx="835292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b="1" i="1" dirty="0"/>
              <a:t>До регіональної діагностики входить також з'ясування регіональної ситуації, найважливішими складовими якої є : </a:t>
            </a:r>
            <a:r>
              <a:rPr lang="uk-UA" dirty="0"/>
              <a:t>економічна ситуація, соціальна ситуація, фінансова ситуація, політична ситуація, екологічна ситуація, етнокультурна ситуація. </a:t>
            </a:r>
          </a:p>
        </p:txBody>
      </p:sp>
    </p:spTree>
    <p:extLst>
      <p:ext uri="{BB962C8B-B14F-4D97-AF65-F5344CB8AC3E}">
        <p14:creationId xmlns:p14="http://schemas.microsoft.com/office/powerpoint/2010/main" val="212743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673819"/>
              </p:ext>
            </p:extLst>
          </p:nvPr>
        </p:nvGraphicFramePr>
        <p:xfrm>
          <a:off x="1444830" y="2420888"/>
          <a:ext cx="9433048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528195" y="533400"/>
            <a:ext cx="9349683" cy="13681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/>
              <a:t>Аналіз економічного регіонального розвитку (регіональний економічний аналіз) </a:t>
            </a:r>
            <a:r>
              <a:rPr lang="uk-UA" dirty="0"/>
              <a:t>- це процес дослідження показників, що характеризують економіку регіону, визначення динаміки цих показників і виявлення впливу на них сукупності факторів (за значенням та характером).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263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b="1" dirty="0" err="1"/>
              <a:t>регіонального</a:t>
            </a:r>
            <a:r>
              <a:rPr lang="ru-RU" b="1" dirty="0"/>
              <a:t> </a:t>
            </a:r>
            <a:r>
              <a:rPr lang="ru-RU" b="1" dirty="0" err="1"/>
              <a:t>економічного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повинен </a:t>
            </a:r>
            <a:r>
              <a:rPr lang="ru-RU" b="1" dirty="0" err="1"/>
              <a:t>здійснюватися</a:t>
            </a:r>
            <a:r>
              <a:rPr lang="ru-RU" b="1" dirty="0"/>
              <a:t> </a:t>
            </a:r>
            <a:r>
              <a:rPr lang="ru-RU" b="1" dirty="0" err="1" smtClean="0"/>
              <a:t>поетапно</a:t>
            </a:r>
            <a:r>
              <a:rPr lang="ru-RU" b="1" dirty="0" smtClean="0"/>
              <a:t>: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061412"/>
              </p:ext>
            </p:extLst>
          </p:nvPr>
        </p:nvGraphicFramePr>
        <p:xfrm>
          <a:off x="1522413" y="1828800"/>
          <a:ext cx="9601200" cy="46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01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3374" y="260648"/>
            <a:ext cx="9601200" cy="1143000"/>
          </a:xfrm>
        </p:spPr>
        <p:txBody>
          <a:bodyPr/>
          <a:lstStyle/>
          <a:p>
            <a:pPr algn="ctr"/>
            <a:r>
              <a:rPr lang="uk-UA" b="1" dirty="0"/>
              <a:t>Види й принципи регіонального економічного </a:t>
            </a:r>
            <a:r>
              <a:rPr lang="uk-UA" b="1" dirty="0" smtClean="0"/>
              <a:t>аналізу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599092"/>
              </p:ext>
            </p:extLst>
          </p:nvPr>
        </p:nvGraphicFramePr>
        <p:xfrm>
          <a:off x="909836" y="1403648"/>
          <a:ext cx="10563035" cy="5065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134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7828" y="188640"/>
            <a:ext cx="9601200" cy="1143000"/>
          </a:xfrm>
        </p:spPr>
        <p:txBody>
          <a:bodyPr/>
          <a:lstStyle/>
          <a:p>
            <a:pPr algn="ctr"/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здійснення</a:t>
            </a:r>
            <a:r>
              <a:rPr lang="ru-RU" b="1" dirty="0"/>
              <a:t> </a:t>
            </a:r>
            <a:r>
              <a:rPr lang="ru-RU" b="1" dirty="0" err="1"/>
              <a:t>регіонального</a:t>
            </a:r>
            <a:r>
              <a:rPr lang="ru-RU" b="1" dirty="0"/>
              <a:t> </a:t>
            </a:r>
            <a:r>
              <a:rPr lang="ru-RU" b="1" dirty="0" err="1"/>
              <a:t>економічного</a:t>
            </a:r>
            <a:r>
              <a:rPr lang="ru-RU" b="1" dirty="0"/>
              <a:t> </a:t>
            </a:r>
            <a:r>
              <a:rPr lang="ru-RU" b="1" dirty="0" err="1"/>
              <a:t>аналізу</a:t>
            </a:r>
            <a:r>
              <a:rPr lang="ru-RU" b="1" dirty="0"/>
              <a:t>: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495278"/>
              </p:ext>
            </p:extLst>
          </p:nvPr>
        </p:nvGraphicFramePr>
        <p:xfrm>
          <a:off x="837828" y="1475656"/>
          <a:ext cx="10801200" cy="5193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61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8520" y="2420888"/>
            <a:ext cx="9601200" cy="41910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Складові СВОТ (</a:t>
            </a:r>
            <a:r>
              <a:rPr lang="en-US" dirty="0"/>
              <a:t>SWOT) - </a:t>
            </a:r>
            <a:r>
              <a:rPr lang="uk-UA" dirty="0"/>
              <a:t>аналізу:</a:t>
            </a:r>
          </a:p>
          <a:p>
            <a:r>
              <a:rPr lang="uk-UA" dirty="0"/>
              <a:t>- сильні сторони. Сила (</a:t>
            </a:r>
            <a:r>
              <a:rPr lang="en-US" dirty="0"/>
              <a:t>Strengths) - </a:t>
            </a:r>
            <a:r>
              <a:rPr lang="uk-UA" dirty="0"/>
              <a:t>внутрішні можливості (навички, потенціал) чи ресурс регіону, що можуть зумовити формування конкурентної переваги і певної стратегії;</a:t>
            </a:r>
          </a:p>
          <a:p>
            <a:r>
              <a:rPr lang="uk-UA" dirty="0"/>
              <a:t>- слабкі сторони. Вади (</a:t>
            </a:r>
            <a:r>
              <a:rPr lang="en-US" dirty="0"/>
              <a:t>Weaknesses) - </a:t>
            </a:r>
            <a:r>
              <a:rPr lang="uk-UA" dirty="0"/>
              <a:t>види діяльності, ресурси, обставини, які використовуються неефективно або не за призначенням і які гальмують розвиток регіону;</a:t>
            </a:r>
          </a:p>
          <a:p>
            <a:r>
              <a:rPr lang="uk-UA" dirty="0"/>
              <a:t>- можливості. Обставини (</a:t>
            </a:r>
            <a:r>
              <a:rPr lang="en-US" dirty="0"/>
              <a:t>Opportunities) - </a:t>
            </a:r>
            <a:r>
              <a:rPr lang="uk-UA" dirty="0"/>
              <a:t>ще не використані регіоном альтернативи, шанси, які можна використати для досягнення стратегічних цілей (результатів) розвитку регіону;</a:t>
            </a:r>
          </a:p>
          <a:p>
            <a:r>
              <a:rPr lang="uk-UA" dirty="0"/>
              <a:t>- загрози. Труднощі (</a:t>
            </a:r>
            <a:r>
              <a:rPr lang="en-US" dirty="0"/>
              <a:t>Threats) - </a:t>
            </a:r>
            <a:r>
              <a:rPr lang="uk-UA" dirty="0"/>
              <a:t>будь-які процеси або явища, що перешкоджають руху у напрямку досягнення місії та цілей розвитку регіону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22414" y="533400"/>
            <a:ext cx="7992888" cy="17281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Обґрунтування вибору пріоритетних галузей економіки регіону, характеристика конкурентних переваг та обмежень перспективного розвитку регіону, розроблення стратегічного плану розвитку здійснюється на основі діагнозу стартових умов регіонального розвитку шляхом </a:t>
            </a:r>
            <a:r>
              <a:rPr lang="uk-UA" b="1" dirty="0"/>
              <a:t>СВОТ (</a:t>
            </a:r>
            <a:r>
              <a:rPr lang="en-US" b="1" dirty="0"/>
              <a:t>SWOT) - </a:t>
            </a:r>
            <a:r>
              <a:rPr lang="uk-UA" b="1" dirty="0"/>
              <a:t>аналізу.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4443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4664"/>
            <a:ext cx="96012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/>
              <a:t>SWOT-</a:t>
            </a:r>
            <a:r>
              <a:rPr lang="ru-RU" sz="2400" b="1" i="1" dirty="0" err="1"/>
              <a:t>аналіз</a:t>
            </a:r>
            <a:r>
              <a:rPr lang="ru-RU" sz="2400" b="1" i="1" dirty="0"/>
              <a:t> </a:t>
            </a:r>
            <a:r>
              <a:rPr lang="ru-RU" sz="2400" b="1" i="1" dirty="0" err="1"/>
              <a:t>сильних</a:t>
            </a:r>
            <a:r>
              <a:rPr lang="ru-RU" sz="2400" b="1" i="1" dirty="0"/>
              <a:t> та </a:t>
            </a:r>
            <a:r>
              <a:rPr lang="ru-RU" sz="2400" b="1" i="1" dirty="0" err="1"/>
              <a:t>слабких</a:t>
            </a:r>
            <a:r>
              <a:rPr lang="ru-RU" sz="2400" b="1" i="1" dirty="0"/>
              <a:t> </a:t>
            </a:r>
            <a:r>
              <a:rPr lang="ru-RU" sz="2400" b="1" i="1" dirty="0" err="1"/>
              <a:t>сторін</a:t>
            </a:r>
            <a:r>
              <a:rPr lang="ru-RU" sz="2400" b="1" i="1" dirty="0"/>
              <a:t> </a:t>
            </a:r>
            <a:r>
              <a:rPr lang="ru-RU" sz="2400" b="1" i="1" dirty="0" err="1" smtClean="0"/>
              <a:t>регіону</a:t>
            </a:r>
            <a:r>
              <a:rPr lang="ru-RU" sz="2400" b="1" i="1" dirty="0"/>
              <a:t>, </a:t>
            </a:r>
            <a:r>
              <a:rPr lang="ru-RU" sz="2400" b="1" i="1" dirty="0" err="1"/>
              <a:t>можливостей</a:t>
            </a:r>
            <a:r>
              <a:rPr lang="ru-RU" sz="2400" b="1" i="1" dirty="0"/>
              <a:t> </a:t>
            </a:r>
            <a:r>
              <a:rPr lang="ru-RU" sz="2400" b="1" i="1" dirty="0" err="1"/>
              <a:t>щодо</a:t>
            </a:r>
            <a:r>
              <a:rPr lang="ru-RU" sz="2400" b="1" i="1" dirty="0"/>
              <a:t> </a:t>
            </a:r>
            <a:r>
              <a:rPr lang="ru-RU" sz="2400" b="1" i="1" dirty="0" err="1"/>
              <a:t>змін</a:t>
            </a:r>
            <a:r>
              <a:rPr lang="ru-RU" sz="2400" b="1" i="1" dirty="0"/>
              <a:t> на </a:t>
            </a:r>
            <a:r>
              <a:rPr lang="ru-RU" sz="2400" b="1" i="1" dirty="0" err="1"/>
              <a:t>краще</a:t>
            </a:r>
            <a:r>
              <a:rPr lang="ru-RU" sz="2400" b="1" i="1" dirty="0"/>
              <a:t> та </a:t>
            </a:r>
            <a:r>
              <a:rPr lang="ru-RU" sz="2400" b="1" i="1" dirty="0" err="1"/>
              <a:t>загроз</a:t>
            </a:r>
            <a:r>
              <a:rPr lang="ru-RU" sz="2400" b="1" i="1" dirty="0"/>
              <a:t> </a:t>
            </a:r>
            <a:r>
              <a:rPr lang="ru-RU" sz="2400" b="1" i="1" dirty="0" err="1"/>
              <a:t>щодо</a:t>
            </a:r>
            <a:r>
              <a:rPr lang="ru-RU" sz="2400" b="1" i="1" dirty="0"/>
              <a:t> </a:t>
            </a:r>
            <a:r>
              <a:rPr lang="ru-RU" sz="2400" b="1" i="1" dirty="0" err="1"/>
              <a:t>його</a:t>
            </a:r>
            <a:r>
              <a:rPr lang="ru-RU" sz="2400" b="1" i="1" dirty="0"/>
              <a:t> позитивного </a:t>
            </a:r>
            <a:r>
              <a:rPr lang="ru-RU" sz="2400" b="1" i="1" dirty="0" err="1"/>
              <a:t>розвитку</a:t>
            </a:r>
            <a:r>
              <a:rPr lang="ru-RU" sz="2400" b="1" i="1" dirty="0"/>
              <a:t> </a:t>
            </a:r>
            <a:r>
              <a:rPr lang="ru-RU" sz="2400" b="1" i="1" dirty="0" err="1"/>
              <a:t>здійснюється</a:t>
            </a:r>
            <a:r>
              <a:rPr lang="ru-RU" sz="2400" b="1" i="1" dirty="0"/>
              <a:t>, </a:t>
            </a:r>
            <a:r>
              <a:rPr lang="ru-RU" sz="2400" b="1" i="1" dirty="0" err="1"/>
              <a:t>виходячи</a:t>
            </a:r>
            <a:r>
              <a:rPr lang="ru-RU" sz="2400" b="1" i="1" dirty="0"/>
              <a:t> з того, </a:t>
            </a:r>
            <a:r>
              <a:rPr lang="ru-RU" sz="2400" b="1" i="1" dirty="0" err="1"/>
              <a:t>що</a:t>
            </a:r>
            <a:r>
              <a:rPr lang="ru-RU" sz="2400" b="1" i="1" dirty="0"/>
              <a:t>:</a:t>
            </a:r>
            <a:endParaRPr lang="uk-UA" sz="24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716887"/>
              </p:ext>
            </p:extLst>
          </p:nvPr>
        </p:nvGraphicFramePr>
        <p:xfrm>
          <a:off x="909836" y="1547664"/>
          <a:ext cx="10729191" cy="5121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057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852" y="692696"/>
            <a:ext cx="9601200" cy="695672"/>
          </a:xfrm>
        </p:spPr>
        <p:txBody>
          <a:bodyPr/>
          <a:lstStyle/>
          <a:p>
            <a:pPr algn="ctr"/>
            <a:r>
              <a:rPr lang="uk-UA" i="1" dirty="0" smtClean="0"/>
              <a:t>План:</a:t>
            </a:r>
            <a:endParaRPr lang="uk-UA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868" y="1844824"/>
            <a:ext cx="10225136" cy="4191000"/>
          </a:xfrm>
        </p:spPr>
        <p:txBody>
          <a:bodyPr/>
          <a:lstStyle/>
          <a:p>
            <a:r>
              <a:rPr lang="uk-UA" sz="2200" i="1" dirty="0"/>
              <a:t>1.	Мета, принципи, інструменти й важелі управління регіональним розвитком туризму</a:t>
            </a:r>
          </a:p>
          <a:p>
            <a:r>
              <a:rPr lang="uk-UA" sz="2200" i="1" dirty="0"/>
              <a:t>2.	Аналіз передумов функціонування системи управління розвитком туризму в обласному регіоні</a:t>
            </a:r>
          </a:p>
          <a:p>
            <a:r>
              <a:rPr lang="uk-UA" sz="2200" i="1" dirty="0"/>
              <a:t>3.	Форми, методи </a:t>
            </a:r>
            <a:r>
              <a:rPr lang="uk-UA" sz="2200" i="1" dirty="0" smtClean="0"/>
              <a:t>регулювання </a:t>
            </a:r>
            <a:r>
              <a:rPr lang="uk-UA" sz="2200" i="1" dirty="0"/>
              <a:t>і управління регіональним розвитком туризму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890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8617" y="476672"/>
            <a:ext cx="9601200" cy="623664"/>
          </a:xfrm>
        </p:spPr>
        <p:txBody>
          <a:bodyPr/>
          <a:lstStyle/>
          <a:p>
            <a:r>
              <a:rPr lang="uk-UA" b="1" dirty="0"/>
              <a:t>Сценарій стратегії </a:t>
            </a:r>
            <a:r>
              <a:rPr lang="uk-UA" b="1" dirty="0" smtClean="0"/>
              <a:t>розвитку регіону: 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</a:t>
            </a:r>
            <a:r>
              <a:rPr lang="ru-RU" dirty="0" err="1"/>
              <a:t>сценарій</a:t>
            </a:r>
            <a:r>
              <a:rPr lang="ru-RU" dirty="0"/>
              <a:t> </a:t>
            </a:r>
            <a:r>
              <a:rPr lang="ru-RU" dirty="0" err="1"/>
              <a:t>шансів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максимальному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та </a:t>
            </a:r>
            <a:r>
              <a:rPr lang="ru-RU" dirty="0" err="1"/>
              <a:t>можливостей</a:t>
            </a:r>
            <a:r>
              <a:rPr lang="ru-RU" dirty="0"/>
              <a:t> (за </a:t>
            </a:r>
            <a:r>
              <a:rPr lang="ru-RU" dirty="0" err="1"/>
              <a:t>одночасної</a:t>
            </a:r>
            <a:r>
              <a:rPr lang="ru-RU" dirty="0"/>
              <a:t> </a:t>
            </a:r>
            <a:r>
              <a:rPr lang="ru-RU" dirty="0" err="1"/>
              <a:t>мінімізації</a:t>
            </a:r>
            <a:r>
              <a:rPr lang="ru-RU" dirty="0"/>
              <a:t> </a:t>
            </a:r>
            <a:r>
              <a:rPr lang="ru-RU" dirty="0" err="1"/>
              <a:t>слабких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</a:t>
            </a:r>
            <a:r>
              <a:rPr lang="ru-RU" dirty="0" err="1"/>
              <a:t>загроз</a:t>
            </a:r>
            <a:r>
              <a:rPr lang="ru-RU" dirty="0"/>
              <a:t>,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аспект </a:t>
            </a:r>
            <a:r>
              <a:rPr lang="ru-RU" dirty="0" err="1"/>
              <a:t>бажаного</a:t>
            </a:r>
            <a:r>
              <a:rPr lang="ru-RU" dirty="0"/>
              <a:t> результату </a:t>
            </a:r>
            <a:r>
              <a:rPr lang="ru-RU" dirty="0" err="1"/>
              <a:t>переважає</a:t>
            </a:r>
            <a:r>
              <a:rPr lang="ru-RU" dirty="0"/>
              <a:t> аспект реального результату);</a:t>
            </a:r>
          </a:p>
          <a:p>
            <a:r>
              <a:rPr lang="ru-RU" dirty="0"/>
              <a:t>- </a:t>
            </a:r>
            <a:r>
              <a:rPr lang="ru-RU" dirty="0" err="1"/>
              <a:t>сценарій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максимальному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слабких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та </a:t>
            </a:r>
            <a:r>
              <a:rPr lang="ru-RU" dirty="0" err="1"/>
              <a:t>загроз</a:t>
            </a:r>
            <a:r>
              <a:rPr lang="ru-RU" dirty="0"/>
              <a:t>, не </a:t>
            </a:r>
            <a:r>
              <a:rPr lang="ru-RU" dirty="0" err="1"/>
              <a:t>надаючи</a:t>
            </a:r>
            <a:r>
              <a:rPr lang="ru-RU" dirty="0"/>
              <a:t> </a:t>
            </a:r>
            <a:r>
              <a:rPr lang="ru-RU" dirty="0" err="1"/>
              <a:t>сильним</a:t>
            </a:r>
            <a:r>
              <a:rPr lang="ru-RU" dirty="0"/>
              <a:t> сторонам </a:t>
            </a:r>
            <a:r>
              <a:rPr lang="ru-RU" dirty="0" err="1"/>
              <a:t>вирішального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(</a:t>
            </a:r>
            <a:r>
              <a:rPr lang="ru-RU" dirty="0" err="1"/>
              <a:t>прагматичний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домінує</a:t>
            </a:r>
            <a:r>
              <a:rPr lang="ru-RU" dirty="0"/>
              <a:t> над </a:t>
            </a:r>
            <a:r>
              <a:rPr lang="ru-RU" dirty="0" err="1"/>
              <a:t>оптимістичним</a:t>
            </a:r>
            <a:r>
              <a:rPr lang="ru-RU" dirty="0"/>
              <a:t>);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0036" y="1258359"/>
            <a:ext cx="33025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/>
              <a:t>Основні типи сценаріїв:</a:t>
            </a:r>
          </a:p>
        </p:txBody>
      </p:sp>
    </p:spTree>
    <p:extLst>
      <p:ext uri="{BB962C8B-B14F-4D97-AF65-F5344CB8AC3E}">
        <p14:creationId xmlns:p14="http://schemas.microsoft.com/office/powerpoint/2010/main" val="1438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620688"/>
            <a:ext cx="9601200" cy="105571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3.	</a:t>
            </a:r>
            <a:r>
              <a:rPr lang="ru-RU" b="1" dirty="0" err="1"/>
              <a:t>Форми</a:t>
            </a:r>
            <a:r>
              <a:rPr lang="ru-RU" b="1" dirty="0"/>
              <a:t>, </a:t>
            </a: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 smtClean="0"/>
              <a:t>регулювання</a:t>
            </a:r>
            <a:r>
              <a:rPr lang="ru-RU" b="1" dirty="0" smtClean="0"/>
              <a:t> </a:t>
            </a:r>
            <a:r>
              <a:rPr lang="ru-RU" b="1" dirty="0"/>
              <a:t>і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регіональним</a:t>
            </a:r>
            <a:r>
              <a:rPr lang="ru-RU" b="1" dirty="0"/>
              <a:t> </a:t>
            </a:r>
            <a:r>
              <a:rPr lang="ru-RU" b="1" dirty="0" err="1"/>
              <a:t>розвитком</a:t>
            </a:r>
            <a:r>
              <a:rPr lang="ru-RU" b="1" dirty="0"/>
              <a:t> туризму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987" y="2852936"/>
            <a:ext cx="8984913" cy="35429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1.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і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норм. Роль правового акта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регіональним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дотримано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процедур і </a:t>
            </a:r>
            <a:r>
              <a:rPr lang="ru-RU" dirty="0" err="1"/>
              <a:t>вимог</a:t>
            </a:r>
            <a:r>
              <a:rPr lang="ru-RU" dirty="0"/>
              <a:t> при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підготовці</a:t>
            </a:r>
            <a:r>
              <a:rPr lang="ru-RU" dirty="0"/>
              <a:t> й </a:t>
            </a:r>
            <a:r>
              <a:rPr lang="ru-RU" dirty="0" err="1"/>
              <a:t>прийнятті</a:t>
            </a:r>
            <a:r>
              <a:rPr lang="ru-RU" dirty="0"/>
              <a:t> і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реальний</a:t>
            </a:r>
            <a:r>
              <a:rPr lang="ru-RU" dirty="0"/>
              <a:t> </a:t>
            </a:r>
            <a:r>
              <a:rPr lang="ru-RU" dirty="0" err="1"/>
              <a:t>управлінський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uk-UA" dirty="0"/>
              <a:t>2. Організаційні форми управлінської діяльності пов'язані зі здійсненням певних колективних або індивідуальних дій. </a:t>
            </a:r>
            <a:endParaRPr lang="uk-UA" dirty="0" smtClean="0"/>
          </a:p>
          <a:p>
            <a:pPr algn="just"/>
            <a:r>
              <a:rPr lang="uk-UA" dirty="0"/>
              <a:t>3. Організаційно-правові форми констатують той факт, що в органах державної влади чи місцевого самоврядування більшість правових форм є юридично коректними тільки у випадку їх прийняття через встановлені організаційні форми.</a:t>
            </a:r>
            <a:endParaRPr lang="uk-UA" dirty="0" smtClean="0"/>
          </a:p>
          <a:p>
            <a:pPr algn="just"/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7828" y="1699962"/>
            <a:ext cx="6408712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/>
              <a:t>Розрізняють правові, організаційні, організаційно-правові форми управлінської діяльності.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42070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553934"/>
              </p:ext>
            </p:extLst>
          </p:nvPr>
        </p:nvGraphicFramePr>
        <p:xfrm>
          <a:off x="1522414" y="2492896"/>
          <a:ext cx="9601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981844" y="493594"/>
            <a:ext cx="9721080" cy="195949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/>
              <a:t>Методи управління регіональним розвитком і управлінської діяльності у сфері туризму </a:t>
            </a:r>
            <a:r>
              <a:rPr lang="uk-UA" dirty="0"/>
              <a:t>- це способи і прийоми аналізу та оцінювання управлінських ситуацій, використання правових і організаційних форм, впливу на свідомість і поведінку людей у керованих процесах, відносинах і зв'язках туристичного бізнесу.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653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7827" y="404664"/>
            <a:ext cx="9601200" cy="1143000"/>
          </a:xfrm>
        </p:spPr>
        <p:txBody>
          <a:bodyPr>
            <a:noAutofit/>
          </a:bodyPr>
          <a:lstStyle/>
          <a:p>
            <a:r>
              <a:rPr lang="ru-RU" sz="2600" b="1" i="1" dirty="0" err="1"/>
              <a:t>Методи</a:t>
            </a:r>
            <a:r>
              <a:rPr lang="ru-RU" sz="2600" b="1" i="1" dirty="0"/>
              <a:t>, </a:t>
            </a:r>
            <a:r>
              <a:rPr lang="ru-RU" sz="2600" b="1" i="1" dirty="0" err="1"/>
              <a:t>прийоми</a:t>
            </a:r>
            <a:r>
              <a:rPr lang="ru-RU" sz="2600" b="1" i="1" dirty="0"/>
              <a:t>, </a:t>
            </a:r>
            <a:r>
              <a:rPr lang="ru-RU" sz="2600" b="1" i="1" dirty="0" err="1"/>
              <a:t>способи</a:t>
            </a:r>
            <a:r>
              <a:rPr lang="ru-RU" sz="2600" b="1" i="1" dirty="0"/>
              <a:t>, </a:t>
            </a:r>
            <a:r>
              <a:rPr lang="ru-RU" sz="2600" b="1" i="1" dirty="0" err="1"/>
              <a:t>які</a:t>
            </a:r>
            <a:r>
              <a:rPr lang="ru-RU" sz="2600" b="1" i="1" dirty="0"/>
              <a:t> </a:t>
            </a:r>
            <a:r>
              <a:rPr lang="ru-RU" sz="2600" b="1" i="1" dirty="0" err="1"/>
              <a:t>мають</a:t>
            </a:r>
            <a:r>
              <a:rPr lang="ru-RU" sz="2600" b="1" i="1" dirty="0"/>
              <a:t> </a:t>
            </a:r>
            <a:r>
              <a:rPr lang="ru-RU" sz="2600" b="1" i="1" dirty="0" err="1"/>
              <a:t>широке</a:t>
            </a:r>
            <a:r>
              <a:rPr lang="ru-RU" sz="2600" b="1" i="1" dirty="0"/>
              <a:t> </a:t>
            </a:r>
            <a:r>
              <a:rPr lang="ru-RU" sz="2600" b="1" i="1" dirty="0" err="1"/>
              <a:t>застосування</a:t>
            </a:r>
            <a:r>
              <a:rPr lang="ru-RU" sz="2600" b="1" i="1" dirty="0"/>
              <a:t> в </a:t>
            </a:r>
            <a:r>
              <a:rPr lang="ru-RU" sz="2600" b="1" i="1" dirty="0" err="1"/>
              <a:t>управлінні</a:t>
            </a:r>
            <a:r>
              <a:rPr lang="ru-RU" sz="2600" b="1" i="1" dirty="0"/>
              <a:t> </a:t>
            </a:r>
            <a:r>
              <a:rPr lang="ru-RU" sz="2600" b="1" i="1" dirty="0" err="1"/>
              <a:t>регіональним</a:t>
            </a:r>
            <a:r>
              <a:rPr lang="ru-RU" sz="2600" b="1" i="1" dirty="0"/>
              <a:t> </a:t>
            </a:r>
            <a:r>
              <a:rPr lang="ru-RU" sz="2600" b="1" i="1" dirty="0" err="1"/>
              <a:t>розвитком</a:t>
            </a:r>
            <a:r>
              <a:rPr lang="ru-RU" sz="2600" b="1" i="1" dirty="0"/>
              <a:t> туризму </a:t>
            </a:r>
            <a:r>
              <a:rPr lang="ru-RU" sz="2600" b="1" i="1" dirty="0" err="1"/>
              <a:t>можна</a:t>
            </a:r>
            <a:r>
              <a:rPr lang="ru-RU" sz="2600" b="1" i="1" dirty="0"/>
              <a:t> </a:t>
            </a:r>
            <a:r>
              <a:rPr lang="ru-RU" sz="2600" b="1" i="1" dirty="0" err="1"/>
              <a:t>також</a:t>
            </a:r>
            <a:r>
              <a:rPr lang="ru-RU" sz="2600" b="1" i="1" dirty="0"/>
              <a:t> </a:t>
            </a:r>
            <a:r>
              <a:rPr lang="ru-RU" sz="2600" b="1" i="1" dirty="0" err="1"/>
              <a:t>розділити</a:t>
            </a:r>
            <a:r>
              <a:rPr lang="ru-RU" sz="2600" b="1" i="1" dirty="0"/>
              <a:t> таким чином: </a:t>
            </a:r>
            <a:endParaRPr lang="uk-UA" sz="26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284788"/>
              </p:ext>
            </p:extLst>
          </p:nvPr>
        </p:nvGraphicFramePr>
        <p:xfrm>
          <a:off x="0" y="1547664"/>
          <a:ext cx="12188825" cy="5310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82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892" y="260648"/>
            <a:ext cx="9601200" cy="1143000"/>
          </a:xfrm>
        </p:spPr>
        <p:txBody>
          <a:bodyPr/>
          <a:lstStyle/>
          <a:p>
            <a:r>
              <a:rPr lang="ru-RU" b="1" dirty="0"/>
              <a:t>1.	Мета, </a:t>
            </a:r>
            <a:r>
              <a:rPr lang="ru-RU" b="1" dirty="0" err="1"/>
              <a:t>принципи</a:t>
            </a:r>
            <a:r>
              <a:rPr lang="ru-RU" b="1" dirty="0"/>
              <a:t>, </a:t>
            </a:r>
            <a:r>
              <a:rPr lang="ru-RU" b="1" dirty="0" err="1"/>
              <a:t>інструменти</a:t>
            </a:r>
            <a:r>
              <a:rPr lang="ru-RU" b="1" dirty="0"/>
              <a:t> й </a:t>
            </a:r>
            <a:r>
              <a:rPr lang="ru-RU" b="1" dirty="0" err="1"/>
              <a:t>важелі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регіональним</a:t>
            </a:r>
            <a:r>
              <a:rPr lang="ru-RU" b="1" dirty="0"/>
              <a:t> </a:t>
            </a:r>
            <a:r>
              <a:rPr lang="ru-RU" b="1" dirty="0" err="1"/>
              <a:t>розвитком</a:t>
            </a:r>
            <a:r>
              <a:rPr lang="ru-RU" b="1" dirty="0"/>
              <a:t> туризму</a:t>
            </a:r>
            <a:endParaRPr lang="uk-UA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51735"/>
              </p:ext>
            </p:extLst>
          </p:nvPr>
        </p:nvGraphicFramePr>
        <p:xfrm>
          <a:off x="981844" y="2492896"/>
          <a:ext cx="10657184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837828" y="1445974"/>
            <a:ext cx="9001000" cy="90290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/>
              <a:t>Головною метою </a:t>
            </a:r>
            <a:r>
              <a:rPr lang="ru-RU" sz="2000" i="1" dirty="0" err="1"/>
              <a:t>управління</a:t>
            </a:r>
            <a:r>
              <a:rPr lang="ru-RU" sz="2000" i="1" dirty="0"/>
              <a:t> </a:t>
            </a:r>
            <a:r>
              <a:rPr lang="ru-RU" sz="2000" i="1" dirty="0" err="1"/>
              <a:t>регіональним</a:t>
            </a:r>
            <a:r>
              <a:rPr lang="ru-RU" sz="2000" i="1" dirty="0"/>
              <a:t> </a:t>
            </a:r>
            <a:r>
              <a:rPr lang="ru-RU" sz="2000" i="1" dirty="0" err="1"/>
              <a:t>розвитком</a:t>
            </a:r>
            <a:r>
              <a:rPr lang="ru-RU" sz="2000" i="1" dirty="0"/>
              <a:t> туризму є </a:t>
            </a:r>
            <a:r>
              <a:rPr lang="ru-RU" sz="2000" i="1" dirty="0" err="1"/>
              <a:t>забезпечення</a:t>
            </a:r>
            <a:r>
              <a:rPr lang="ru-RU" sz="2000" i="1" dirty="0"/>
              <a:t> </a:t>
            </a:r>
            <a:r>
              <a:rPr lang="ru-RU" sz="2000" i="1" dirty="0" err="1"/>
              <a:t>збалансованого</a:t>
            </a:r>
            <a:r>
              <a:rPr lang="ru-RU" sz="2000" i="1" dirty="0"/>
              <a:t> та комплексного </a:t>
            </a:r>
            <a:r>
              <a:rPr lang="ru-RU" sz="2000" i="1" dirty="0" err="1"/>
              <a:t>розвитку</a:t>
            </a:r>
            <a:r>
              <a:rPr lang="ru-RU" sz="2000" i="1" dirty="0"/>
              <a:t> </a:t>
            </a:r>
            <a:r>
              <a:rPr lang="ru-RU" sz="2000" i="1" dirty="0" err="1"/>
              <a:t>регіону</a:t>
            </a:r>
            <a:r>
              <a:rPr lang="ru-RU" sz="2000" i="1" dirty="0"/>
              <a:t>. </a:t>
            </a: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251142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6573" y="260648"/>
            <a:ext cx="9601200" cy="1143000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 err="1"/>
              <a:t>Управління</a:t>
            </a:r>
            <a:r>
              <a:rPr lang="ru-RU" sz="3000" b="1" i="1" dirty="0"/>
              <a:t> </a:t>
            </a:r>
            <a:r>
              <a:rPr lang="ru-RU" sz="3000" b="1" i="1" dirty="0" err="1"/>
              <a:t>регіональним</a:t>
            </a:r>
            <a:r>
              <a:rPr lang="ru-RU" sz="3000" b="1" i="1" dirty="0"/>
              <a:t> </a:t>
            </a:r>
            <a:r>
              <a:rPr lang="ru-RU" sz="3000" b="1" i="1" dirty="0" err="1"/>
              <a:t>розвитком</a:t>
            </a:r>
            <a:r>
              <a:rPr lang="ru-RU" sz="3000" b="1" i="1" dirty="0"/>
              <a:t> туризму </a:t>
            </a:r>
            <a:r>
              <a:rPr lang="ru-RU" sz="3000" b="1" i="1" dirty="0" err="1"/>
              <a:t>здійснюється</a:t>
            </a:r>
            <a:r>
              <a:rPr lang="ru-RU" sz="3000" b="1" i="1" dirty="0"/>
              <a:t> за принципами:</a:t>
            </a:r>
            <a:endParaRPr lang="uk-UA" sz="30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463870"/>
              </p:ext>
            </p:extLst>
          </p:nvPr>
        </p:nvGraphicFramePr>
        <p:xfrm>
          <a:off x="693812" y="1484784"/>
          <a:ext cx="1094521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81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260648"/>
            <a:ext cx="9601200" cy="1143000"/>
          </a:xfrm>
        </p:spPr>
        <p:txBody>
          <a:bodyPr/>
          <a:lstStyle/>
          <a:p>
            <a:pPr algn="ctr"/>
            <a:r>
              <a:rPr lang="ru-RU" b="1" i="1" dirty="0"/>
              <a:t>До </a:t>
            </a:r>
            <a:r>
              <a:rPr lang="ru-RU" b="1" i="1" dirty="0" err="1"/>
              <a:t>інструментів</a:t>
            </a:r>
            <a:r>
              <a:rPr lang="ru-RU" b="1" i="1" dirty="0"/>
              <a:t> </a:t>
            </a:r>
            <a:r>
              <a:rPr lang="ru-RU" b="1" i="1" dirty="0" err="1"/>
              <a:t>управління</a:t>
            </a:r>
            <a:r>
              <a:rPr lang="ru-RU" b="1" i="1" dirty="0"/>
              <a:t> </a:t>
            </a:r>
            <a:r>
              <a:rPr lang="ru-RU" b="1" i="1" dirty="0" err="1"/>
              <a:t>регіонального</a:t>
            </a:r>
            <a:r>
              <a:rPr lang="ru-RU" b="1" i="1" dirty="0"/>
              <a:t> </a:t>
            </a:r>
            <a:r>
              <a:rPr lang="ru-RU" b="1" i="1" dirty="0" err="1"/>
              <a:t>розвитку</a:t>
            </a:r>
            <a:r>
              <a:rPr lang="ru-RU" b="1" i="1" dirty="0"/>
              <a:t> туризму </a:t>
            </a:r>
            <a:r>
              <a:rPr lang="ru-RU" b="1" i="1" dirty="0" err="1"/>
              <a:t>відносяться</a:t>
            </a:r>
            <a:r>
              <a:rPr lang="ru-RU" b="1" i="1" dirty="0"/>
              <a:t>:</a:t>
            </a:r>
            <a:endParaRPr lang="uk-UA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032746"/>
              </p:ext>
            </p:extLst>
          </p:nvPr>
        </p:nvGraphicFramePr>
        <p:xfrm>
          <a:off x="693812" y="1403648"/>
          <a:ext cx="10873208" cy="533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4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Інструментами управління регіональним </a:t>
            </a:r>
            <a:r>
              <a:rPr lang="uk-UA" b="1" i="1" dirty="0" smtClean="0"/>
              <a:t>розвитком в туризмі є:</a:t>
            </a:r>
            <a:endParaRPr lang="uk-UA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49132"/>
              </p:ext>
            </p:extLst>
          </p:nvPr>
        </p:nvGraphicFramePr>
        <p:xfrm>
          <a:off x="1522413" y="1828800"/>
          <a:ext cx="9601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07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884" y="764704"/>
            <a:ext cx="9601200" cy="4191000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Інструменти</a:t>
            </a:r>
            <a:r>
              <a:rPr lang="ru-RU" sz="2400" b="1" dirty="0"/>
              <a:t> </a:t>
            </a:r>
            <a:r>
              <a:rPr lang="ru-RU" sz="2400" b="1" dirty="0" err="1"/>
              <a:t>систематизують</a:t>
            </a:r>
            <a:r>
              <a:rPr lang="ru-RU" sz="2400" b="1" dirty="0"/>
              <a:t> за </a:t>
            </a:r>
            <a:r>
              <a:rPr lang="ru-RU" sz="2400" b="1" dirty="0" err="1"/>
              <a:t>ступенем</a:t>
            </a:r>
            <a:r>
              <a:rPr lang="ru-RU" sz="2400" b="1" dirty="0"/>
              <a:t> </a:t>
            </a:r>
            <a:r>
              <a:rPr lang="ru-RU" sz="2400" b="1" dirty="0" err="1"/>
              <a:t>універсальності</a:t>
            </a:r>
            <a:r>
              <a:rPr lang="ru-RU" sz="2400" b="1" dirty="0"/>
              <a:t> та </a:t>
            </a:r>
            <a:r>
              <a:rPr lang="ru-RU" sz="2400" b="1" dirty="0" err="1"/>
              <a:t>широті</a:t>
            </a:r>
            <a:r>
              <a:rPr lang="ru-RU" sz="2400" b="1" dirty="0"/>
              <a:t> </a:t>
            </a:r>
            <a:r>
              <a:rPr lang="ru-RU" sz="2400" b="1" dirty="0" err="1"/>
              <a:t>впливу</a:t>
            </a:r>
            <a:r>
              <a:rPr lang="ru-RU" sz="2400" b="1" dirty="0"/>
              <a:t>, </a:t>
            </a:r>
            <a:r>
              <a:rPr lang="ru-RU" sz="2400" b="1" dirty="0" err="1"/>
              <a:t>виділяючи</a:t>
            </a:r>
            <a:r>
              <a:rPr lang="ru-RU" sz="2400" b="1" dirty="0"/>
              <a:t> </a:t>
            </a:r>
            <a:r>
              <a:rPr lang="ru-RU" sz="2400" b="1" dirty="0" err="1"/>
              <a:t>макроінструменти</a:t>
            </a:r>
            <a:r>
              <a:rPr lang="ru-RU" sz="2400" b="1" dirty="0"/>
              <a:t> та </a:t>
            </a:r>
            <a:r>
              <a:rPr lang="ru-RU" sz="2400" b="1" dirty="0" err="1"/>
              <a:t>мікроінструменти</a:t>
            </a:r>
            <a:r>
              <a:rPr lang="ru-RU" sz="2400" b="1" dirty="0"/>
              <a:t>.</a:t>
            </a:r>
            <a:endParaRPr lang="uk-UA" sz="24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37360286"/>
              </p:ext>
            </p:extLst>
          </p:nvPr>
        </p:nvGraphicFramePr>
        <p:xfrm>
          <a:off x="981844" y="787286"/>
          <a:ext cx="10729191" cy="5948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987963" y="5733256"/>
            <a:ext cx="6047757" cy="86409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/>
              <a:t>Макро- і мікроінструменти використовуються як центральним урядом, так і регіональними адміністраціями. 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9387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548680"/>
            <a:ext cx="9601200" cy="551656"/>
          </a:xfrm>
        </p:spPr>
        <p:txBody>
          <a:bodyPr/>
          <a:lstStyle/>
          <a:p>
            <a:pPr algn="ctr"/>
            <a:r>
              <a:rPr lang="uk-UA" b="1" dirty="0"/>
              <a:t>Управління регіональним розвитком туризму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Управління регіональним розвитком туризм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988" y="1100336"/>
            <a:ext cx="7056784" cy="5569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86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404664"/>
            <a:ext cx="9601200" cy="911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Головні</a:t>
            </a:r>
            <a:r>
              <a:rPr lang="ru-RU" b="1" i="1" dirty="0"/>
              <a:t> напрямки </a:t>
            </a:r>
            <a:r>
              <a:rPr lang="ru-RU" b="1" i="1" dirty="0" err="1"/>
              <a:t>розвитку</a:t>
            </a:r>
            <a:r>
              <a:rPr lang="ru-RU" b="1" i="1" dirty="0"/>
              <a:t> </a:t>
            </a:r>
            <a:r>
              <a:rPr lang="ru-RU" b="1" i="1" dirty="0" err="1"/>
              <a:t>управління</a:t>
            </a:r>
            <a:r>
              <a:rPr lang="ru-RU" b="1" i="1" dirty="0"/>
              <a:t> </a:t>
            </a:r>
            <a:r>
              <a:rPr lang="ru-RU" b="1" i="1" dirty="0" err="1"/>
              <a:t>регіональним</a:t>
            </a:r>
            <a:r>
              <a:rPr lang="ru-RU" b="1" i="1" dirty="0"/>
              <a:t> </a:t>
            </a:r>
            <a:r>
              <a:rPr lang="ru-RU" b="1" i="1" dirty="0" err="1"/>
              <a:t>розвитком</a:t>
            </a:r>
            <a:r>
              <a:rPr lang="ru-RU" b="1" i="1" dirty="0"/>
              <a:t> туризму:</a:t>
            </a:r>
            <a:endParaRPr lang="uk-UA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639586"/>
              </p:ext>
            </p:extLst>
          </p:nvPr>
        </p:nvGraphicFramePr>
        <p:xfrm>
          <a:off x="1300710" y="1351383"/>
          <a:ext cx="10044607" cy="5280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65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с вертикальным и горизонтальным оформлением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3193_TF03460606" id="{453618E7-CF39-49C4-97F5-B3B03A2BBDBC}" vid="{1498B2F0-3B74-47D9-B6B6-0C46A1CA7EE6}"/>
    </a:ext>
  </a:extLst>
</a:theme>
</file>

<file path=ppt/theme/theme2.xml><?xml version="1.0" encoding="utf-8"?>
<a:theme xmlns:a="http://schemas.openxmlformats.org/drawingml/2006/main" name="Тема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вертикальным и горизонтальным оформлением</Template>
  <TotalTime>419</TotalTime>
  <Words>1956</Words>
  <Application>Microsoft Office PowerPoint</Application>
  <PresentationFormat>Произвольный</PresentationFormat>
  <Paragraphs>137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굴림</vt:lpstr>
      <vt:lpstr>Arial</vt:lpstr>
      <vt:lpstr>Century Gothic</vt:lpstr>
      <vt:lpstr>Шаблон с вертикальным и горизонтальным оформлением</vt:lpstr>
      <vt:lpstr>Тема 5.    Управління розвитком туризму в обласному регіоні</vt:lpstr>
      <vt:lpstr>План:</vt:lpstr>
      <vt:lpstr>1. Мета, принципи, інструменти й важелі управління регіональним розвитком туризму</vt:lpstr>
      <vt:lpstr>Управління регіональним розвитком туризму здійснюється за принципами:</vt:lpstr>
      <vt:lpstr>До інструментів управління регіонального розвитку туризму відносяться:</vt:lpstr>
      <vt:lpstr>Інструментами управління регіональним розвитком в туризмі є:</vt:lpstr>
      <vt:lpstr>Презентация PowerPoint</vt:lpstr>
      <vt:lpstr>Управління регіональним розвитком туризму</vt:lpstr>
      <vt:lpstr>Головні напрямки розвитку управління регіональним розвитком туризму:</vt:lpstr>
      <vt:lpstr>2. Аналіз передумов функціонування системи управління розвитком туризму в обласному регіоні</vt:lpstr>
      <vt:lpstr>Презентация PowerPoint</vt:lpstr>
      <vt:lpstr>Оцінка економічного потенціалу регіону здійснюється методом регіональної діагностики, який ґрунтується на:</vt:lpstr>
      <vt:lpstr>Комплексна економічна діагностика процесів регіонального розвитку припускає: </vt:lpstr>
      <vt:lpstr>Презентация PowerPoint</vt:lpstr>
      <vt:lpstr>Аналіз регіонального економічного розвитку повинен здійснюватися поетапно:</vt:lpstr>
      <vt:lpstr>Види й принципи регіонального економічного аналізу</vt:lpstr>
      <vt:lpstr>Принципи здійснення регіонального економічного аналізу:</vt:lpstr>
      <vt:lpstr>Презентация PowerPoint</vt:lpstr>
      <vt:lpstr>SWOT-аналіз сильних та слабких сторін регіону, можливостей щодо змін на краще та загроз щодо його позитивного розвитку здійснюється, виходячи з того, що:</vt:lpstr>
      <vt:lpstr>Сценарій стратегії розвитку регіону: </vt:lpstr>
      <vt:lpstr>3. Форми, методи регулювання і управління регіональним розвитком туризму</vt:lpstr>
      <vt:lpstr>Презентация PowerPoint</vt:lpstr>
      <vt:lpstr>Методи, прийоми, способи, які мають широке застосування в управлінні регіональним розвитком туризму можна також розділити таким чином: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заголовка</dc:title>
  <dc:creator>Lasto4ka</dc:creator>
  <cp:lastModifiedBy>Lasto4ka</cp:lastModifiedBy>
  <cp:revision>49</cp:revision>
  <dcterms:created xsi:type="dcterms:W3CDTF">2020-10-25T20:08:43Z</dcterms:created>
  <dcterms:modified xsi:type="dcterms:W3CDTF">2020-10-27T08:45:33Z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