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2" d="100"/>
          <a:sy n="42" d="100"/>
        </p:scale>
        <p:origin x="36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BBD7A239-15A0-4591-9645-8EEF6FAD6622}" type="datetimeFigureOut">
              <a:rPr lang="en-US" smtClean="0"/>
              <a:t>4/4/2024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1698690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BBD7A239-15A0-4591-9645-8EEF6FAD6622}" type="datetimeFigureOut">
              <a:rPr lang="en-US" smtClean="0"/>
              <a:t>4/4/2024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4070517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BBD7A239-15A0-4591-9645-8EEF6FAD6622}" type="datetimeFigureOut">
              <a:rPr lang="en-US" smtClean="0"/>
              <a:t>4/4/2024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559077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BBD7A239-15A0-4591-9645-8EEF6FAD6622}" type="datetimeFigureOut">
              <a:rPr lang="en-US" smtClean="0"/>
              <a:t>4/4/2024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855633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BD7A239-15A0-4591-9645-8EEF6FAD6622}" type="datetimeFigureOut">
              <a:rPr lang="en-US" smtClean="0"/>
              <a:t>4/4/2024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4250748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BBD7A239-15A0-4591-9645-8EEF6FAD6622}" type="datetimeFigureOut">
              <a:rPr lang="en-US" smtClean="0"/>
              <a:t>4/4/2024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2448924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BBD7A239-15A0-4591-9645-8EEF6FAD6622}" type="datetimeFigureOut">
              <a:rPr lang="en-US" smtClean="0"/>
              <a:t>4/4/2024</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2378074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BBD7A239-15A0-4591-9645-8EEF6FAD6622}" type="datetimeFigureOut">
              <a:rPr lang="en-US" smtClean="0"/>
              <a:t>4/4/2024</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3858727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BD7A239-15A0-4591-9645-8EEF6FAD6622}" type="datetimeFigureOut">
              <a:rPr lang="en-US" smtClean="0"/>
              <a:t>4/4/2024</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2823557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BD7A239-15A0-4591-9645-8EEF6FAD6622}" type="datetimeFigureOut">
              <a:rPr lang="en-US" smtClean="0"/>
              <a:t>4/4/2024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1431755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BD7A239-15A0-4591-9645-8EEF6FAD6622}" type="datetimeFigureOut">
              <a:rPr lang="en-US" smtClean="0"/>
              <a:t>4/4/2024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ECF3BC29-8C98-4A4B-8E2B-D85806D0CC9B}" type="slidenum">
              <a:rPr lang="en-US" smtClean="0"/>
              <a:t>‹#›</a:t>
            </a:fld>
            <a:endParaRPr lang="en-US"/>
          </a:p>
        </p:txBody>
      </p:sp>
    </p:spTree>
    <p:extLst>
      <p:ext uri="{BB962C8B-B14F-4D97-AF65-F5344CB8AC3E}">
        <p14:creationId xmlns:p14="http://schemas.microsoft.com/office/powerpoint/2010/main" val="1412703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D7A239-15A0-4591-9645-8EEF6FAD6622}" type="datetimeFigureOut">
              <a:rPr lang="en-US" smtClean="0"/>
              <a:t>4/4/2024</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F3BC29-8C98-4A4B-8E2B-D85806D0CC9B}" type="slidenum">
              <a:rPr lang="en-US" smtClean="0"/>
              <a:t>‹#›</a:t>
            </a:fld>
            <a:endParaRPr lang="en-US"/>
          </a:p>
        </p:txBody>
      </p:sp>
    </p:spTree>
    <p:extLst>
      <p:ext uri="{BB962C8B-B14F-4D97-AF65-F5344CB8AC3E}">
        <p14:creationId xmlns:p14="http://schemas.microsoft.com/office/powerpoint/2010/main" val="3291291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710882"/>
            <a:ext cx="9144000" cy="3289617"/>
          </a:xfrm>
        </p:spPr>
        <p:txBody>
          <a:bodyPr>
            <a:noAutofit/>
          </a:bodyPr>
          <a:lstStyle/>
          <a:p>
            <a:r>
              <a:rPr lang="en-US" sz="4000" b="1" dirty="0"/>
              <a:t>Look at the motivational sayings generated by AI,  complete them with the words from the list. Think about what each saying means and compare to AI answers. </a:t>
            </a:r>
            <a:endParaRPr lang="en-US" sz="4000" dirty="0"/>
          </a:p>
        </p:txBody>
      </p:sp>
      <p:sp>
        <p:nvSpPr>
          <p:cNvPr id="3" name="Подзаголовок 2"/>
          <p:cNvSpPr>
            <a:spLocks noGrp="1"/>
          </p:cNvSpPr>
          <p:nvPr>
            <p:ph type="subTitle" idx="1"/>
          </p:nvPr>
        </p:nvSpPr>
        <p:spPr>
          <a:xfrm>
            <a:off x="1524000" y="4892040"/>
            <a:ext cx="9144000" cy="365760"/>
          </a:xfrm>
        </p:spPr>
        <p:txBody>
          <a:bodyPr>
            <a:normAutofit fontScale="92500" lnSpcReduction="10000"/>
          </a:bodyPr>
          <a:lstStyle/>
          <a:p>
            <a:endParaRPr lang="en-US" dirty="0"/>
          </a:p>
        </p:txBody>
      </p:sp>
    </p:spTree>
    <p:extLst>
      <p:ext uri="{BB962C8B-B14F-4D97-AF65-F5344CB8AC3E}">
        <p14:creationId xmlns:p14="http://schemas.microsoft.com/office/powerpoint/2010/main" val="826213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63880" y="411481"/>
            <a:ext cx="10515600" cy="1028700"/>
          </a:xfrm>
        </p:spPr>
        <p:txBody>
          <a:bodyPr>
            <a:noAutofit/>
          </a:bodyPr>
          <a:lstStyle/>
          <a:p>
            <a:pPr algn="ctr"/>
            <a:r>
              <a:rPr lang="en-US" sz="3200" dirty="0" smtClean="0"/>
              <a:t> </a:t>
            </a:r>
            <a:br>
              <a:rPr lang="en-US" sz="3200" dirty="0" smtClean="0"/>
            </a:br>
            <a:r>
              <a:rPr lang="en-US" sz="4000" dirty="0" smtClean="0"/>
              <a:t>ambiguity       articulate       gibberish       impeccable     profound     repercussions </a:t>
            </a:r>
            <a:br>
              <a:rPr lang="en-US" sz="4000" dirty="0" smtClean="0"/>
            </a:br>
            <a:endParaRPr lang="en-US" sz="3200" dirty="0"/>
          </a:p>
        </p:txBody>
      </p:sp>
      <p:sp>
        <p:nvSpPr>
          <p:cNvPr id="3" name="Объект 2"/>
          <p:cNvSpPr>
            <a:spLocks noGrp="1"/>
          </p:cNvSpPr>
          <p:nvPr>
            <p:ph idx="1"/>
          </p:nvPr>
        </p:nvSpPr>
        <p:spPr/>
        <p:txBody>
          <a:bodyPr/>
          <a:lstStyle/>
          <a:p>
            <a:endParaRPr lang="en-US" dirty="0"/>
          </a:p>
          <a:p>
            <a:r>
              <a:rPr lang="en-US" sz="3600" dirty="0"/>
              <a:t>Embrace the </a:t>
            </a:r>
            <a:r>
              <a:rPr lang="en-US" sz="3600" dirty="0" smtClean="0"/>
              <a:t>_____ </a:t>
            </a:r>
            <a:r>
              <a:rPr lang="en-US" sz="3600" dirty="0"/>
              <a:t>of life, for within it </a:t>
            </a:r>
            <a:r>
              <a:rPr lang="en-US" sz="3600" dirty="0" smtClean="0"/>
              <a:t>lies endless </a:t>
            </a:r>
            <a:r>
              <a:rPr lang="en-US" sz="3600" dirty="0"/>
              <a:t>possibilities and opportunities for growth and discovery. </a:t>
            </a:r>
            <a:endParaRPr lang="en-US" sz="3600" dirty="0" smtClean="0"/>
          </a:p>
          <a:p>
            <a:r>
              <a:rPr lang="en-US" sz="3600" dirty="0" smtClean="0"/>
              <a:t> </a:t>
            </a:r>
            <a:r>
              <a:rPr lang="en-US" sz="3600" dirty="0"/>
              <a:t>AI explained it: It emphasizes the importance of being open-minded and adaptable, and of approaching challenges and obstacles with a spirit of curiosity that can unlock our full potential. </a:t>
            </a:r>
          </a:p>
          <a:p>
            <a:endParaRPr lang="en-US" dirty="0"/>
          </a:p>
        </p:txBody>
      </p:sp>
    </p:spTree>
    <p:extLst>
      <p:ext uri="{BB962C8B-B14F-4D97-AF65-F5344CB8AC3E}">
        <p14:creationId xmlns:p14="http://schemas.microsoft.com/office/powerpoint/2010/main" val="3383147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280795"/>
          </a:xfrm>
        </p:spPr>
        <p:txBody>
          <a:bodyPr>
            <a:normAutofit fontScale="90000"/>
          </a:bodyPr>
          <a:lstStyle/>
          <a:p>
            <a:pPr algn="ctr"/>
            <a:r>
              <a:rPr lang="en-US" dirty="0" smtClean="0"/>
              <a:t/>
            </a:r>
            <a:br>
              <a:rPr lang="en-US" dirty="0" smtClean="0"/>
            </a:br>
            <a:r>
              <a:rPr lang="en-US" dirty="0" smtClean="0"/>
              <a:t>ambiguity       </a:t>
            </a:r>
            <a:r>
              <a:rPr lang="en-US" dirty="0"/>
              <a:t>articulate       gibberish       impeccable     profound     repercussions </a:t>
            </a:r>
            <a:br>
              <a:rPr lang="en-US" dirty="0"/>
            </a:br>
            <a:endParaRPr lang="en-US" dirty="0"/>
          </a:p>
        </p:txBody>
      </p:sp>
      <p:sp>
        <p:nvSpPr>
          <p:cNvPr id="3" name="Объект 2"/>
          <p:cNvSpPr>
            <a:spLocks noGrp="1"/>
          </p:cNvSpPr>
          <p:nvPr>
            <p:ph idx="1"/>
          </p:nvPr>
        </p:nvSpPr>
        <p:spPr/>
        <p:txBody>
          <a:bodyPr/>
          <a:lstStyle/>
          <a:p>
            <a:endParaRPr lang="en-US" dirty="0"/>
          </a:p>
          <a:p>
            <a:r>
              <a:rPr lang="en-US" sz="3200" dirty="0"/>
              <a:t>Don't let the </a:t>
            </a:r>
            <a:r>
              <a:rPr lang="en-US" sz="3200" dirty="0" smtClean="0"/>
              <a:t>_____ </a:t>
            </a:r>
            <a:r>
              <a:rPr lang="en-US" sz="3200" dirty="0"/>
              <a:t>of doubt and fear drown out the voice of your inner wisdom. </a:t>
            </a:r>
            <a:endParaRPr lang="en-US" sz="3200" dirty="0" smtClean="0"/>
          </a:p>
          <a:p>
            <a:r>
              <a:rPr lang="en-US" sz="3200" dirty="0" smtClean="0"/>
              <a:t>How </a:t>
            </a:r>
            <a:r>
              <a:rPr lang="en-US" sz="3200" dirty="0"/>
              <a:t>AI explained it: This quote encourages people to trust their inner wisdom and intuition, rather than getting caught up in self-doubt and fear. It suggests that the negative self-talk and "gibberish" that can fill our minds at times can be overcome by believing in ourselves and our own capabilities. </a:t>
            </a:r>
          </a:p>
          <a:p>
            <a:endParaRPr lang="en-US" dirty="0"/>
          </a:p>
        </p:txBody>
      </p:sp>
    </p:spTree>
    <p:extLst>
      <p:ext uri="{BB962C8B-B14F-4D97-AF65-F5344CB8AC3E}">
        <p14:creationId xmlns:p14="http://schemas.microsoft.com/office/powerpoint/2010/main" val="4077986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
            </a:r>
            <a:br>
              <a:rPr lang="en-US" dirty="0" smtClean="0"/>
            </a:br>
            <a:r>
              <a:rPr lang="en-US" dirty="0" smtClean="0"/>
              <a:t>ambiguity       articulate       gibberish       impeccable     profound     repercussions </a:t>
            </a:r>
            <a:br>
              <a:rPr lang="en-US" dirty="0" smtClean="0"/>
            </a:br>
            <a:endParaRPr lang="en-US" dirty="0"/>
          </a:p>
        </p:txBody>
      </p:sp>
      <p:sp>
        <p:nvSpPr>
          <p:cNvPr id="3" name="Объект 2"/>
          <p:cNvSpPr>
            <a:spLocks noGrp="1"/>
          </p:cNvSpPr>
          <p:nvPr>
            <p:ph idx="1"/>
          </p:nvPr>
        </p:nvSpPr>
        <p:spPr/>
        <p:txBody>
          <a:bodyPr/>
          <a:lstStyle/>
          <a:p>
            <a:endParaRPr lang="en-US" dirty="0"/>
          </a:p>
          <a:p>
            <a:r>
              <a:rPr lang="en-US" sz="3200" dirty="0"/>
              <a:t>Learn to </a:t>
            </a:r>
            <a:r>
              <a:rPr lang="en-US" sz="3200" dirty="0" smtClean="0"/>
              <a:t>_____ your </a:t>
            </a:r>
            <a:r>
              <a:rPr lang="en-US" sz="3200" dirty="0"/>
              <a:t>dreams and desires with clarity and conviction, for they are the seeds of your future success</a:t>
            </a:r>
            <a:r>
              <a:rPr lang="en-US" sz="3200" dirty="0" smtClean="0"/>
              <a:t>.</a:t>
            </a:r>
          </a:p>
          <a:p>
            <a:r>
              <a:rPr lang="en-US" sz="3200" dirty="0" smtClean="0"/>
              <a:t> </a:t>
            </a:r>
            <a:r>
              <a:rPr lang="en-US" sz="3200" dirty="0"/>
              <a:t>How AI explained it: This quote encourages people to be clear and specific about what they want to achieve in life, and to express their goals and aspirations with confidence and conviction. It emphasizes the importance of communication and self-expression, and the role they play in helping us create the life we truly want. </a:t>
            </a:r>
          </a:p>
          <a:p>
            <a:endParaRPr lang="en-US" dirty="0"/>
          </a:p>
        </p:txBody>
      </p:sp>
    </p:spTree>
    <p:extLst>
      <p:ext uri="{BB962C8B-B14F-4D97-AF65-F5344CB8AC3E}">
        <p14:creationId xmlns:p14="http://schemas.microsoft.com/office/powerpoint/2010/main" val="3391513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dirty="0" smtClean="0"/>
              <a:t/>
            </a:r>
            <a:br>
              <a:rPr lang="en-US" dirty="0" smtClean="0"/>
            </a:br>
            <a:r>
              <a:rPr lang="en-US" dirty="0" smtClean="0"/>
              <a:t>ambiguity       articulate       gibberish       impeccable     profound     repercussions </a:t>
            </a:r>
            <a:br>
              <a:rPr lang="en-US" dirty="0" smtClean="0"/>
            </a:br>
            <a:endParaRPr lang="en-US" dirty="0"/>
          </a:p>
        </p:txBody>
      </p:sp>
      <p:sp>
        <p:nvSpPr>
          <p:cNvPr id="3" name="Объект 2"/>
          <p:cNvSpPr>
            <a:spLocks noGrp="1"/>
          </p:cNvSpPr>
          <p:nvPr>
            <p:ph idx="1"/>
          </p:nvPr>
        </p:nvSpPr>
        <p:spPr/>
        <p:txBody>
          <a:bodyPr/>
          <a:lstStyle/>
          <a:p>
            <a:endParaRPr lang="en-US" dirty="0"/>
          </a:p>
          <a:p>
            <a:r>
              <a:rPr lang="en-US" sz="3600" dirty="0"/>
              <a:t>Always aim for </a:t>
            </a:r>
            <a:r>
              <a:rPr lang="en-US" sz="3600" dirty="0" smtClean="0"/>
              <a:t>_____, </a:t>
            </a:r>
            <a:r>
              <a:rPr lang="en-US" sz="3600" dirty="0"/>
              <a:t>not just good enough. </a:t>
            </a:r>
            <a:endParaRPr lang="en-US" sz="3600" dirty="0" smtClean="0"/>
          </a:p>
          <a:p>
            <a:r>
              <a:rPr lang="en-US" sz="3600" dirty="0" smtClean="0"/>
              <a:t>How </a:t>
            </a:r>
            <a:r>
              <a:rPr lang="en-US" sz="3600" dirty="0"/>
              <a:t>AI explained it: This quote encourages people to pursue excellence in all that they do. It suggests that we should always aim to do our best and strive for "impeccable" performance, rather than settling for mediocrity. </a:t>
            </a:r>
          </a:p>
          <a:p>
            <a:endParaRPr lang="en-US" dirty="0"/>
          </a:p>
        </p:txBody>
      </p:sp>
    </p:spTree>
    <p:extLst>
      <p:ext uri="{BB962C8B-B14F-4D97-AF65-F5344CB8AC3E}">
        <p14:creationId xmlns:p14="http://schemas.microsoft.com/office/powerpoint/2010/main" val="1124010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ambiguity       articulate       gibberish       impeccable     profound     repercussions</a:t>
            </a:r>
            <a:endParaRPr lang="en-US" dirty="0"/>
          </a:p>
        </p:txBody>
      </p:sp>
      <p:sp>
        <p:nvSpPr>
          <p:cNvPr id="3" name="Объект 2"/>
          <p:cNvSpPr>
            <a:spLocks noGrp="1"/>
          </p:cNvSpPr>
          <p:nvPr>
            <p:ph idx="1"/>
          </p:nvPr>
        </p:nvSpPr>
        <p:spPr/>
        <p:txBody>
          <a:bodyPr>
            <a:normAutofit fontScale="92500" lnSpcReduction="10000"/>
          </a:bodyPr>
          <a:lstStyle/>
          <a:p>
            <a:endParaRPr lang="en-US" dirty="0"/>
          </a:p>
          <a:p>
            <a:r>
              <a:rPr lang="en-US" sz="3600" dirty="0"/>
              <a:t>Every action has a reaction and every choice has </a:t>
            </a:r>
            <a:r>
              <a:rPr lang="en-US" sz="3600" dirty="0" smtClean="0"/>
              <a:t>______. </a:t>
            </a:r>
            <a:r>
              <a:rPr lang="en-US" sz="3600" dirty="0"/>
              <a:t>Choose wisely and let the positive ripple effects of your actions be felt far and wide. </a:t>
            </a:r>
            <a:endParaRPr lang="en-US" sz="3600" dirty="0" smtClean="0"/>
          </a:p>
          <a:p>
            <a:r>
              <a:rPr lang="en-US" sz="3600" dirty="0" smtClean="0"/>
              <a:t>How </a:t>
            </a:r>
            <a:r>
              <a:rPr lang="en-US" sz="3600" dirty="0"/>
              <a:t>AI explained it: This quote emphasizes the importance of making thoughtful choices and being aware of the consequences of our actions. It suggests that every decision we make, no matter how small, has the potential to create a ripple effect that can impact not only ourselves, but also those around us. </a:t>
            </a:r>
          </a:p>
          <a:p>
            <a:endParaRPr lang="en-US" dirty="0"/>
          </a:p>
        </p:txBody>
      </p:sp>
    </p:spTree>
    <p:extLst>
      <p:ext uri="{BB962C8B-B14F-4D97-AF65-F5344CB8AC3E}">
        <p14:creationId xmlns:p14="http://schemas.microsoft.com/office/powerpoint/2010/main" val="184734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ambiguity       articulate       gibberish       impeccable     profound     repercussions</a:t>
            </a:r>
            <a:endParaRPr lang="en-US" dirty="0"/>
          </a:p>
        </p:txBody>
      </p:sp>
      <p:sp>
        <p:nvSpPr>
          <p:cNvPr id="3" name="Объект 2"/>
          <p:cNvSpPr>
            <a:spLocks noGrp="1"/>
          </p:cNvSpPr>
          <p:nvPr>
            <p:ph idx="1"/>
          </p:nvPr>
        </p:nvSpPr>
        <p:spPr/>
        <p:txBody>
          <a:bodyPr/>
          <a:lstStyle/>
          <a:p>
            <a:endParaRPr lang="en-US" dirty="0"/>
          </a:p>
          <a:p>
            <a:r>
              <a:rPr lang="en-US" sz="3200" dirty="0"/>
              <a:t>The most </a:t>
            </a:r>
            <a:r>
              <a:rPr lang="en-US" sz="3200" dirty="0" smtClean="0"/>
              <a:t>____ </a:t>
            </a:r>
            <a:r>
              <a:rPr lang="en-US" sz="3200" dirty="0"/>
              <a:t>thing we can do is fully embrace who we are and share ourselves with the world. </a:t>
            </a:r>
            <a:endParaRPr lang="en-US" sz="3200" dirty="0" smtClean="0"/>
          </a:p>
          <a:p>
            <a:r>
              <a:rPr lang="en-US" sz="3200" dirty="0" smtClean="0"/>
              <a:t>How </a:t>
            </a:r>
            <a:r>
              <a:rPr lang="en-US" sz="3200" dirty="0"/>
              <a:t>AI explained it: This quote encourages people to embrace their true selves and share their unique gifts and talents with </a:t>
            </a:r>
            <a:r>
              <a:rPr lang="en-US" sz="3200" dirty="0" smtClean="0"/>
              <a:t>others</a:t>
            </a:r>
            <a:r>
              <a:rPr lang="en-US" sz="3200" dirty="0"/>
              <a:t>. It suggests that the act of being authentic and genuine is one of </a:t>
            </a:r>
            <a:r>
              <a:rPr lang="en-US" sz="3200" dirty="0" smtClean="0"/>
              <a:t>the </a:t>
            </a:r>
            <a:r>
              <a:rPr lang="en-US" sz="3200" dirty="0"/>
              <a:t>most profound things we can do, and that by doing so, we can make a meaningful impact on the world around us. </a:t>
            </a:r>
          </a:p>
          <a:p>
            <a:endParaRPr lang="en-US" dirty="0"/>
          </a:p>
          <a:p>
            <a:endParaRPr lang="en-US" dirty="0"/>
          </a:p>
        </p:txBody>
      </p:sp>
    </p:spTree>
    <p:extLst>
      <p:ext uri="{BB962C8B-B14F-4D97-AF65-F5344CB8AC3E}">
        <p14:creationId xmlns:p14="http://schemas.microsoft.com/office/powerpoint/2010/main" val="1543145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Find </a:t>
            </a:r>
            <a:r>
              <a:rPr lang="en-US" dirty="0"/>
              <a:t>a motivational or educational video and analyze it using the questions below. </a:t>
            </a:r>
          </a:p>
        </p:txBody>
      </p:sp>
      <p:sp>
        <p:nvSpPr>
          <p:cNvPr id="3" name="Объект 2"/>
          <p:cNvSpPr>
            <a:spLocks noGrp="1"/>
          </p:cNvSpPr>
          <p:nvPr>
            <p:ph idx="1"/>
          </p:nvPr>
        </p:nvSpPr>
        <p:spPr/>
        <p:txBody>
          <a:bodyPr>
            <a:normAutofit fontScale="92500" lnSpcReduction="20000"/>
          </a:bodyPr>
          <a:lstStyle/>
          <a:p>
            <a:r>
              <a:rPr lang="en-US" sz="3500" dirty="0" smtClean="0"/>
              <a:t> </a:t>
            </a:r>
            <a:r>
              <a:rPr lang="en-US" sz="3500" dirty="0"/>
              <a:t>What is the main message of the speech? </a:t>
            </a:r>
          </a:p>
          <a:p>
            <a:r>
              <a:rPr lang="en-US" sz="3500" dirty="0" smtClean="0"/>
              <a:t> </a:t>
            </a:r>
            <a:r>
              <a:rPr lang="en-US" sz="3500" dirty="0"/>
              <a:t>What language (simple, sophisticated, professional terms) does the speaker use? </a:t>
            </a:r>
          </a:p>
          <a:p>
            <a:r>
              <a:rPr lang="en-US" sz="3500" dirty="0" smtClean="0"/>
              <a:t> </a:t>
            </a:r>
            <a:r>
              <a:rPr lang="en-US" sz="3500" dirty="0"/>
              <a:t>Which techniques from the video does the speaker use? Do they use any other techniques? How effective are they? </a:t>
            </a:r>
            <a:endParaRPr lang="en-US" sz="3500" dirty="0" smtClean="0"/>
          </a:p>
          <a:p>
            <a:r>
              <a:rPr lang="en-US" sz="3500" dirty="0" smtClean="0"/>
              <a:t>          </a:t>
            </a:r>
            <a:r>
              <a:rPr lang="en-US" sz="3500" dirty="0"/>
              <a:t>hypnotic speech pattern </a:t>
            </a:r>
          </a:p>
          <a:p>
            <a:r>
              <a:rPr lang="en-US" sz="3500" dirty="0" smtClean="0"/>
              <a:t>          </a:t>
            </a:r>
            <a:r>
              <a:rPr lang="en-US" sz="3500" dirty="0" err="1" smtClean="0"/>
              <a:t>antimetabole</a:t>
            </a:r>
            <a:r>
              <a:rPr lang="en-US" sz="3500" dirty="0" smtClean="0"/>
              <a:t> </a:t>
            </a:r>
            <a:endParaRPr lang="en-US" sz="3500" dirty="0"/>
          </a:p>
          <a:p>
            <a:r>
              <a:rPr lang="en-US" sz="3500" dirty="0" smtClean="0"/>
              <a:t>          appeal </a:t>
            </a:r>
            <a:r>
              <a:rPr lang="en-US" sz="3500" dirty="0"/>
              <a:t>to tribalism </a:t>
            </a:r>
          </a:p>
          <a:p>
            <a:r>
              <a:rPr lang="en-US" sz="3500" dirty="0" smtClean="0"/>
              <a:t> </a:t>
            </a:r>
            <a:r>
              <a:rPr lang="en-US" sz="3500" dirty="0"/>
              <a:t>Would you recommend watching this video? Why/Why not? If yes, to whom? </a:t>
            </a:r>
          </a:p>
          <a:p>
            <a:endParaRPr lang="en-US" dirty="0"/>
          </a:p>
        </p:txBody>
      </p:sp>
    </p:spTree>
    <p:extLst>
      <p:ext uri="{BB962C8B-B14F-4D97-AF65-F5344CB8AC3E}">
        <p14:creationId xmlns:p14="http://schemas.microsoft.com/office/powerpoint/2010/main" val="3800500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YouTube channels </a:t>
            </a:r>
            <a:r>
              <a:rPr lang="en-US" dirty="0" smtClean="0"/>
              <a:t>to </a:t>
            </a:r>
            <a:r>
              <a:rPr lang="en-US" dirty="0"/>
              <a:t>find a video: </a:t>
            </a:r>
          </a:p>
        </p:txBody>
      </p:sp>
      <p:sp>
        <p:nvSpPr>
          <p:cNvPr id="3" name="Объект 2"/>
          <p:cNvSpPr>
            <a:spLocks noGrp="1"/>
          </p:cNvSpPr>
          <p:nvPr>
            <p:ph idx="1"/>
          </p:nvPr>
        </p:nvSpPr>
        <p:spPr>
          <a:xfrm>
            <a:off x="838200" y="1690688"/>
            <a:ext cx="10515600" cy="4486275"/>
          </a:xfrm>
        </p:spPr>
        <p:txBody>
          <a:bodyPr>
            <a:normAutofit/>
          </a:bodyPr>
          <a:lstStyle/>
          <a:p>
            <a:endParaRPr lang="en-US" dirty="0"/>
          </a:p>
          <a:p>
            <a:r>
              <a:rPr lang="en-US" dirty="0" err="1"/>
              <a:t>TEDx</a:t>
            </a:r>
            <a:r>
              <a:rPr lang="en-US" dirty="0"/>
              <a:t> Talks https://www.youtube.com/@TEDx </a:t>
            </a:r>
          </a:p>
          <a:p>
            <a:r>
              <a:rPr lang="en-US" dirty="0" err="1" smtClean="0"/>
              <a:t>MotivationHub</a:t>
            </a:r>
            <a:r>
              <a:rPr lang="en-US" dirty="0" smtClean="0"/>
              <a:t> </a:t>
            </a:r>
            <a:r>
              <a:rPr lang="en-US" dirty="0"/>
              <a:t>https://www.youtube.com/@MotivationHubOfficial </a:t>
            </a:r>
          </a:p>
          <a:p>
            <a:r>
              <a:rPr lang="en-US" dirty="0" smtClean="0"/>
              <a:t> </a:t>
            </a:r>
            <a:r>
              <a:rPr lang="en-US" dirty="0"/>
              <a:t>The School of Life https://www.youtube.com/@theschooloflifetv </a:t>
            </a:r>
          </a:p>
          <a:p>
            <a:r>
              <a:rPr lang="en-US" dirty="0" smtClean="0"/>
              <a:t> </a:t>
            </a:r>
            <a:r>
              <a:rPr lang="en-US" dirty="0"/>
              <a:t>True Inspirations https://www.youtube.com/@trueinspirations1193 </a:t>
            </a:r>
          </a:p>
          <a:p>
            <a:r>
              <a:rPr lang="en-US" dirty="0" smtClean="0"/>
              <a:t>Big </a:t>
            </a:r>
            <a:r>
              <a:rPr lang="en-US" dirty="0"/>
              <a:t>Think https://www.youtube.com/@bigthink/about ] </a:t>
            </a:r>
          </a:p>
          <a:p>
            <a:endParaRPr lang="en-US" dirty="0"/>
          </a:p>
        </p:txBody>
      </p:sp>
    </p:spTree>
    <p:extLst>
      <p:ext uri="{BB962C8B-B14F-4D97-AF65-F5344CB8AC3E}">
        <p14:creationId xmlns:p14="http://schemas.microsoft.com/office/powerpoint/2010/main" val="138257608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606</Words>
  <Application>Microsoft Office PowerPoint</Application>
  <PresentationFormat>Широкоэкранный</PresentationFormat>
  <Paragraphs>40</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Calibri</vt:lpstr>
      <vt:lpstr>Calibri Light</vt:lpstr>
      <vt:lpstr>Тема Office</vt:lpstr>
      <vt:lpstr>Look at the motivational sayings generated by AI,  complete them with the words from the list. Think about what each saying means and compare to AI answers. </vt:lpstr>
      <vt:lpstr>  ambiguity       articulate       gibberish       impeccable     profound     repercussions  </vt:lpstr>
      <vt:lpstr> ambiguity       articulate       gibberish       impeccable     profound     repercussions  </vt:lpstr>
      <vt:lpstr> ambiguity       articulate       gibberish       impeccable     profound     repercussions  </vt:lpstr>
      <vt:lpstr> ambiguity       articulate       gibberish       impeccable     profound     repercussions  </vt:lpstr>
      <vt:lpstr>ambiguity       articulate       gibberish       impeccable     profound     repercussions</vt:lpstr>
      <vt:lpstr>ambiguity       articulate       gibberish       impeccable     profound     repercussions</vt:lpstr>
      <vt:lpstr>Find a motivational or educational video and analyze it using the questions below. </vt:lpstr>
      <vt:lpstr>YouTube channels to find a video: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 at the motivational sayings generated by AI,  complete them with the words from the list. Think about what each saying means and compare to AI answers. </dc:title>
  <dc:creator>ОЛЕКСАНДР</dc:creator>
  <cp:lastModifiedBy>ОЛЕКСАНДР</cp:lastModifiedBy>
  <cp:revision>4</cp:revision>
  <dcterms:created xsi:type="dcterms:W3CDTF">2024-04-04T19:59:11Z</dcterms:created>
  <dcterms:modified xsi:type="dcterms:W3CDTF">2024-04-04T20:23:00Z</dcterms:modified>
</cp:coreProperties>
</file>