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3" r:id="rId78"/>
    <p:sldId id="332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72" autoAdjust="0"/>
  </p:normalViewPr>
  <p:slideViewPr>
    <p:cSldViewPr>
      <p:cViewPr varScale="1">
        <p:scale>
          <a:sx n="104" d="100"/>
          <a:sy n="104" d="100"/>
        </p:scale>
        <p:origin x="-1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A4BFD-867C-4CA9-901C-BF9BC3E94464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1DEF3-9976-44CC-9252-382C417E1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670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1DEF3-9976-44CC-9252-382C417E19D8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07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НОВІТНІ ТЕХНОЛОГІЇ ЦИФРОВОГО ДІАГРАМОУТВОРЕННЯ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955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Схемотехніка ЦАР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7666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893" y="3310880"/>
            <a:ext cx="7136099" cy="271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14" y="6165304"/>
            <a:ext cx="6468376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800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Принцип роботи </a:t>
            </a:r>
            <a:r>
              <a:rPr lang="uk-UA" dirty="0" err="1" smtClean="0"/>
              <a:t>радіомодуля</a:t>
            </a:r>
            <a:r>
              <a:rPr lang="uk-UA" dirty="0" smtClean="0"/>
              <a:t> ЦАР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568952" cy="172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2"/>
            <a:ext cx="7200800" cy="167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301208"/>
            <a:ext cx="7344816" cy="7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774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Технологія оброблення сигналів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1124744"/>
            <a:ext cx="838224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09120"/>
            <a:ext cx="756858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508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Формування діаграми спрямованості ЦАР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43074"/>
            <a:ext cx="8482130" cy="139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7" y="3284984"/>
            <a:ext cx="380188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2" y="6237312"/>
            <a:ext cx="546108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758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Принцип синтезу діаграми спрямованості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729245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780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592394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708920"/>
            <a:ext cx="897108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621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2314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389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484784"/>
            <a:ext cx="836256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3156279"/>
            <a:ext cx="599068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725081"/>
            <a:ext cx="670613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064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Математична модель ЦАР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0" y="1484784"/>
            <a:ext cx="900731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04864"/>
            <a:ext cx="4457420" cy="107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66" y="3356992"/>
            <a:ext cx="8500197" cy="53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88" y="3804577"/>
            <a:ext cx="6444084" cy="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6" y="4437112"/>
            <a:ext cx="853885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566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методу </a:t>
            </a:r>
            <a:r>
              <a:rPr lang="uk-UA" dirty="0" err="1" smtClean="0"/>
              <a:t>Кейптона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6" y="1196752"/>
            <a:ext cx="769391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640408"/>
            <a:ext cx="8771279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37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Цифрові антенні решітки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" y="1556792"/>
            <a:ext cx="9083169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902728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4" y="5157192"/>
            <a:ext cx="914400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075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</a:t>
            </a:r>
            <a:r>
              <a:rPr lang="uk-UA" dirty="0" err="1" smtClean="0"/>
              <a:t>хнічна</a:t>
            </a:r>
            <a:r>
              <a:rPr lang="uk-UA" dirty="0" smtClean="0"/>
              <a:t> реалізація ЦАР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386" y="1484784"/>
            <a:ext cx="547260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0" y="2132856"/>
            <a:ext cx="9027260" cy="405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853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параметри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5" y="1461445"/>
            <a:ext cx="8496944" cy="269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9036496" cy="245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535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вимоги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49" y="1484784"/>
            <a:ext cx="8712968" cy="321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" y="4797152"/>
            <a:ext cx="8910875" cy="119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" y="5995980"/>
            <a:ext cx="1949182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741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</a:t>
            </a:r>
            <a:r>
              <a:rPr lang="uk-UA" dirty="0" err="1" smtClean="0"/>
              <a:t>трансивер</a:t>
            </a:r>
            <a:r>
              <a:rPr lang="uk-UA" dirty="0" smtClean="0"/>
              <a:t> для ЦАР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73226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5144"/>
            <a:ext cx="7883953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877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Архітектура побудови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9" y="1484784"/>
            <a:ext cx="871296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213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</a:t>
            </a:r>
            <a:r>
              <a:rPr lang="uk-UA" dirty="0" err="1" smtClean="0"/>
              <a:t>трансивер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21" y="1484784"/>
            <a:ext cx="8352928" cy="367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01208"/>
            <a:ext cx="715162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126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характеристик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55" y="1124744"/>
            <a:ext cx="831948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24" y="3919158"/>
            <a:ext cx="8385015" cy="188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08" y="5733256"/>
            <a:ext cx="826074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762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Широкосмугові </a:t>
            </a:r>
            <a:r>
              <a:rPr lang="uk-UA" dirty="0" err="1" smtClean="0"/>
              <a:t>трансивери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4202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94" y="4437112"/>
            <a:ext cx="8914094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09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Широкосмуговий </a:t>
            </a:r>
            <a:r>
              <a:rPr lang="uk-UA" dirty="0" err="1" smtClean="0"/>
              <a:t>трансивер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700808"/>
            <a:ext cx="8190329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4797152"/>
            <a:ext cx="7128793" cy="51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54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Використання лінеаризації характеристики тракту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858095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4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Побудова ЦАР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8992" cy="139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1846"/>
            <a:ext cx="2464942" cy="292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52" y="5757958"/>
            <a:ext cx="2134678" cy="66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6309320"/>
            <a:ext cx="139006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27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Широкосмуговий передавач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113" y="1484784"/>
            <a:ext cx="648072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121" y="3861049"/>
            <a:ext cx="496855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06" y="6237312"/>
            <a:ext cx="6675614" cy="47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342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Архітектура передавачів ЦАР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064896" cy="284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55" y="4268150"/>
            <a:ext cx="8208912" cy="234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473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передавач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623854" cy="47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57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передавач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1"/>
            <a:ext cx="5976664" cy="5185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203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Цифровий передавач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6643840" cy="350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8423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Підсумковий аналіз результатів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34963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813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Інтелектуальні антени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32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165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Створення ЦАР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6" y="1304192"/>
            <a:ext cx="9144000" cy="454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09" y="5850012"/>
            <a:ext cx="9035249" cy="89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8994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Відомі проекти ЦАР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01182"/>
            <a:ext cx="8892832" cy="463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539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Сучасні проекти ЦАР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56984" cy="458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226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Побудова ЦАР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5" y="1340768"/>
            <a:ext cx="873783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961" y="5661248"/>
            <a:ext cx="5259097" cy="82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423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Принципи побудови ЦАР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10927"/>
            <a:ext cx="8672496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690" y="5373216"/>
            <a:ext cx="3960440" cy="558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47" y="5932051"/>
            <a:ext cx="8660177" cy="74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0176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інтелектуальних антен</a:t>
            </a:r>
            <a:endParaRPr lang="ru-RU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53420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390" y="3573016"/>
            <a:ext cx="4176464" cy="234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1" y="6021288"/>
            <a:ext cx="740117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5794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інтелектуальних антен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628800"/>
            <a:ext cx="893414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1320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Перемикання променів ЦАР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70024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2738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Система перемикання променів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96752"/>
            <a:ext cx="7632849" cy="558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5521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1296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2953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7584110" cy="390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1353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70503"/>
            <a:ext cx="7928768" cy="529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3549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 роботи адаптивних ЦАР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3968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3" y="4509120"/>
            <a:ext cx="867953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30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Адаптивні ЦАР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37243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531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Характеристики ЦАР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527" y="1466850"/>
            <a:ext cx="3980689" cy="384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45" y="5661248"/>
            <a:ext cx="333757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3388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Алгоритми адаптації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98" y="1196752"/>
            <a:ext cx="901300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2" y="2060848"/>
            <a:ext cx="9069351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813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адаптивних алгоритмів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5" y="1412776"/>
            <a:ext cx="873309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84027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Алгоритми на апріорній інформації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971115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63" y="4375014"/>
            <a:ext cx="892141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5137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Розділення сигналів </a:t>
            </a:r>
            <a:r>
              <a:rPr lang="en-US" dirty="0" smtClean="0"/>
              <a:t>SDMA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6" y="1124744"/>
            <a:ext cx="898485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6" y="4869160"/>
            <a:ext cx="8931825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725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Смарт</a:t>
            </a:r>
            <a:r>
              <a:rPr lang="uk-UA" dirty="0" smtClean="0"/>
              <a:t> антена з </a:t>
            </a:r>
            <a:r>
              <a:rPr lang="en-US" dirty="0" smtClean="0"/>
              <a:t>SDMA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12776"/>
            <a:ext cx="7153813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31905"/>
            <a:ext cx="8820472" cy="40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9514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Переваги технології інтелектуальних антен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52574"/>
            <a:ext cx="8874235" cy="530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4577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8746053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6" y="5085184"/>
            <a:ext cx="877010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0132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ЦАР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3765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6658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 інтелектуальних антен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38391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0985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Перспективи застосування ЦАР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73930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37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Можливості ЦАР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48883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61" y="4005064"/>
            <a:ext cx="658086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64" y="6021288"/>
            <a:ext cx="772885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312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62113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0" y="3743312"/>
            <a:ext cx="884301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4603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/>
          <a:lstStyle/>
          <a:p>
            <a:r>
              <a:rPr lang="uk-UA" dirty="0" smtClean="0"/>
              <a:t>МІМО – системи на базі ЦАР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3092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Принципи МІМО - систем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424936" cy="319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5" y="5157192"/>
            <a:ext cx="904900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2686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SISO </a:t>
            </a:r>
            <a:r>
              <a:rPr lang="uk-UA" dirty="0" smtClean="0"/>
              <a:t>та </a:t>
            </a:r>
            <a:r>
              <a:rPr lang="en-US" dirty="0" smtClean="0"/>
              <a:t>MISO</a:t>
            </a:r>
            <a:r>
              <a:rPr lang="uk-UA" dirty="0" smtClean="0"/>
              <a:t> системи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556792"/>
            <a:ext cx="7860873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50008"/>
            <a:ext cx="357056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104400"/>
            <a:ext cx="8425919" cy="111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27" y="4437112"/>
            <a:ext cx="5953621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3819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SIMO </a:t>
            </a:r>
            <a:r>
              <a:rPr lang="uk-UA" dirty="0" smtClean="0"/>
              <a:t>та </a:t>
            </a:r>
            <a:r>
              <a:rPr lang="en-US" dirty="0" smtClean="0"/>
              <a:t>MIMO</a:t>
            </a:r>
            <a:r>
              <a:rPr lang="uk-UA" dirty="0" smtClean="0"/>
              <a:t> системи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12" y="1556792"/>
            <a:ext cx="851973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92896"/>
            <a:ext cx="5055050" cy="168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1" y="4437112"/>
            <a:ext cx="8602051" cy="96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1527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Системи МІМО та альтернативні варіанти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1096"/>
            <a:ext cx="3202159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17652"/>
            <a:ext cx="226825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1096"/>
            <a:ext cx="4861042" cy="317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3216"/>
            <a:ext cx="906030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7000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STC </a:t>
            </a:r>
            <a:r>
              <a:rPr lang="uk-UA" dirty="0" smtClean="0"/>
              <a:t>– кодування сигналів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8" y="1484784"/>
            <a:ext cx="895403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853930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82" y="4005064"/>
            <a:ext cx="879617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4101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uk-UA" dirty="0" smtClean="0"/>
              <a:t>Побудова НВЧ ЦАР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98" y="1258488"/>
            <a:ext cx="806052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02" y="4293096"/>
            <a:ext cx="8208912" cy="65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2" y="4890640"/>
            <a:ext cx="886513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6" y="5553536"/>
            <a:ext cx="8705067" cy="119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7105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МІМО систем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81286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042" y="2533650"/>
            <a:ext cx="6991920" cy="204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45684"/>
            <a:ext cx="866496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5596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uk-UA" dirty="0" smtClean="0"/>
              <a:t>Двоканальна МІМО система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32" y="1556792"/>
            <a:ext cx="3375012" cy="241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18209"/>
            <a:ext cx="361445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520" y="1412777"/>
            <a:ext cx="532859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48505"/>
            <a:ext cx="8981608" cy="21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4686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Можливості ЦАР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424936" cy="189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23" y="3140968"/>
            <a:ext cx="61817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57" y="6425274"/>
            <a:ext cx="6577184" cy="34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6806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Ортогональне кодування сигналів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60495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1081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ССК - послідовності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5"/>
            <a:ext cx="835292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78177"/>
            <a:ext cx="805337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44529"/>
            <a:ext cx="8784976" cy="199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0890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Реалізац</a:t>
            </a:r>
            <a:r>
              <a:rPr lang="uk-UA" dirty="0" smtClean="0"/>
              <a:t>і</a:t>
            </a:r>
            <a:r>
              <a:rPr lang="ru-RU" dirty="0" smtClean="0"/>
              <a:t>я ССК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52928" cy="59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88" y="1988840"/>
            <a:ext cx="8424936" cy="194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41" y="3935779"/>
            <a:ext cx="8460011" cy="186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5590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Технологія оброблення сигналів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911212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6774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MIMO – OFDM </a:t>
            </a:r>
            <a:r>
              <a:rPr lang="uk-UA" dirty="0" smtClean="0"/>
              <a:t>технології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8571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30496"/>
            <a:ext cx="5723329" cy="76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8" y="3284984"/>
            <a:ext cx="8853853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896024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3576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Система передачі </a:t>
            </a:r>
            <a:r>
              <a:rPr lang="en-US" dirty="0" smtClean="0"/>
              <a:t>MIMO-OFDM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71720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229200"/>
            <a:ext cx="621069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7664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 smtClean="0"/>
              <a:t>Система </a:t>
            </a:r>
            <a:r>
              <a:rPr lang="en-US" dirty="0" smtClean="0"/>
              <a:t>OFDM-CDMA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3685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750" y="2852936"/>
            <a:ext cx="665715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378" y="4941168"/>
            <a:ext cx="3024336" cy="34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88045"/>
            <a:ext cx="8829853" cy="145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0099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uk-UA" dirty="0" smtClean="0"/>
              <a:t>Просторово – часове кодування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24" y="1268760"/>
            <a:ext cx="832063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36" y="2976376"/>
            <a:ext cx="8449641" cy="1081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" y="4064675"/>
            <a:ext cx="8978870" cy="55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85" y="4638224"/>
            <a:ext cx="3571323" cy="188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8561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775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dirty="0" smtClean="0"/>
              <a:t>                Адаптація ЦАР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17" y="1268760"/>
            <a:ext cx="883227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053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Процес цифрового формування діаграми спрямованості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48202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38484"/>
            <a:ext cx="476303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717122"/>
            <a:ext cx="5832648" cy="6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3462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225</Words>
  <Application>Microsoft Office PowerPoint</Application>
  <PresentationFormat>Экран (4:3)</PresentationFormat>
  <Paragraphs>78</Paragraphs>
  <Slides>78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Тема Office</vt:lpstr>
      <vt:lpstr>НОВІТНІ ТЕХНОЛОГІЇ ЦИФРОВОГО ДІАГРАМОУТВОРЕННЯ</vt:lpstr>
      <vt:lpstr>Цифрові антенні решітки</vt:lpstr>
      <vt:lpstr>Побудова ЦАР</vt:lpstr>
      <vt:lpstr>Побудова ЦАР</vt:lpstr>
      <vt:lpstr>Характеристики ЦАР</vt:lpstr>
      <vt:lpstr>Можливості ЦАР</vt:lpstr>
      <vt:lpstr>Можливості ЦАР</vt:lpstr>
      <vt:lpstr>                Адаптація ЦАР</vt:lpstr>
      <vt:lpstr>Процес цифрового формування діаграми спрямованості</vt:lpstr>
      <vt:lpstr>Схемотехніка ЦАР</vt:lpstr>
      <vt:lpstr>Принцип роботи радіомодуля ЦАР</vt:lpstr>
      <vt:lpstr>Технологія оброблення сигналів</vt:lpstr>
      <vt:lpstr>Формування діаграми спрямованості ЦАР</vt:lpstr>
      <vt:lpstr>Принцип синтезу діаграми спрямованості</vt:lpstr>
      <vt:lpstr>Переваги ЦАР</vt:lpstr>
      <vt:lpstr>Переваги ЦАР</vt:lpstr>
      <vt:lpstr>Переваги ЦАР</vt:lpstr>
      <vt:lpstr>Математична модель ЦАР</vt:lpstr>
      <vt:lpstr>Переваги методу Кейптона</vt:lpstr>
      <vt:lpstr>Технічна реалізація ЦАР</vt:lpstr>
      <vt:lpstr>Технічні параметри</vt:lpstr>
      <vt:lpstr>Технічні вимоги</vt:lpstr>
      <vt:lpstr>Цифровий трансивер для ЦАР</vt:lpstr>
      <vt:lpstr>Архітектура побудови</vt:lpstr>
      <vt:lpstr>Цифровий трансивер</vt:lpstr>
      <vt:lpstr>Аналіз характеристик</vt:lpstr>
      <vt:lpstr>Широкосмугові трансивери</vt:lpstr>
      <vt:lpstr>Широкосмуговий трансивер</vt:lpstr>
      <vt:lpstr>Використання лінеаризації характеристики тракту</vt:lpstr>
      <vt:lpstr>Широкосмуговий передавач</vt:lpstr>
      <vt:lpstr>Архітектура передавачів ЦАР</vt:lpstr>
      <vt:lpstr>Цифровий передавач</vt:lpstr>
      <vt:lpstr>Цифровий передавач</vt:lpstr>
      <vt:lpstr>Цифровий передавач</vt:lpstr>
      <vt:lpstr>Підсумковий аналіз результатів</vt:lpstr>
      <vt:lpstr>Інтелектуальні антени</vt:lpstr>
      <vt:lpstr>Створення ЦАР</vt:lpstr>
      <vt:lpstr>Відомі проекти ЦАР</vt:lpstr>
      <vt:lpstr>Сучасні проекти ЦАР</vt:lpstr>
      <vt:lpstr>Принципи побудови ЦАР</vt:lpstr>
      <vt:lpstr>Типи інтелектуальних антен</vt:lpstr>
      <vt:lpstr>Типи інтелектуальних антен</vt:lpstr>
      <vt:lpstr>Перемикання променів ЦАР</vt:lpstr>
      <vt:lpstr>Система перемикання променів</vt:lpstr>
      <vt:lpstr>Адаптивні ЦАР</vt:lpstr>
      <vt:lpstr>Адаптивні ЦАР</vt:lpstr>
      <vt:lpstr>Адаптивні ЦАР</vt:lpstr>
      <vt:lpstr>Принцип роботи адаптивних ЦАР</vt:lpstr>
      <vt:lpstr>Адаптивні ЦАР</vt:lpstr>
      <vt:lpstr>Алгоритми адаптації</vt:lpstr>
      <vt:lpstr>Варіанти адаптивних алгоритмів</vt:lpstr>
      <vt:lpstr>Алгоритми на апріорній інформації</vt:lpstr>
      <vt:lpstr>Розділення сигналів SDMA</vt:lpstr>
      <vt:lpstr>Смарт антена з SDMA</vt:lpstr>
      <vt:lpstr>Переваги технології інтелектуальних антен</vt:lpstr>
      <vt:lpstr>Переваги ЦАР</vt:lpstr>
      <vt:lpstr>Переваги ЦАР</vt:lpstr>
      <vt:lpstr>Недоліки інтелектуальних антен</vt:lpstr>
      <vt:lpstr>Перспективи застосування ЦАР</vt:lpstr>
      <vt:lpstr>Висновки</vt:lpstr>
      <vt:lpstr>МІМО – системи на базі ЦАР</vt:lpstr>
      <vt:lpstr>Принципи МІМО - систем</vt:lpstr>
      <vt:lpstr>SISO та MISO системи</vt:lpstr>
      <vt:lpstr>SIMO та MIMO системи</vt:lpstr>
      <vt:lpstr>Системи МІМО та альтернативні варіанти</vt:lpstr>
      <vt:lpstr>STC – кодування сигналів</vt:lpstr>
      <vt:lpstr>Побудова НВЧ ЦАР</vt:lpstr>
      <vt:lpstr>Переваги МІМО систем</vt:lpstr>
      <vt:lpstr>Двоканальна МІМО система</vt:lpstr>
      <vt:lpstr>Ортогональне кодування сигналів</vt:lpstr>
      <vt:lpstr>ССК - послідовності</vt:lpstr>
      <vt:lpstr>Реалізація ССК </vt:lpstr>
      <vt:lpstr>Технологія оброблення сигналів</vt:lpstr>
      <vt:lpstr>MIMO – OFDM технології</vt:lpstr>
      <vt:lpstr>Система передачі MIMO-OFDM</vt:lpstr>
      <vt:lpstr>Система OFDM-CDMA</vt:lpstr>
      <vt:lpstr>Просторово – часове кодування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ТЕХНОЛОГІЇ ЦИФРОВОГО ДІАГРАМОУТВОРЕННЯ</dc:title>
  <dc:creator>User</dc:creator>
  <cp:lastModifiedBy>User</cp:lastModifiedBy>
  <cp:revision>106</cp:revision>
  <dcterms:created xsi:type="dcterms:W3CDTF">2024-11-07T13:49:19Z</dcterms:created>
  <dcterms:modified xsi:type="dcterms:W3CDTF">2024-12-15T18:37:04Z</dcterms:modified>
</cp:coreProperties>
</file>