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5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80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3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023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548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03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7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820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70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144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34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94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3A100-5214-4D97-A04E-CB7DDFCB4A8D}" type="datetimeFigureOut">
              <a:rPr lang="ru-RU" smtClean="0"/>
              <a:t>18.04.2018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52FA5-C2F1-4011-B1E0-98C5AA8B71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85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ruhighload.com/%d0%9a%d0%b0%d0%ba+%d0%b2%d0%ba%d0%bb%d1%8e%d1%87%d0%b8%d1%82%d1%8c+slow+log+%d0%b2+mysql%3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</a:t>
            </a:r>
            <a:r>
              <a:rPr lang="ru-RU" dirty="0" err="1" smtClean="0"/>
              <a:t>ндекси</a:t>
            </a:r>
            <a:r>
              <a:rPr lang="ru-RU" dirty="0" smtClean="0"/>
              <a:t> в </a:t>
            </a:r>
            <a:r>
              <a:rPr lang="en-US" dirty="0" smtClean="0"/>
              <a:t>MySQL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637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b="1" dirty="0" err="1"/>
              <a:t>Індекс</a:t>
            </a:r>
            <a:r>
              <a:rPr lang="ru-RU" dirty="0"/>
              <a:t> (англ. </a:t>
            </a:r>
            <a:r>
              <a:rPr lang="en-US" dirty="0"/>
              <a:t>index) — </a:t>
            </a:r>
            <a:r>
              <a:rPr lang="ru-RU" dirty="0" err="1"/>
              <a:t>об'єкт</a:t>
            </a:r>
            <a:r>
              <a:rPr lang="ru-RU" dirty="0"/>
              <a:t> </a:t>
            </a:r>
            <a:r>
              <a:rPr lang="ru-RU" b="1" dirty="0" err="1"/>
              <a:t>бази</a:t>
            </a:r>
            <a:r>
              <a:rPr lang="ru-RU" b="1" dirty="0"/>
              <a:t> </a:t>
            </a:r>
            <a:r>
              <a:rPr lang="ru-RU" b="1" dirty="0" err="1"/>
              <a:t>даних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створений</a:t>
            </a:r>
            <a:r>
              <a:rPr lang="ru-RU" dirty="0"/>
              <a:t> з метою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запитів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45359"/>
            <a:ext cx="10515600" cy="3931603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Індекс – впорядкований набір значень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smtClean="0"/>
              <a:t>Типи індексів:</a:t>
            </a:r>
          </a:p>
          <a:p>
            <a:pPr lvl="1"/>
            <a:r>
              <a:rPr lang="uk-UA" dirty="0" smtClean="0"/>
              <a:t>Кластерні</a:t>
            </a:r>
          </a:p>
          <a:p>
            <a:pPr lvl="1"/>
            <a:r>
              <a:rPr lang="uk-UA" dirty="0" smtClean="0"/>
              <a:t>Некластерні</a:t>
            </a:r>
          </a:p>
          <a:p>
            <a:pPr lvl="1"/>
            <a:endParaRPr lang="uk-UA" dirty="0"/>
          </a:p>
          <a:p>
            <a:pPr lvl="1"/>
            <a:r>
              <a:rPr lang="uk-UA" dirty="0" smtClean="0"/>
              <a:t>Прості</a:t>
            </a:r>
          </a:p>
          <a:p>
            <a:pPr lvl="1"/>
            <a:r>
              <a:rPr lang="uk-UA" dirty="0" smtClean="0"/>
              <a:t>Складені</a:t>
            </a:r>
          </a:p>
          <a:p>
            <a:pPr lvl="1"/>
            <a:endParaRPr lang="uk-UA" dirty="0"/>
          </a:p>
          <a:p>
            <a:pPr marL="457200" lvl="1" indent="0">
              <a:buNone/>
            </a:pPr>
            <a:r>
              <a:rPr lang="uk-UA" dirty="0" smtClean="0"/>
              <a:t>Додатково - </a:t>
            </a:r>
            <a:r>
              <a:rPr lang="en-US" smtClean="0"/>
              <a:t>https://habrahabr.ru/post/102785/</a:t>
            </a:r>
            <a:endParaRPr lang="uk-UA" dirty="0" smtClean="0"/>
          </a:p>
          <a:p>
            <a:pPr marL="457200" lvl="1" indent="0">
              <a:buNone/>
            </a:pPr>
            <a:endParaRPr lang="uk-UA" dirty="0" smtClean="0"/>
          </a:p>
          <a:p>
            <a:pPr marL="0" lvl="1" indent="0">
              <a:spcBef>
                <a:spcPts val="0"/>
              </a:spcBef>
              <a:buNone/>
            </a:pPr>
            <a:r>
              <a:rPr lang="uk-UA" dirty="0" smtClean="0"/>
              <a:t>Індекси призначені для оптимізації виконання запитів.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73039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Створення індексів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26440" y="2192567"/>
            <a:ext cx="9961880" cy="32110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2696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Чтобы создать индекс в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Mysql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, необходимо выполнить запрос: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AAAAA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CREATE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INDEX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index_name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ON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table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(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column1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,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column2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, ...)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По одной колонке: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AAAAA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CREATE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INDEX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email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ON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users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(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email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)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024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Удаление</a:t>
            </a:r>
            <a:r>
              <a:rPr lang="uk-UA" dirty="0" smtClean="0"/>
              <a:t> </a:t>
            </a:r>
            <a:r>
              <a:rPr lang="uk-UA" dirty="0" err="1" smtClean="0"/>
              <a:t>индексов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1836967"/>
            <a:ext cx="9443720" cy="32110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12696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Чтобы удалить индекс в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MySQL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, необходимо выполнить запрос: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AAAAA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DROP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INDEX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index_name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ON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table_name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AAAAA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212529"/>
                </a:solidFill>
                <a:effectLst/>
                <a:latin typeface="+mn-lt"/>
              </a:rPr>
              <a:t>например: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rgbClr val="AAAAAA"/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DROP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INDEX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email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on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 </a:t>
            </a: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rgbClr val="AAAAAA"/>
                </a:solidFill>
                <a:effectLst/>
                <a:latin typeface="+mn-lt"/>
              </a:rPr>
              <a:t>users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80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7240" y="126936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dirty="0"/>
              <a:t>Инструкция </a:t>
            </a:r>
            <a:r>
              <a:rPr lang="ru-RU" dirty="0" err="1"/>
              <a:t>EXPLAIN</a:t>
            </a:r>
            <a:r>
              <a:rPr lang="ru-RU" dirty="0"/>
              <a:t> </a:t>
            </a:r>
            <a:r>
              <a:rPr lang="ru-RU" dirty="0" smtClean="0"/>
              <a:t>показ</a:t>
            </a:r>
            <a:r>
              <a:rPr lang="ru-RU" dirty="0"/>
              <a:t>ы</a:t>
            </a:r>
            <a:r>
              <a:rPr lang="ru-RU" dirty="0" smtClean="0"/>
              <a:t>вает </a:t>
            </a:r>
            <a:r>
              <a:rPr lang="ru-RU" dirty="0"/>
              <a:t>данные об использовании индексов для конкретного запроса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803400" y="4069874"/>
            <a:ext cx="7608493" cy="5333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0" tIns="12696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effectLst/>
                <a:latin typeface="Monaco"/>
              </a:rPr>
              <a:t>EXPLAIN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  <a:latin typeface="Monaco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effectLst/>
                <a:latin typeface="Monaco"/>
              </a:rPr>
              <a:t>SELECT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  <a:latin typeface="Monaco"/>
              </a:rPr>
              <a:t> *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effectLst/>
                <a:latin typeface="Monaco"/>
              </a:rPr>
              <a:t>FROM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  <a:latin typeface="Monaco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effectLst/>
                <a:latin typeface="Monaco"/>
              </a:rPr>
              <a:t>users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  <a:latin typeface="Monaco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effectLst/>
                <a:latin typeface="Monaco"/>
              </a:rPr>
              <a:t>WHERE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  <a:latin typeface="Monaco"/>
              </a:rPr>
              <a:t> </a:t>
            </a:r>
            <a:r>
              <a:rPr kumimoji="0" lang="ru-RU" altLang="ru-RU" sz="1800" b="0" i="0" u="none" strike="noStrike" cap="none" normalizeH="0" baseline="0" dirty="0" err="1" smtClean="0">
                <a:ln>
                  <a:noFill/>
                </a:ln>
                <a:effectLst/>
                <a:latin typeface="Monaco"/>
              </a:rPr>
              <a:t>email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  <a:latin typeface="Monaco"/>
              </a:rPr>
              <a:t> = 'golotyuk@gmail.com';</a:t>
            </a: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89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Когда создавать индексы?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Индексы </a:t>
            </a:r>
            <a:r>
              <a:rPr lang="ru-RU" dirty="0"/>
              <a:t>следует создавать по мере обнаружения медленных запросов. В этом поможет </a:t>
            </a:r>
            <a:r>
              <a:rPr lang="ru-RU" dirty="0" err="1">
                <a:hlinkClick r:id="rId2" tooltip="Как включить slow log в MySQL?"/>
              </a:rPr>
              <a:t>slow</a:t>
            </a:r>
            <a:r>
              <a:rPr lang="ru-RU" dirty="0">
                <a:hlinkClick r:id="rId2" tooltip="Как включить slow log в MySQL?"/>
              </a:rPr>
              <a:t> </a:t>
            </a:r>
            <a:r>
              <a:rPr lang="ru-RU" dirty="0" err="1">
                <a:hlinkClick r:id="rId2" tooltip="Как включить slow log в MySQL?"/>
              </a:rPr>
              <a:t>log</a:t>
            </a:r>
            <a:r>
              <a:rPr lang="ru-RU" dirty="0"/>
              <a:t> в </a:t>
            </a:r>
            <a:r>
              <a:rPr lang="ru-RU" dirty="0" err="1"/>
              <a:t>MySQL</a:t>
            </a:r>
            <a:r>
              <a:rPr lang="ru-RU" dirty="0"/>
              <a:t>. Запросы, которые выполняются более 1 секунды являются первыми кандидатами на оптимизацию.</a:t>
            </a:r>
          </a:p>
          <a:p>
            <a:r>
              <a:rPr lang="ru-RU" dirty="0"/>
              <a:t>Начинайте создание индексов с самых частых запросов. Запрос, выполняющийся секунду, но 1000 раз в день наносит больше ущерба, чем 10-секундный запрос, который выполняется несколько раз в день.</a:t>
            </a:r>
          </a:p>
          <a:p>
            <a:r>
              <a:rPr lang="ru-RU" dirty="0"/>
              <a:t>Не создавайте индексы на таблицах, число записей в которых меньше нескольких тысяч. Для таких размеров выигрыш от использования индекса будет почти незаметен.</a:t>
            </a:r>
          </a:p>
          <a:p>
            <a:r>
              <a:rPr lang="ru-RU" dirty="0"/>
              <a:t>Не создавайте индексы заранее, например, в среде разработки. Индексы должны устанавливаться исключительно под форму и тип нагрузки работающей системы.</a:t>
            </a:r>
          </a:p>
          <a:p>
            <a:r>
              <a:rPr lang="ru-RU" dirty="0"/>
              <a:t>Удаляйте неиспользуемые индексы.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45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 медленных запросов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https://ruhighload.com/%D0%9A%D0%B0%D0%BA+%D0%B2%D0%BA%D0%BB%D1%8E%D1%87%D0%B8%D1%82%D1%8C+slow+log+%D0%B2+mysql%3f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81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на </a:t>
            </a:r>
            <a:r>
              <a:rPr lang="ru-RU" dirty="0" err="1" smtClean="0"/>
              <a:t>лабораторну</a:t>
            </a:r>
            <a:r>
              <a:rPr lang="ru-RU" dirty="0" smtClean="0"/>
              <a:t> роботу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Включить </a:t>
            </a:r>
            <a:r>
              <a:rPr lang="en-US" dirty="0" err="1" smtClean="0"/>
              <a:t>Slow_log</a:t>
            </a:r>
            <a:endParaRPr lang="en-US" dirty="0" smtClean="0"/>
          </a:p>
          <a:p>
            <a:r>
              <a:rPr lang="ru-RU" dirty="0" smtClean="0"/>
              <a:t>Выполнить </a:t>
            </a:r>
            <a:r>
              <a:rPr lang="ru-RU" dirty="0" err="1" smtClean="0"/>
              <a:t>несколька</a:t>
            </a:r>
            <a:r>
              <a:rPr lang="ru-RU" dirty="0" smtClean="0"/>
              <a:t> раз запросы по индивидуальному варианту изменяя условия отбора и описание связей</a:t>
            </a:r>
          </a:p>
          <a:p>
            <a:r>
              <a:rPr lang="ru-RU" dirty="0" smtClean="0"/>
              <a:t>Определить медленные запросы</a:t>
            </a:r>
          </a:p>
          <a:p>
            <a:r>
              <a:rPr lang="ru-RU" dirty="0" smtClean="0"/>
              <a:t>Проанализировать план выполнения с помощью функции </a:t>
            </a:r>
            <a:r>
              <a:rPr lang="en-US" dirty="0" smtClean="0"/>
              <a:t>EXPLAIN</a:t>
            </a:r>
            <a:endParaRPr lang="ru-RU" dirty="0" smtClean="0"/>
          </a:p>
          <a:p>
            <a:r>
              <a:rPr lang="ru-RU" dirty="0" smtClean="0"/>
              <a:t>Добавить необходимые индексы</a:t>
            </a:r>
          </a:p>
          <a:p>
            <a:r>
              <a:rPr lang="ru-RU" dirty="0" smtClean="0"/>
              <a:t>Проанализировать </a:t>
            </a:r>
            <a:r>
              <a:rPr lang="en-US" dirty="0" smtClean="0"/>
              <a:t> </a:t>
            </a:r>
            <a:r>
              <a:rPr lang="ru-RU" dirty="0" smtClean="0"/>
              <a:t>и сравнить новую статистику выполнения запросов с предыдущей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18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174</Words>
  <Application>Microsoft Office PowerPoint</Application>
  <PresentationFormat>Широкоэкранный</PresentationFormat>
  <Paragraphs>43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Monaco</vt:lpstr>
      <vt:lpstr>Тема Office</vt:lpstr>
      <vt:lpstr>Iндекси в MySQL</vt:lpstr>
      <vt:lpstr>Індекс (англ. index) — об'єкт бази даних, що створений з метою підвищення ефективності виконання запитів</vt:lpstr>
      <vt:lpstr>Створення індексів</vt:lpstr>
      <vt:lpstr>Удаление индексов</vt:lpstr>
      <vt:lpstr>Инструкция EXPLAIN показывает данные об использовании индексов для конкретного запроса</vt:lpstr>
      <vt:lpstr>Когда создавать индексы? </vt:lpstr>
      <vt:lpstr>Анализ медленных запросов </vt:lpstr>
      <vt:lpstr>Задание на лабораторну роботу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Iндекси в MySQL</dc:title>
  <dc:creator>RePack by Diakov</dc:creator>
  <cp:lastModifiedBy>RePack by Diakov</cp:lastModifiedBy>
  <cp:revision>5</cp:revision>
  <dcterms:created xsi:type="dcterms:W3CDTF">2018-04-18T02:48:11Z</dcterms:created>
  <dcterms:modified xsi:type="dcterms:W3CDTF">2018-04-18T04:00:36Z</dcterms:modified>
</cp:coreProperties>
</file>