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6" r:id="rId15"/>
    <p:sldId id="278" r:id="rId16"/>
    <p:sldId id="277" r:id="rId17"/>
    <p:sldId id="279" r:id="rId18"/>
    <p:sldId id="270" r:id="rId19"/>
    <p:sldId id="271" r:id="rId20"/>
    <p:sldId id="272" r:id="rId21"/>
    <p:sldId id="273" r:id="rId22"/>
    <p:sldId id="274" r:id="rId23"/>
    <p:sldId id="275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AE9FF-C02E-4069-BDAB-CEE2CF598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E5AEA7A-8DD0-4B3C-83F3-E2F7748E5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A68F341-48D2-44EA-994D-2FCF4DE56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C8DF72A-1F79-4EB8-85AB-67AF2C077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E71643-34B3-4658-8847-584943F34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72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CBA268-EE4F-42A5-A5BC-2A3B1C4BC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9E59B77-2D4B-4F59-A6F3-DB192DF02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314DFF-96EF-48F3-B910-B5EC6C558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33ACB13-FF29-472A-9C25-9E2A8A1A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5B8862-2BA9-4D98-BDB2-328DD585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204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785D0240-96C3-4B79-BFD0-39998E8BBC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654FC70-7893-424A-908C-94D6B18D2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9577CD0-2AD7-4B05-8B84-1F44C7442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0B93679-0F86-40A6-88E5-8545C723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307B69A-66E3-4922-97C0-9C9B2A0F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22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8E206-787A-4296-9985-DD4A29045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4D1C1A-AD2A-439C-ADD7-663A51010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A6F88FA-06E7-4B0C-BF42-E03842D1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44A7BAC-1CD7-4C19-A902-9992E02F3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CFA8A84-050B-4F10-8B79-3E98D79D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085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17C9B9-7BC0-4285-8EA2-60A1AA7DB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1622525-CBA6-4033-BECC-90685793F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37B560-5B51-4E38-96A1-0366D128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DE05FAF-85A3-4107-8B50-CD11263F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D2F14BC-D4F2-49C2-9DEF-7679A3EB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525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5A7B65-22BE-415E-BF55-FFACE0ED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1748DA-69E2-4A8A-AE2C-C3953C778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8E29816-D993-435D-BD27-0E2A916C8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4B07828-CA67-40CE-B5EB-50C8BFF80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A8A05A7-A0D3-4068-AAD5-42826A3EA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2FC3947-49ED-49EC-8C5D-F21EF6F2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802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70838-A39C-43CE-9479-9D3058CD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9048BA-ACE9-48DF-A4BE-0BD8E9237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C342A8B-B62F-47AC-B4F4-85E8148C6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420BF66-881A-4FF8-8BE4-E3C4864443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FF64D59-DEF6-42C2-B870-C545BDABCB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5DF776B-0740-4B8C-A44D-611988445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D7F41C0-B48F-4151-9990-51D9EF12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506CE23-2805-4494-A93F-164F9C45B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87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AB916-8E0C-452A-A574-454F36996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A5EDE3EF-370A-4BE0-9331-D7E0B69D7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79C7206-DED0-4C43-AAC7-D7E733F75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9C7C43A-5D74-4C3F-B5EB-AA7CD4DD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43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50CC718-2733-4519-810B-6E88E5F7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6405DAF-16D6-4F78-86BF-EEB63585B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24BB093-52C3-48ED-91A0-5CC7608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74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D37825-00FB-4C59-B374-0DF4D61A1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67635E8-668B-429F-A966-9AF976776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09C8704-D16E-412F-ABCB-200139814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74A50C6-B6F7-432F-9ADE-6CD2F48B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CA4D5A4-31AA-454C-9EF2-D1AF2E8C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7DD1E67-C545-40F7-AE5F-386D0CA4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115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C352A3-6DDD-426A-AB7B-3F2D09ACD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A257CDC-A10F-48EA-9964-D4D3F8396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1B682D2-A694-41FB-8344-C032CD6CB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647D8EC-ECEB-4656-B26C-810E8ED67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CCF39AF-1BED-4B5C-9EC3-DC5391478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3AE5FC9-9157-4B99-BC97-199130EC5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91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59329A4-2115-439F-B107-3FDE62407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EB4CB5C-CDF2-4BC1-A576-845D632CD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BC18515-B58C-406E-9D9B-1953EDF12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15D38-A4F8-4575-9FA9-C4D91F4F99E8}" type="datetimeFigureOut">
              <a:rPr lang="uk-UA" smtClean="0"/>
              <a:t>08.04.2026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47014F7-6EC3-4A31-85E1-834B2E22B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ED5F7A-8293-4CA4-B920-151B017E9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64206-B13F-45F4-871C-7A684481DC2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53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FBDDE-E815-4F22-B593-9430554F0C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Файлова система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923F3B4-DD43-48CA-8E2A-13ADDA326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0218"/>
            <a:ext cx="9144000" cy="1167581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12</a:t>
            </a:r>
          </a:p>
        </p:txBody>
      </p:sp>
    </p:spTree>
    <p:extLst>
      <p:ext uri="{BB962C8B-B14F-4D97-AF65-F5344CB8AC3E}">
        <p14:creationId xmlns:p14="http://schemas.microsoft.com/office/powerpoint/2010/main" val="368060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0F8EE69-2014-4838-8A4B-8F29B9F4C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291" y="609600"/>
            <a:ext cx="11388435" cy="556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інформації про каталог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"C:\\Program Files";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каталогу: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Повна назва каталогу: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dirInfo.FullName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створення каталогу: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dirInfo.CreationTime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Кореневий каталог: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dirInfo.Root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60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7038E-A674-41E0-A38F-CA7B9A3C7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09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із файлами. Класи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AE2160-3807-4C83-A7B4-11A230486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2" y="1025236"/>
            <a:ext cx="11637818" cy="564341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 до пари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роботи з файлами призначена пара класів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їхньою допомогою ми можемо створювати, видаляти, переміщувати файли, отримувати їх властивості та багато іншого.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Деякі корисні методи та властивості класу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CopyTo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копіює файл у нове місце за вказаним шляхом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файл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Delete():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файл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destFileName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 файл у нове місце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батьківський каталог як об’єкт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повний шлях до батьківського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вказує, чи існує файл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розмір файлу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розширення файлу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ім’я файлу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повне ім’я файлу</a:t>
            </a:r>
          </a:p>
        </p:txBody>
      </p:sp>
    </p:spTree>
    <p:extLst>
      <p:ext uri="{BB962C8B-B14F-4D97-AF65-F5344CB8AC3E}">
        <p14:creationId xmlns:p14="http://schemas.microsoft.com/office/powerpoint/2010/main" val="2955753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91609B-58FC-4286-8029-614BE84BA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273"/>
            <a:ext cx="10515600" cy="624378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об’єкта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 конструктор, який отримує як параметр шлях до файлу: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(@"C:\app\content.txt");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схожу функціональність за допомогою статичних методів: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копіює файл у нове місце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файл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Delete():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файл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 файл у нове місце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Exists(file):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визначає, чи існує файл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класу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три параметри: шлях до вихідного файлу, шлях, яким файл копіюватиметься, і булеве значення, що вказує, чи буде файл перезаписуватися.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CopyTo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класу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два параметри: шлях, яким файл копіюватиметься, і булеве значення, яке вказує, чи потрібно при копіюванні перезаписувати файл (якщо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true,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у випадку вище, файл при копіюванні перезаписується). Якщо ж як останній параметр передати значення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false,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якщо такий файл вже існує, програма </a:t>
            </a:r>
            <a:r>
              <a:rPr lang="uk-UA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видасть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помилку.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87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535224-1290-4618-89DA-52FF1BE76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7091" y="628074"/>
            <a:ext cx="5742710" cy="5846617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до файлів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роботи з файлами можна використовувати як абсолютні, так і відносні шляхи: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абсолютні шляхи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path1 = @"C:\Users\eugene\Documents\content.txt";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path2 = "C:\Users\eugene\Documents\content.txt"; //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path3 = "/Users/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eugene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/Documents/content.txt";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MacOS/Linux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Відносні шляхи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path4 = "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MyDir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\content.txt"; //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path5 = "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MyDir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/content.txt"; //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MacOS/Linux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FF67E968-B161-4EC8-BE8D-3D06455CC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628074"/>
            <a:ext cx="5742709" cy="612370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інформації про файл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 = @"C:\Users\eugene\Documents\content.txt";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string path = "/Users/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eugene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/Documents/content.txt";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MacOS/Linux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новий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fileInfo.Exists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 файлу: {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fileInfo.Name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створення: {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fileInfo.CreationTime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Розмір: {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fileInfo.Length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115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C5241DD-9A7A-4F52-984C-1D211EB4E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8582"/>
            <a:ext cx="10515600" cy="68782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текстових файлів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094A620-F7BC-4050-A2AD-A82CA7DD4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86402"/>
            <a:ext cx="10762673" cy="577301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System.IO;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Program{    static void Main()    {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path = "myfile.txt"; 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файлу та запис тексту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writer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(path))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writer.WriteLine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перший рядок у файлі.");         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writer.WriteLine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це другий рядок.");        }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успішно створено та записано.");    }}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для запису тексту у файл.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файл, якщо його ще немає.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 автоматичне закриття файлу після завершення роботи.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WriteLine()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рядок у файл.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2249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E648A7-9E04-40C2-8D44-543E41F03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29672"/>
            <a:ext cx="11021291" cy="582814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та запис тексту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автоматично створює файл, якщо його не існує, або перезаписує вже наявний.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System.IO;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 = "example.txt";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content =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Привіт, це текст для файлу!";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Створює файл і записує в нього рядок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content);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використанні методу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закривати не потрібно.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є </a:t>
            </a:r>
            <a:r>
              <a:rPr lang="uk-UA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високорівневою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«обгорткою» (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wrapper),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самостійно виконує весь життєвий цикл операції: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 (або створює) файл.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Записує вміст.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Автоматично закриває файл і звільняє всі системні ресурси.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робить його дуже зручним для швидкого запису, оскільки вам не потрібно використовувати блоки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try-finally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оператор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using.</a:t>
            </a:r>
            <a:endParaRPr lang="uk-UA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87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0006562-B3A2-4534-B36E-D2C7E5E85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9455"/>
            <a:ext cx="11039764" cy="580750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Порядковий запис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Використовується, якщо потрібно записувати дані в файл частинами або через цикл.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csharp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System.IO;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 = "lines.txt";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рядок");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рядок");}</a:t>
            </a: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поради: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Підключення бібліотеки: Завжди </a:t>
            </a:r>
            <a:r>
              <a:rPr lang="uk-UA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додавайте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System.IO;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файлу.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до файлів: Ви можете вказувати як відносні шляхи (файл створиться в папці з програмою), так і абсолютні (наприклад, @"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C:\Temp\test.txt").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 ресурсів: При використанні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File.Create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конструкцію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using,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програма </a:t>
            </a:r>
            <a:r>
              <a:rPr lang="uk-UA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коректно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закривала файл після завершення роботи з ним</a:t>
            </a:r>
          </a:p>
        </p:txBody>
      </p:sp>
    </p:spTree>
    <p:extLst>
      <p:ext uri="{BB962C8B-B14F-4D97-AF65-F5344CB8AC3E}">
        <p14:creationId xmlns:p14="http://schemas.microsoft.com/office/powerpoint/2010/main" val="2121321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F9D81A-6D47-49A1-9A60-09A1FEB2D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2436"/>
            <a:ext cx="11067473" cy="6308437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у трьох основних випадках, коли продуктивність та гнучкість важливіші за простоту: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Запис великих обсягів даних (Економія пам'яті)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 завантажує весь текст у оперативну пам'ять, а потім одним махом пише його на диск. Якщо ви записуєте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гігабайтний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-файл, програма може просто "вилетіти" через брак пам'яті.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пише дані частинами (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буферизовано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Він тримає у пам'яті лише маленький шматочок тексту, що дозволяє працювати з величезними файлами.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Запис у циклі (Швидкість)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вам потрібно записувати дані поступово (наприклад, отримуючи їх з бази даних або датчиків),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 щоразу відкривати та закривати файл. Це дуже повільно.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 файл один раз, тримає потік відкритим і дописує дані в міру їх надходження, що значно швидше.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Складне форматування та кодування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дає більше контролю: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легко змінювати кодування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UTF-8, ASCII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тощо) прямо під час створення об'єкта.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можливість автоматично очищати буфер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AutoFlush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Зручно комбінувати різні типи даних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sw.WriteLine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(42);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sw.WriteLine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(true);).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206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2585210-BA9C-4113-931F-363740047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272"/>
            <a:ext cx="10515600" cy="645621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 та запис файлів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додаток до вищерозглянутих методів клас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надає низку методів для читання-запису текстових та бінарних файлів: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AppendAllLines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(String, </a:t>
            </a: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AppendAllLinesAsync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 у файл набір рядків. Якщо файл не існує, він створюється</a:t>
            </a:r>
          </a:p>
          <a:p>
            <a:pPr>
              <a:lnSpc>
                <a:spcPct val="120000"/>
              </a:lnSpc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AppendAllText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(String, String)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AppendAllTextAsync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(String, String,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 у файл рядок. Якщо файл не існує, він створюється</a:t>
            </a:r>
          </a:p>
          <a:p>
            <a:pPr>
              <a:lnSpc>
                <a:spcPct val="120000"/>
              </a:lnSpc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byte[] </a:t>
            </a: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ReadAllBytes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path)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Task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ReadAllBytesAsync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зчитують вміст бінарного файлу в масив байтів</a:t>
            </a:r>
          </a:p>
          <a:p>
            <a:pPr>
              <a:lnSpc>
                <a:spcPct val="120000"/>
              </a:lnSpc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</a:t>
            </a: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ReadAllLines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path)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Task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ReadAllLinesAsync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зчитують вміст текстового файлу в масив рядків</a:t>
            </a:r>
          </a:p>
          <a:p>
            <a:pPr>
              <a:lnSpc>
                <a:spcPct val="120000"/>
              </a:lnSpc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ReadAllText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path)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Task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ReadAllTextAsync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зчитують вміст текстового файлу в рядок</a:t>
            </a:r>
          </a:p>
        </p:txBody>
      </p:sp>
    </p:spTree>
    <p:extLst>
      <p:ext uri="{BB962C8B-B14F-4D97-AF65-F5344CB8AC3E}">
        <p14:creationId xmlns:p14="http://schemas.microsoft.com/office/powerpoint/2010/main" val="3514599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5AF0DE-238C-4E9B-B491-050C6DEF3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309" y="868218"/>
            <a:ext cx="10515600" cy="530874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ReadLines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path)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зчитують вміст текстового файлу в колекцію рядків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WriteAllBytes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byte[] bytes)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Task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WriteAllBytesAsync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byte[] bytes,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 масив байт у бінарний файл. Якщо файл не існує, він створюється. Якщо існує, то перезаписується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WriteAllLines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string[] contents)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Task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WriteAllLinesAsync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contents,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 масив рядків у текстовий файл. Якщо файл не існує, він створюється. Якщо існує, то перезаписується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WriteAllText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string? contents)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Task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path, string? contents,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cancellationToken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 рядок у текстовий файл. Якщо файл не існує, він створюється. Якщо існує, то перезаписується</a:t>
            </a:r>
          </a:p>
        </p:txBody>
      </p:sp>
    </p:spTree>
    <p:extLst>
      <p:ext uri="{BB962C8B-B14F-4D97-AF65-F5344CB8AC3E}">
        <p14:creationId xmlns:p14="http://schemas.microsoft.com/office/powerpoint/2010/main" val="62304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9B3BB-0F3E-463C-99B4-C1423BF9D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475"/>
            <a:ext cx="10515600" cy="843180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дисками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5126FD-6C31-42B0-90F5-4167A1D3A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0654"/>
            <a:ext cx="10515600" cy="542174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System.IO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DriveInfo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GetDrives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AvailableFreeSpace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диску в байтах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DriveFormat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DriveType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диска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диска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RootDirectory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 диска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TotalFreeSpace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диску в байтах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TotalSize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диска в байтах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VolumeLabel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тома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32936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6D8EDB-9C12-4A35-B5A9-6F01E26CD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873"/>
            <a:ext cx="10993582" cy="5752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запишемо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зчитаємо назад у рядок текстовий файл: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 = @"c:\app\content.txt";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"Hello Abitap.com";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 рядка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File.WriteAllTextAsync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originalText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дозапис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кінець файлу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File.AppendAllTextAsync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(path, "\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nHello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work");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 файлу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fileText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await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File.ReadAllTextAsync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(path);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5268F8-A5CA-4D5E-91C3-FF28CB3B0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6254" y="4904510"/>
            <a:ext cx="2268510" cy="127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36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82EC01-E76C-4D04-B07F-8940E2F4C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7308"/>
            <a:ext cx="11122892" cy="575425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зазначити, що при додаванні тексту у рядок дописати  послідовність \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виконується перехід на наступний рядок. Завдяки цьому текст, що додається, розташовується у файлі на новому рядку.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ми хочемо, що у файлі спочатку йшло додавання на новий рядок, то для запису варто використовувати метод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WriteAllLines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WriteAllLinesAsync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для додавання –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AppendAllLines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AppendAllLinesAsync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File.WriteAllLinesAsync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new[] { "Hello Abitap.com", "Hello work"});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Аналогічно при читанні файлу якщо ми хочемо кожен рядок файлу рахувати окремо, то замість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ReadAllText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ReadAllTextAsync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ReadAllLines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ReadAllLinesAsync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96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239EDFE-48DD-40D5-A296-C22B3C354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643774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додатковий параметр методи читання-запису текстових файлів дозволяють встановити кодування у вигляді об’єкта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System.Text.Encoding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path = "/Users/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eugene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/Documents/app/content.txt";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Abitap.com";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 рядка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дозапис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кінець файлу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File.AppendAllTextAsync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"\n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світ",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 файлу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await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File.ReadAllTextAsync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8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E69221-7FD2-4C3D-BFA6-C148956B3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418" y="544945"/>
            <a:ext cx="11231418" cy="602211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встановлення кодування під час запису та читання тут застосовується вбудоване значення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можна вказати назву кодування, єдине слід переконатися, що поточна операційна система підтримує вибране кодування: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path = @"c:\app\content.txt";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"Hello Abitap.com";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 рядка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File.WriteAllTextAsync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Encoding.GetEncoding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("iso-8859-1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дозапис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кінець файлу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File.AppendAllTextAsync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"\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nHello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code",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Encoding.GetEncoding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("iso-8859-1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 файлу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await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File.ReadAllTextAsync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Encoding.GetEncoding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("iso-8859-1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63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CAA41C-E04D-4BF5-9BCA-E1BFCF5F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1055"/>
            <a:ext cx="10938164" cy="60128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drives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DriveInfo.GetDrives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drive in drives)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drive.Name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drive.DriveType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drive.IsReady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Об'єм диска: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drive.TotalSize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 простір: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drive.TotalFreeSpace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Мітка диска: 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drive.VolumeLabel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86CB0F3-DDA0-4FC9-BD8D-E738F3E51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1901" y="5142691"/>
            <a:ext cx="2339543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30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858CD-5881-4ACA-80A7-260ADFCD7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452"/>
            <a:ext cx="10515600" cy="45691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каталогами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264887-345F-4813-A2BC-BF98E1A44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5092"/>
            <a:ext cx="10891982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роботи з каталогами у просторі імен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System.IO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 відразу два класи: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Статичний клас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низку методів для керування каталогами. Деякі з цих методів: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CreateDirectory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каталог по вказаному шляху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Delete(path):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каталог вказаним шляхом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визначає, чи існує каталог за вказаним шляхом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існує, повертається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GetCurrentDirectory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шлях до поточної папки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GetDirectories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список підкаталогів у каталозі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GetFiles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список файлів у каталозі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GetFileSystemEntries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список підкаталогів та файлів у каталозі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Move(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sourceDirName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destDirName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 каталог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GetParent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батьківського каталогу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GetLastWriteTime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час останньої зміни каталогу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GetLastAccessTime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час останнього звернення до каталогу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GetCreationTime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час створення каталогу</a:t>
            </a:r>
          </a:p>
        </p:txBody>
      </p:sp>
    </p:spTree>
    <p:extLst>
      <p:ext uri="{BB962C8B-B14F-4D97-AF65-F5344CB8AC3E}">
        <p14:creationId xmlns:p14="http://schemas.microsoft.com/office/powerpoint/2010/main" val="2205653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ADE6D30-9676-41CB-BF0F-2B20D4BF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84727"/>
            <a:ext cx="10843490" cy="15059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Клас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b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клас надає функціональність для створення, видалення, переміщення та інших операцій з каталогами. Багато в чому він схожий на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не є статичним.</a:t>
            </a:r>
            <a:b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об’єкта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класу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 конструктор, який як параметр приймає шлях до каталогу:  </a:t>
            </a:r>
            <a:b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(string path);</a:t>
            </a:r>
            <a:br>
              <a:rPr lang="en-US" sz="1600" dirty="0"/>
            </a:br>
            <a:endParaRPr lang="uk-UA" sz="1600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E25218B3-0220-4DBE-9DF1-959B5C21AB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 класу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каталог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CreateSubdirectory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 підкаталог по вказаному шляху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Delete():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каталог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GetDirectories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список підкаталогів папки у вигляді масиву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GetFiles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 список файлів у папці у вигляді масиву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destDirName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 каталог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06337D5-9678-4B32-B4CC-BAEC4D4B82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властивості класу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CreationTime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час створення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LastAccessTime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час останнього доступу до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LastWriteTime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час останньої зміни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визначає, чи існує каталог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батьківського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кореневого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ім’я каталогу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 шлях до каталогу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673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122CC2C-4B08-4C9A-97D0-27E25708A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327" y="646545"/>
            <a:ext cx="10559473" cy="553041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видно з функціоналу, обидва класи надають схожі можливості. Коли і що використовувати?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потрібно здійснити одну-дві операції з одним каталогом, простіше використовувати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необхідно виконати послідовність операцій з одним і тим самим каталогом, краще скористатися класом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Справа в тому, що методи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 додаткові перевірки безпеки. А для класу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такі перевірки не завжди є обов’язковими.</a:t>
            </a:r>
            <a:r>
              <a:rPr lang="uk-UA" dirty="0"/>
              <a:t>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!!!!!! Зверніть увагу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використання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слешів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іменах файлів. Або ми використовуємо подвійний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слєш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C:\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одинарний, але тоді перед усім шляхом ставимо знак @: @ “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C:\Program Files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9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B37625E-5AE7-4F87-97BB-16238533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2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підкаталогів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D54A48B3-0FAA-438C-BC5E-A82044EA1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60582"/>
            <a:ext cx="5181600" cy="5216381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uk-UA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"C:\\";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папка існує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Directory.Exists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Підкаталоги:");</a:t>
            </a:r>
          </a:p>
          <a:p>
            <a:pPr marL="0" indent="0">
              <a:buNone/>
            </a:pPr>
            <a:r>
              <a:rPr lang="uk-UA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dirs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Directory.GetDirectories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foreach (string s in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dirs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(s);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Файли:");</a:t>
            </a:r>
          </a:p>
          <a:p>
            <a:pPr marL="0" indent="0">
              <a:buNone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files =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Directory.GetFiles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foreach (string s in files)</a:t>
            </a:r>
          </a:p>
          <a:p>
            <a:pPr marL="0" indent="0"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(s);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FBBFF8A-3F5D-424F-BF72-E22ECD8E6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52945"/>
            <a:ext cx="5181600" cy="5124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"C:\\";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directory = new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directory.Exists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Підкаталоги:");</a:t>
            </a:r>
          </a:p>
          <a:p>
            <a:pPr marL="0" indent="0"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dirs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directory.GetDirectories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foreach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dir.FullName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  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Файли:");</a:t>
            </a:r>
          </a:p>
          <a:p>
            <a:pPr marL="0" indent="0"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files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directory.GetFiles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foreach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 in files)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file.FullName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}}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063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A7FAD86-8996-4B74-A4F9-62A5AA389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Фільтрація папок та файлів</a:t>
            </a:r>
            <a:b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отримання папок та файлів дозволяють виконувати фільтрацію. Як фільтр у ці методи передається шаблон, який може містити два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плейсхолдери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* або символ-зірочка (відповідає будь-якій кількості символів) та ? або знак питання (відповідає одному символу)</a:t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A2FE61E-12D5-46E7-81F6-047B5CE479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45" y="1825625"/>
            <a:ext cx="5576455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знайдемо всі папки, які починаються на 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books”: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Directory.GetDirectories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"books*.");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directory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directory.GetDirectories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("books*.");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76E074BE-114E-415A-9D3D-A5ABA48C4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1273" y="1825625"/>
            <a:ext cx="6137565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отримаємо всі файли з розширенням “.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exe”: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files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Directory.GetFiles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"*.exe");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directory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files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directory.GetFiles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("*.exe");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3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B6B45-79C2-4D81-8351-BD467160B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каталогу</a:t>
            </a:r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3E0457-F147-4A52-A8F4-FC3E36FD9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7291" y="1450109"/>
            <a:ext cx="5181600" cy="504276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 = @"C:\SomeDir";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subpath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@"program\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avalon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DirectoryInfo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dirInfo.Exists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dirInfo.Create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dirInfo.CreateSubdirectory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subpath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20E4C67-0BCC-486B-A5D4-74659F702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50109"/>
            <a:ext cx="5181600" cy="472685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Аналогічний приклад із класом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path = @"C:\SomeDir";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subpath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@"program\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avalon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Directory.Exists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Directory.CreateDirectory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(path);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Directory.CreateDirectory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($"{path}/{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subpath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161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2950</Words>
  <Application>Microsoft Office PowerPoint</Application>
  <PresentationFormat>Широкий екран</PresentationFormat>
  <Paragraphs>310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Файлова система</vt:lpstr>
      <vt:lpstr>Робота з дисками</vt:lpstr>
      <vt:lpstr>Презентація PowerPoint</vt:lpstr>
      <vt:lpstr>Робота з каталогами</vt:lpstr>
      <vt:lpstr>                                                    Клас DirectoryInfo Цей клас надає функціональність для створення, видалення, переміщення та інших операцій з каталогами. Багато в чому він схожий на Directory, але не є статичним. Для створення об’єкта класу DirectoryInfo застосовується конструктор, який як параметр приймає шлях до каталогу:   public DirectoryInfo (string path); </vt:lpstr>
      <vt:lpstr>Презентація PowerPoint</vt:lpstr>
      <vt:lpstr>Отримання списку файлів та підкаталогів</vt:lpstr>
      <vt:lpstr>Фільтрація папок та файлів Методи отримання папок та файлів дозволяють виконувати фільтрацію. Як фільтр у ці методи передається шаблон, який може містити два плейсхолдери: * або символ-зірочка (відповідає будь-якій кількості символів) та ? або знак питання (відповідає одному символу) </vt:lpstr>
      <vt:lpstr> Створення каталогу </vt:lpstr>
      <vt:lpstr>Презентація PowerPoint</vt:lpstr>
      <vt:lpstr>Робота із файлами. Класи File та FileInfo</vt:lpstr>
      <vt:lpstr>Презентація PowerPoint</vt:lpstr>
      <vt:lpstr>Презентація PowerPoint</vt:lpstr>
      <vt:lpstr>Створення текстових файлів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Файлова система</dc:title>
  <dc:creator>Oksana Okunkova</dc:creator>
  <cp:lastModifiedBy>Oksana Okunkova</cp:lastModifiedBy>
  <cp:revision>19</cp:revision>
  <dcterms:created xsi:type="dcterms:W3CDTF">2026-04-04T07:36:28Z</dcterms:created>
  <dcterms:modified xsi:type="dcterms:W3CDTF">2026-04-08T06:48:00Z</dcterms:modified>
</cp:coreProperties>
</file>