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14.02.2026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600" b="1" i="1" u="sng" dirty="0">
                <a:latin typeface="Times New Roman" pitchFamily="18" charset="0"/>
                <a:cs typeface="Times New Roman" pitchFamily="18" charset="0"/>
              </a:rPr>
              <a:t>Теоретичні засади публічного управління в зарубіжних країнах</a:t>
            </a:r>
            <a:br>
              <a:rPr lang="uk-UA" sz="36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3360" y="160020"/>
            <a:ext cx="11643678" cy="5610543"/>
          </a:xfrm>
        </p:spPr>
        <p:txBody>
          <a:bodyPr/>
          <a:lstStyle/>
          <a:p>
            <a:pPr marL="0" indent="0" algn="ctr">
              <a:buNone/>
            </a:pPr>
            <a:r>
              <a:rPr lang="uk-UA" sz="25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1. Децентралізація як елемент системності публічного управління: досвід Німеччини</a:t>
            </a:r>
          </a:p>
          <a:p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Контекст:</a:t>
            </a:r>
            <a:b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Німеччина функціонує федеративна модель управління, де землі мають широкі повноваження у сфері освіти, поліції, місцевого розвитку та фінансів.</a:t>
            </a:r>
          </a:p>
          <a:p>
            <a:pPr marL="0" indent="0"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Проаналізуйте, як розподіл повноважень між федеральним центром і землями забезпечує системність публічного управління.</a:t>
            </a:r>
          </a:p>
          <a:p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Визначте механізми координації між рівнями влади.</a:t>
            </a:r>
          </a:p>
          <a:p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Оцініть переваги й ризики такої моделі для забезпечення стабільності держави.</a:t>
            </a: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5261" y="152400"/>
            <a:ext cx="11681778" cy="56181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200" b="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Кейс 2. Цифрове публічне управління як інтегрована система: досвід Естонії</a:t>
            </a:r>
          </a:p>
          <a:p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Контекст:</a:t>
            </a:r>
            <a:b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Естонія є одним із світових лідерів у сфері електронного урядування (</a:t>
            </a:r>
            <a:r>
              <a:rPr lang="en-US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e-government), 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 більшість державних послуг надається </a:t>
            </a:r>
            <a:r>
              <a:rPr lang="uk-UA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Розкрийте, як </a:t>
            </a:r>
            <a:r>
              <a:rPr lang="uk-UA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забезпечує системну взаємодію між громадянами, бізнесом і державою.</a:t>
            </a:r>
          </a:p>
          <a:p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Визначте основні складові цифрової моделі (електронна ідентифікація, відкриті реєстри, </a:t>
            </a:r>
            <a:r>
              <a:rPr lang="uk-UA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кібербезпека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тощо).</a:t>
            </a:r>
          </a:p>
          <a:p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Проаналізуйте, які ризики виникають у разі кібератак або технічних збоїв.</a:t>
            </a:r>
          </a:p>
          <a:p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Оцініть вплив </a:t>
            </a:r>
            <a:r>
              <a:rPr lang="uk-UA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прозорість і підзвітність публічного управління.</a:t>
            </a:r>
          </a:p>
          <a:p>
            <a:pPr marL="0" indent="0">
              <a:buNone/>
            </a:pPr>
            <a:endParaRPr lang="uk-UA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9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39</Words>
  <Application>Microsoft Office PowerPoint</Application>
  <PresentationFormat>Довільний</PresentationFormat>
  <Paragraphs>15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ТЕМА 1. Теоретичні засади публічного управління в зарубіжних країнах  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109</cp:revision>
  <dcterms:created xsi:type="dcterms:W3CDTF">2023-01-12T09:20:21Z</dcterms:created>
  <dcterms:modified xsi:type="dcterms:W3CDTF">2026-02-14T06:47:37Z</dcterms:modified>
</cp:coreProperties>
</file>