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5"/>
  </p:normalViewPr>
  <p:slideViewPr>
    <p:cSldViewPr snapToGrid="0">
      <p:cViewPr varScale="1">
        <p:scale>
          <a:sx n="106" d="100"/>
          <a:sy n="106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370159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90377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6845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9079866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7973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027706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53696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032155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27958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520788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2973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809324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328269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5378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41235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680982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EDF2B-2959-7C49-9B2C-74CF8DF3366B}" type="datetimeFigureOut">
              <a:rPr lang="ru-UA" smtClean="0"/>
              <a:t>26.09.2024</a:t>
            </a:fld>
            <a:endParaRPr lang="ru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4A31175-90AB-ED4B-961E-0899461E1B73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69872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126FA-690F-5691-2486-92AEE59784C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Практичні 1-2</a:t>
            </a:r>
          </a:p>
        </p:txBody>
      </p:sp>
    </p:spTree>
    <p:extLst>
      <p:ext uri="{BB962C8B-B14F-4D97-AF65-F5344CB8AC3E}">
        <p14:creationId xmlns:p14="http://schemas.microsoft.com/office/powerpoint/2010/main" val="2775373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1F7F86-B3D3-8C69-4253-7CB65C458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6195"/>
            <a:ext cx="10515600" cy="1325563"/>
          </a:xfrm>
        </p:spPr>
        <p:txBody>
          <a:bodyPr/>
          <a:lstStyle/>
          <a:p>
            <a:r>
              <a:rPr lang="ru-UA" dirty="0"/>
              <a:t>1. Описати модель споживача або персони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3C9411-1C6E-5F58-24B6-6E401BC6C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1895" y="1431758"/>
            <a:ext cx="10631905" cy="4745205"/>
          </a:xfrm>
        </p:spPr>
        <p:txBody>
          <a:bodyPr/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Зважаючи на необхідність розвитку продажів підприємства (кожен обирає на вибір) представити модель персони, хто є або може бути споживачем даного підприємства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ожна описати себе в якості перносни будь-якого підприємства, споживачем продукції якого ви є, на основі цього дослідження описати потреби вашої групи споживачів</a:t>
            </a:r>
          </a:p>
        </p:txBody>
      </p:sp>
    </p:spTree>
    <p:extLst>
      <p:ext uri="{BB962C8B-B14F-4D97-AF65-F5344CB8AC3E}">
        <p14:creationId xmlns:p14="http://schemas.microsoft.com/office/powerpoint/2010/main" val="109314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454A5B-A769-7329-FA63-4C58A3FE7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10222"/>
          </a:xfrm>
        </p:spPr>
        <p:txBody>
          <a:bodyPr/>
          <a:lstStyle/>
          <a:p>
            <a:r>
              <a:rPr lang="ru-UA" dirty="0"/>
              <a:t>2. Провести </a:t>
            </a:r>
            <a:r>
              <a:rPr lang="en-US" dirty="0"/>
              <a:t>SWOT</a:t>
            </a:r>
            <a:r>
              <a:rPr lang="ru-UA" dirty="0"/>
              <a:t>-аналіз галузі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8C9BB1A-9DA5-F7FC-D628-CD0E8956B8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705" y="1275348"/>
            <a:ext cx="10704095" cy="4901615"/>
          </a:xfrm>
        </p:spPr>
        <p:txBody>
          <a:bodyPr/>
          <a:lstStyle/>
          <a:p>
            <a:pPr algn="just"/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Провести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SWOT</a:t>
            </a:r>
            <a:r>
              <a:rPr lang="ru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-аналіз будь-якої галузі діяльнотсі, при чому описати ряд небезпек, з якими стикається (стикнулося) підприємство під час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COVID-19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обов'язково описати яким чином війна та міграція населення вплинуло на діяльність всієї галузі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3430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F3AD22-BC9D-EE3A-A39B-7F2DF00DE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50064"/>
          </a:xfrm>
        </p:spPr>
        <p:txBody>
          <a:bodyPr>
            <a:normAutofit/>
          </a:bodyPr>
          <a:lstStyle/>
          <a:p>
            <a:r>
              <a:rPr lang="ru-UA" sz="3600" dirty="0"/>
              <a:t>3. </a:t>
            </a:r>
            <a:r>
              <a:rPr lang="ru-RU" sz="3600" dirty="0"/>
              <a:t>ВИЗНАЧЕННЯ МІСІЇ ТА ЦІЛЕЙ ПІДПРИЄМСТВА</a:t>
            </a:r>
            <a:endParaRPr lang="ru-UA" sz="36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BCA9153-EA52-87F3-D0B9-8B8E8082B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9705" y="1070811"/>
            <a:ext cx="10704095" cy="5106152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роботи: опанування методикою формування місії підприємства та визначення його цілей на всіх рівнях корпоративного управління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Здійснити аналіз заданої сфери діяльності, обраної згідно даних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Сформувати місію підприємства яке належить до сфери діяльності яка досліджується, його філософію існування та бачення керівництва і власників щодо майбутнього даного підприємства.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Користуючись переліком цілей, які відбивають потреби всіх рівнів корпоративного управління, та згідно сформованої місії підприємства, побудова системи цілей підприємства що належить до заданої сфери бізнесу.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Побудова дерева цілей підприємства відповідно до заданої місії та поставлених цілей. </a:t>
            </a:r>
          </a:p>
        </p:txBody>
      </p:sp>
    </p:spTree>
    <p:extLst>
      <p:ext uri="{BB962C8B-B14F-4D97-AF65-F5344CB8AC3E}">
        <p14:creationId xmlns:p14="http://schemas.microsoft.com/office/powerpoint/2010/main" val="156285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5BCD6A1-EA25-7BE4-66F2-E7D7CEEF52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445168"/>
            <a:ext cx="10824411" cy="573179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МЕТОДИЧНІ ВКАЗІВКИ ДО ВИКОНАННЯ РОБОТИ</a:t>
            </a: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Аналіз заданої сфери діяльності повинен містити такі її характеристики: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галузь народного господарювання, до якої належить сфера бізнесу що досліджується;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продукція, яка випускається та реалізується у даній сфері бізнесу та на даному ринку. Коротка характеристика продукції;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стадія розвитку сфери діяльності на момент здійснення дослідження.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Місією підприємства, фірми організації слід називати основну, загальну її мету, чітко виражену причину її існування, її призначення. Управлінська цінність формулювання місії полягає у визначенні довгострокової орієнтації підприємства та основних рішень стосовно узгоджених дій з реалізації «бачення» його розвитку. 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«Бачення» - погляд вищого керівництва підприємства на те, якою може чи має бути підприємство за найсприятливішого збігу обставин. «Бачення» тісно пов’язане із філософією функціонування підприємства.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«Філософія існування підприємства» визначає принципи, цінності, ідеологію, відповідно до яких підприємство здійснює свою діяльність. Правильно сформульована місія, втілюючи в собі загальний філософський зміст, обов’язково виражає певні принципи, критерії, що робить її унікальною у ринковому середовищі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5575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0FDA6E68-10EA-98B0-4B78-0EB0DAF603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074" y="372979"/>
            <a:ext cx="10944726" cy="5803984"/>
          </a:xfrm>
        </p:spPr>
        <p:txBody>
          <a:bodyPr>
            <a:normAutofit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Місія складається із: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довгострокового «бачення» того, що підприємство хоче робити, тобто якою діяльністю хоче зайнятися;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бажання підприємства стати «чимось», досягти «чогось».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ході виконання цільового дослідження підприємства обов`язково повинні бути визначені цілі: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а) стратегічні – розраховані на тривалий період часу, орієнтовані на вирішення перспективних проблем (досягнення лідерства на ринку, вихід на міжнародні ринки, докорінне оновлення виробничої бази тощо);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б) тактичні – відображають окремі етапи досягнення стратегічних цілей (здійснення капремонтів, розпродаж зайвого обладнання);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в) поточні – передбачають досягнення переважно кількісних параметрів діяльності.</a:t>
            </a:r>
          </a:p>
        </p:txBody>
      </p:sp>
    </p:spTree>
    <p:extLst>
      <p:ext uri="{BB962C8B-B14F-4D97-AF65-F5344CB8AC3E}">
        <p14:creationId xmlns:p14="http://schemas.microsoft.com/office/powerpoint/2010/main" val="29707674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3D44060-B43A-E639-4256-A566024AF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232" y="372979"/>
            <a:ext cx="10884568" cy="58039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Функціональні, до яких відносять: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Техніко-технологічні цілі – пов’язані з оновленням технічного парку, технологій, модернізацією виробництва;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Виробничі – орієнтують на випуск певного обсягу товарів і послуг, підвищення їх якості, зниження собівартості, тощо;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Маркетингові – пов’язані з поліпшенням ринкового середовища підприємства, залученням нових покупців, клієнтів, продовженням життєвого циклу товарів, здобуттям лідерства на ринку за певним критерієм. Потребують розробки системи маркетингового моніторингу.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Науково-технічні (інноваційні) – орієнтують на створення і впровадження у виробництво нових товарів, удосконалення існуючих, доведення їх до вимог світових стандартів. </a:t>
            </a:r>
          </a:p>
          <a:p>
            <a:pPr algn="just"/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(кадрові) – спрямовані на розвиток трудового потенціалу підприємства, компетенції і здібностей персоналу;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удосконаленням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й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ним;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пов’язані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бажаного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фінансового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613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40D80AB-F1D8-8616-177B-8A32EF99C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8916"/>
            <a:ext cx="10896600" cy="5828047"/>
          </a:xfrm>
        </p:spPr>
        <p:txBody>
          <a:bodyPr>
            <a:norm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«Дерево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-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наочне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графічне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зображення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підпорядкованості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взаємозв’язку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демонструє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розподіл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мети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місії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підцілі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окремі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Дерево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цільовий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каркас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воно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рис 1.</a:t>
            </a:r>
            <a:endParaRPr lang="ru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28A91D8-9ADA-6414-C4BA-28C0F8FD7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6494" y="1852276"/>
            <a:ext cx="7098631" cy="4484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8093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6086F49-50E1-C1C6-1481-7FAF1B122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326" y="288758"/>
            <a:ext cx="10848474" cy="5888205"/>
          </a:xfrm>
        </p:spPr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ЗВІТУ: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Загальна довідка про галузь діяльності підприємства.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Формулювання місії підприємства, філософії його існування та бачення щодо місця підприємства на ринку та в галузі.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Систематизація цілей підприємства.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Побудова дерева цілей. 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Висновки про перспективність даної діяльності та можливість досягнення поставлених цілей. </a:t>
            </a:r>
          </a:p>
        </p:txBody>
      </p:sp>
    </p:spTree>
    <p:extLst>
      <p:ext uri="{BB962C8B-B14F-4D97-AF65-F5344CB8AC3E}">
        <p14:creationId xmlns:p14="http://schemas.microsoft.com/office/powerpoint/2010/main" val="222894867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{BAD841DC-749C-D84D-A5D1-B99D800B7271}tf10001060</Template>
  <TotalTime>16</TotalTime>
  <Words>753</Words>
  <Application>Microsoft Macintosh PowerPoint</Application>
  <PresentationFormat>Широкоэкранный</PresentationFormat>
  <Paragraphs>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Аспект</vt:lpstr>
      <vt:lpstr>Практичні 1-2</vt:lpstr>
      <vt:lpstr>1. Описати модель споживача або персони</vt:lpstr>
      <vt:lpstr>2. Провести SWOT-аналіз галузі </vt:lpstr>
      <vt:lpstr>3. ВИЗНАЧЕННЯ МІСІЇ ТА ЦІЛЕЙ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Практичні 1-3</dc:title>
  <dc:creator>Александр Ткачук</dc:creator>
  <cp:lastModifiedBy>Александр Ткачук</cp:lastModifiedBy>
  <cp:revision>2</cp:revision>
  <dcterms:created xsi:type="dcterms:W3CDTF">2022-10-23T14:38:19Z</dcterms:created>
  <dcterms:modified xsi:type="dcterms:W3CDTF">2024-09-26T12:41:11Z</dcterms:modified>
</cp:coreProperties>
</file>