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2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7180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0387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2672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72480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399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58038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0879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7949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51948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8282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51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9809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6920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1769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58148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450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44C2-7247-49F0-861E-B5CE102FD230}" type="datetimeFigureOut">
              <a:rPr lang="uk-UA" smtClean="0"/>
              <a:t>23.11.2023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110D108C-4037-4DF8-A91E-CAB8D9D386D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589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95C9D8-4288-4EBE-A952-E6B4B8C66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6" y="1848897"/>
            <a:ext cx="8317653" cy="2201939"/>
          </a:xfrm>
        </p:spPr>
        <p:txBody>
          <a:bodyPr/>
          <a:lstStyle/>
          <a:p>
            <a:r>
              <a:rPr lang="uk-UA" sz="5000" dirty="0" smtClean="0"/>
              <a:t>Оплата праці за кінцевим колективним результатом</a:t>
            </a:r>
            <a:endParaRPr lang="uk-UA" sz="5000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C62C0DF-B6AD-459E-ACF6-0C8A6D8FD5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заняття з навчальної дисципліни «Контролінг»</a:t>
            </a:r>
          </a:p>
        </p:txBody>
      </p:sp>
    </p:spTree>
    <p:extLst>
      <p:ext uri="{BB962C8B-B14F-4D97-AF65-F5344CB8AC3E}">
        <p14:creationId xmlns:p14="http://schemas.microsoft.com/office/powerpoint/2010/main" val="31254835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CC8C16EE-15DF-439A-BC5D-8A1BF27652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988" y="1129005"/>
            <a:ext cx="9116008" cy="5197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4454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57F91CF-5204-41DA-AD7C-34CE1E8C17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624" y="279919"/>
            <a:ext cx="9004041" cy="6298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666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D264780-2CA4-40A8-A95C-8CA97FA6B1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167" y="867747"/>
            <a:ext cx="10356980" cy="3797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7142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D653CA-8795-45B1-9429-A5BB89D722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498" y="1829391"/>
            <a:ext cx="8927244" cy="1744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832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F50A3C3-6DEB-4474-9F8B-6A618298AC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037" y="457200"/>
            <a:ext cx="8798767" cy="544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35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6F4FAA4-4714-44CF-9097-55CD01C23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8416" y="494025"/>
            <a:ext cx="9694506" cy="5524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847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D2FF9E5-24DE-44FD-A694-046F031612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5697" y="419878"/>
            <a:ext cx="8854751" cy="6363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04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6DDC64A-2EDA-4667-AC3D-2E6B8FFB9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456" y="1045029"/>
            <a:ext cx="10030409" cy="3432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194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C84326B-D6DC-486D-BB2B-EF9248ECE3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0" y="1327341"/>
            <a:ext cx="8528179" cy="3720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93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4C33FF8-B0D2-4DA6-AF00-2958793F3D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4906" y="569167"/>
            <a:ext cx="8658808" cy="518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07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37F47DD-4C86-4744-8D69-9A3E7BB47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393" y="1838848"/>
            <a:ext cx="8995428" cy="2919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0960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9DE1E1E7-0383-4ED6-9F9A-E948349A5A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158" y="835089"/>
            <a:ext cx="9825135" cy="518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95731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133</TotalTime>
  <Words>14</Words>
  <Application>Microsoft Office PowerPoint</Application>
  <PresentationFormat>Широкий екран</PresentationFormat>
  <Paragraphs>2</Paragraphs>
  <Slides>13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7" baseType="lpstr">
      <vt:lpstr>Arial</vt:lpstr>
      <vt:lpstr>Trebuchet MS</vt:lpstr>
      <vt:lpstr>Wingdings 3</vt:lpstr>
      <vt:lpstr>Грань</vt:lpstr>
      <vt:lpstr>Оплата праці за кінцевим колективним результатом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Матеріальне стимулювання трудових колективів підрозділів підприємства</dc:title>
  <dc:creator>Катерина Бужимська</dc:creator>
  <cp:lastModifiedBy>AdminR</cp:lastModifiedBy>
  <cp:revision>16</cp:revision>
  <dcterms:created xsi:type="dcterms:W3CDTF">2020-11-22T14:20:20Z</dcterms:created>
  <dcterms:modified xsi:type="dcterms:W3CDTF">2023-11-23T07:20:03Z</dcterms:modified>
</cp:coreProperties>
</file>