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161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230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624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220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396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37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83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416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535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65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647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425868C-68E7-441B-A881-F52CCC08FBDC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E58A869-A397-478E-9C81-62781030F4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191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naimo.com.ua/%D0%A1%D0%B2%D1%96%D1%82%D0%BB%D0%BE%D0%B4%D1%96%D0%BE%D0%B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9284" y="1378424"/>
            <a:ext cx="9144000" cy="1951630"/>
          </a:xfrm>
        </p:spPr>
        <p:txBody>
          <a:bodyPr/>
          <a:lstStyle/>
          <a:p>
            <a:r>
              <a:rPr lang="uk-UA" dirty="0" err="1" smtClean="0"/>
              <a:t>Семисегментний</a:t>
            </a:r>
            <a:r>
              <a:rPr lang="uk-UA" dirty="0" smtClean="0"/>
              <a:t> індикатор</a:t>
            </a:r>
            <a:endParaRPr lang="uk-UA" dirty="0"/>
          </a:p>
        </p:txBody>
      </p:sp>
      <p:pic>
        <p:nvPicPr>
          <p:cNvPr id="1026" name="Picture 2" descr="Файл:Seven segment 02 Pen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21" y="2646413"/>
            <a:ext cx="4409763" cy="334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even segment 01 Pen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354" y="678366"/>
            <a:ext cx="5578286" cy="551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5661" y="1620250"/>
            <a:ext cx="50506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effectLst/>
                <a:latin typeface="Times New Roman" panose="02020603050405020304" pitchFamily="18" charset="0"/>
              </a:rPr>
              <a:t>Семисегментний </a:t>
            </a:r>
            <a:r>
              <a:rPr lang="ru-RU" sz="2800" b="0" i="0" u="none" strike="noStrike" dirty="0" smtClean="0">
                <a:effectLst/>
                <a:latin typeface="Times New Roman" panose="02020603050405020304" pitchFamily="18" charset="0"/>
                <a:hlinkClick r:id="rId3" tooltip="Світлодіод"/>
              </a:rPr>
              <a:t>світлодіодний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</a:rPr>
              <a:t> індикатор з десяткової коми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583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856" y="616921"/>
            <a:ext cx="8258175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айл:7 segment display labeled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22" y="279778"/>
            <a:ext cx="4851779" cy="485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00604" y="5459103"/>
            <a:ext cx="4570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Позначення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сегментів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індикатора</a:t>
            </a:r>
            <a:endParaRPr lang="uk-UA" sz="2400" dirty="0"/>
          </a:p>
        </p:txBody>
      </p:sp>
      <p:pic>
        <p:nvPicPr>
          <p:cNvPr id="3076" name="Picture 4" descr="Файл:7-segment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903" y="1107749"/>
            <a:ext cx="3628931" cy="302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018304" y="4812772"/>
            <a:ext cx="4445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Таблиця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відображає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128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варіантів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стану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сегментів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971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Газорозрядний індикатор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66" y="1299878"/>
            <a:ext cx="4653976" cy="349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7146" y="5295332"/>
            <a:ext cx="4631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Газорозрядний індикатор</a:t>
            </a:r>
            <a:endParaRPr lang="uk-UA" sz="3200" dirty="0"/>
          </a:p>
        </p:txBody>
      </p:sp>
      <p:pic>
        <p:nvPicPr>
          <p:cNvPr id="4100" name="Picture 4" descr="https://upload.wikimedia.org/wikipedia/commons/0/08/TFT_LCD_display_Samsung_SyncMaster_510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911" y="518615"/>
            <a:ext cx="4444054" cy="427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6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416" y="408366"/>
            <a:ext cx="4842040" cy="466676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54388" y="5075128"/>
            <a:ext cx="72333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перевернутому калькуляторі можна одержати деякий діапазон букв, на цьому засновані гри з калькулятором.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2998" y="1619695"/>
            <a:ext cx="6096000" cy="13803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латиниці: заголовні </a:t>
            </a:r>
            <a:r>
              <a:rPr lang="uk-UA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B, C, E, F, G, H, I, J, L, N, O, P, S, U, Y, Z,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рядкові </a:t>
            </a:r>
            <a:r>
              <a:rPr lang="uk-UA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b, c, d, e, g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h, i, n, , o, q, r, t, u.</a:t>
            </a:r>
            <a:endParaRPr lang="uk-UA" sz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кирилиці: </a:t>
            </a:r>
            <a:r>
              <a:rPr lang="uk-UA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Б, В, Г, г, Е, і, Н, О, о, П, п, Р, С, с, У, Ч, И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(два розряди), </a:t>
            </a:r>
            <a:r>
              <a:rPr lang="uk-UA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Ь, Е / З.</a:t>
            </a:r>
            <a:endParaRPr lang="uk-UA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Уроки программирования Ардуино. Подключение семисегментного светодиодного ( LED) индикатора к Ардуино. Библиотека управления индикатором. |  Оборудование, технологии, разработ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262" y="502123"/>
            <a:ext cx="5672269" cy="434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76262" y="533042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Схема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підключення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індикатора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 до плати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Ардуіно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622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28" y="317736"/>
            <a:ext cx="6753225" cy="48577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52318" y="5535136"/>
            <a:ext cx="7519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none" strike="noStrike" baseline="0" dirty="0" err="1" smtClean="0">
                <a:latin typeface="+mj-lt"/>
              </a:rPr>
              <a:t>Представлення</a:t>
            </a:r>
            <a:r>
              <a:rPr lang="ru-RU" sz="2400" b="1" u="none" strike="noStrike" baseline="0" dirty="0" smtClean="0">
                <a:latin typeface="+mj-lt"/>
              </a:rPr>
              <a:t> </a:t>
            </a:r>
            <a:r>
              <a:rPr lang="ru-RU" sz="2400" b="1" u="none" strike="noStrike" baseline="0" dirty="0" err="1" smtClean="0">
                <a:latin typeface="+mj-lt"/>
              </a:rPr>
              <a:t>символів</a:t>
            </a:r>
            <a:r>
              <a:rPr lang="ru-RU" sz="2400" b="1" u="none" strike="noStrike" baseline="0" dirty="0" smtClean="0">
                <a:latin typeface="+mj-lt"/>
              </a:rPr>
              <a:t> </a:t>
            </a:r>
            <a:r>
              <a:rPr lang="ru-RU" sz="2400" b="1" u="none" strike="noStrike" baseline="0" dirty="0" err="1" smtClean="0">
                <a:latin typeface="+mj-lt"/>
              </a:rPr>
              <a:t>шістнадцяткової</a:t>
            </a:r>
            <a:r>
              <a:rPr lang="ru-RU" sz="2400" b="1" u="none" strike="noStrike" baseline="0" dirty="0" smtClean="0">
                <a:latin typeface="+mj-lt"/>
              </a:rPr>
              <a:t> </a:t>
            </a:r>
            <a:r>
              <a:rPr lang="ru-RU" sz="2400" b="1" u="none" strike="noStrike" baseline="0" dirty="0" err="1" smtClean="0">
                <a:latin typeface="+mj-lt"/>
              </a:rPr>
              <a:t>системи</a:t>
            </a:r>
            <a:r>
              <a:rPr lang="ru-RU" sz="2400" b="1" u="none" strike="noStrike" baseline="0" dirty="0" smtClean="0">
                <a:latin typeface="+mj-lt"/>
              </a:rPr>
              <a:t> </a:t>
            </a:r>
            <a:r>
              <a:rPr lang="ru-RU" sz="2400" b="1" u="none" strike="noStrike" baseline="0" dirty="0" err="1" smtClean="0">
                <a:latin typeface="+mj-lt"/>
              </a:rPr>
              <a:t>чис</a:t>
            </a:r>
            <a:r>
              <a:rPr lang="ru-RU" sz="2400" b="1" u="none" strike="noStrike" baseline="0" dirty="0" smtClean="0">
                <a:latin typeface="+mj-lt"/>
              </a:rPr>
              <a:t>-</a:t>
            </a:r>
          </a:p>
          <a:p>
            <a:pPr algn="ctr"/>
            <a:r>
              <a:rPr lang="uk-UA" sz="2400" b="1" u="none" strike="noStrike" baseline="0" dirty="0" err="1" smtClean="0">
                <a:latin typeface="+mj-lt"/>
              </a:rPr>
              <a:t>лення</a:t>
            </a:r>
            <a:r>
              <a:rPr lang="uk-UA" sz="2400" b="1" u="none" strike="noStrike" baseline="0" dirty="0" smtClean="0">
                <a:latin typeface="+mj-lt"/>
              </a:rPr>
              <a:t> на </a:t>
            </a:r>
            <a:r>
              <a:rPr lang="uk-UA" sz="2400" b="1" u="none" strike="noStrike" baseline="0" dirty="0" err="1" smtClean="0">
                <a:latin typeface="+mj-lt"/>
              </a:rPr>
              <a:t>семисегментному</a:t>
            </a:r>
            <a:r>
              <a:rPr lang="uk-UA" sz="2400" b="1" u="none" strike="noStrike" baseline="0" dirty="0" smtClean="0">
                <a:latin typeface="+mj-lt"/>
              </a:rPr>
              <a:t> індикаторі</a:t>
            </a:r>
            <a:endParaRPr lang="uk-UA" sz="2400" b="1" dirty="0">
              <a:latin typeface="+mj-lt"/>
            </a:endParaRPr>
          </a:p>
        </p:txBody>
      </p:sp>
      <p:pic>
        <p:nvPicPr>
          <p:cNvPr id="7170" name="Picture 2" descr="семисегментный индикатор внутреннее строение с общим анодо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62" y="2843272"/>
            <a:ext cx="4119296" cy="156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семисегментный индикатор с общим катодо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93" y="887104"/>
            <a:ext cx="3810033" cy="139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043064" y="4990820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"/>
              </a:rPr>
              <a:t>01001001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16614" y="536015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"/>
              </a:rPr>
              <a:t>1001 0010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14772" y="5754050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"/>
              </a:rPr>
              <a:t>9 і 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733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79</TotalTime>
  <Words>44</Words>
  <Application>Microsoft Office PowerPoint</Application>
  <PresentationFormat>Широкоэкранный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</vt:lpstr>
      <vt:lpstr>Times New Roman</vt:lpstr>
      <vt:lpstr>Verdana</vt:lpstr>
      <vt:lpstr>Метрополия</vt:lpstr>
      <vt:lpstr>Семисегментний індикатор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Семисегментний індикатор</dc:title>
  <dc:creator>Шавурский Юра</dc:creator>
  <cp:lastModifiedBy>Шавурский Юра</cp:lastModifiedBy>
  <cp:revision>7</cp:revision>
  <dcterms:created xsi:type="dcterms:W3CDTF">2020-12-11T08:00:16Z</dcterms:created>
  <dcterms:modified xsi:type="dcterms:W3CDTF">2020-12-11T09:19:52Z</dcterms:modified>
</cp:coreProperties>
</file>