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43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C7B023-81CD-489D-9BB3-2125555125B4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A9AE15-B15F-40D9-BDE7-7A865600F73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C7B023-81CD-489D-9BB3-2125555125B4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A9AE15-B15F-40D9-BDE7-7A865600F73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C7B023-81CD-489D-9BB3-2125555125B4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A9AE15-B15F-40D9-BDE7-7A865600F73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C7B023-81CD-489D-9BB3-2125555125B4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A9AE15-B15F-40D9-BDE7-7A865600F73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C7B023-81CD-489D-9BB3-2125555125B4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A9AE15-B15F-40D9-BDE7-7A865600F73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C7B023-81CD-489D-9BB3-2125555125B4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A9AE15-B15F-40D9-BDE7-7A865600F73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C7B023-81CD-489D-9BB3-2125555125B4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A9AE15-B15F-40D9-BDE7-7A865600F73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C7B023-81CD-489D-9BB3-2125555125B4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A9AE15-B15F-40D9-BDE7-7A865600F73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C7B023-81CD-489D-9BB3-2125555125B4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A9AE15-B15F-40D9-BDE7-7A865600F738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C7B023-81CD-489D-9BB3-2125555125B4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A9AE15-B15F-40D9-BDE7-7A865600F73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C7B023-81CD-489D-9BB3-2125555125B4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A9AE15-B15F-40D9-BDE7-7A865600F73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4C7B023-81CD-489D-9BB3-2125555125B4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F2A9AE15-B15F-40D9-BDE7-7A865600F738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2708920"/>
            <a:ext cx="7406640" cy="1472184"/>
          </a:xfrm>
        </p:spPr>
        <p:txBody>
          <a:bodyPr>
            <a:normAutofit/>
          </a:bodyPr>
          <a:lstStyle/>
          <a:p>
            <a:pPr algn="ctr"/>
            <a:r>
              <a:rPr lang="ru-RU" dirty="0" err="1"/>
              <a:t>Особливість</a:t>
            </a:r>
            <a:r>
              <a:rPr lang="ru-RU" dirty="0"/>
              <a:t> </a:t>
            </a:r>
            <a:r>
              <a:rPr lang="ru-RU" dirty="0" err="1"/>
              <a:t>харчування</a:t>
            </a:r>
            <a:r>
              <a:rPr lang="ru-RU" dirty="0"/>
              <a:t> </a:t>
            </a:r>
            <a:r>
              <a:rPr lang="ru-RU" dirty="0" err="1"/>
              <a:t>народів</a:t>
            </a:r>
            <a:r>
              <a:rPr lang="ru-RU" dirty="0"/>
              <a:t> </a:t>
            </a:r>
            <a:r>
              <a:rPr lang="ru-RU" dirty="0" err="1"/>
              <a:t>Португалії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60358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5456" y="507643"/>
            <a:ext cx="7498080" cy="4800600"/>
          </a:xfrm>
        </p:spPr>
        <p:txBody>
          <a:bodyPr/>
          <a:lstStyle/>
          <a:p>
            <a:r>
              <a:rPr lang="ru-RU" dirty="0"/>
              <a:t>• “</a:t>
            </a:r>
            <a:r>
              <a:rPr lang="ru-RU" dirty="0" err="1"/>
              <a:t>саррабуло</a:t>
            </a:r>
            <a:r>
              <a:rPr lang="ru-RU" dirty="0"/>
              <a:t>” – </a:t>
            </a:r>
            <a:r>
              <a:rPr lang="ru-RU" dirty="0" err="1"/>
              <a:t>обсмажена</a:t>
            </a:r>
            <a:r>
              <a:rPr lang="ru-RU" dirty="0"/>
              <a:t> свинина з </a:t>
            </a:r>
            <a:r>
              <a:rPr lang="ru-RU" dirty="0" err="1"/>
              <a:t>печінкою</a:t>
            </a:r>
            <a:r>
              <a:rPr lang="ru-RU" dirty="0"/>
              <a:t>, </a:t>
            </a:r>
            <a:r>
              <a:rPr lang="ru-RU" dirty="0" err="1"/>
              <a:t>тушкована</a:t>
            </a:r>
            <a:r>
              <a:rPr lang="ru-RU" dirty="0"/>
              <a:t> у </a:t>
            </a:r>
            <a:r>
              <a:rPr lang="ru-RU" dirty="0" err="1"/>
              <a:t>вині</a:t>
            </a:r>
            <a:r>
              <a:rPr lang="ru-RU" dirty="0"/>
              <a:t>;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516" y="1988840"/>
            <a:ext cx="5274961" cy="397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965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92" y="0"/>
            <a:ext cx="9144000" cy="1981200"/>
          </a:xfrm>
        </p:spPr>
        <p:txBody>
          <a:bodyPr>
            <a:normAutofit fontScale="55000" lnSpcReduction="20000"/>
          </a:bodyPr>
          <a:lstStyle/>
          <a:p>
            <a:r>
              <a:rPr lang="ru-RU" dirty="0" err="1"/>
              <a:t>Багата</a:t>
            </a:r>
            <a:r>
              <a:rPr lang="ru-RU" dirty="0"/>
              <a:t> кухня </a:t>
            </a:r>
            <a:r>
              <a:rPr lang="ru-RU" dirty="0" err="1"/>
              <a:t>Португалії</a:t>
            </a:r>
            <a:r>
              <a:rPr lang="ru-RU" dirty="0"/>
              <a:t> </a:t>
            </a:r>
            <a:r>
              <a:rPr lang="ru-RU" dirty="0" err="1"/>
              <a:t>солодкими</a:t>
            </a:r>
            <a:r>
              <a:rPr lang="ru-RU" dirty="0"/>
              <a:t> десертами. </a:t>
            </a:r>
            <a:r>
              <a:rPr lang="ru-RU" dirty="0" err="1"/>
              <a:t>Скуштувати</a:t>
            </a:r>
            <a:r>
              <a:rPr lang="ru-RU" dirty="0"/>
              <a:t> </a:t>
            </a:r>
            <a:r>
              <a:rPr lang="ru-RU" dirty="0" err="1"/>
              <a:t>португальські</a:t>
            </a:r>
            <a:r>
              <a:rPr lang="ru-RU" dirty="0"/>
              <a:t> </a:t>
            </a:r>
            <a:r>
              <a:rPr lang="ru-RU" dirty="0" err="1"/>
              <a:t>солодощі</a:t>
            </a:r>
            <a:r>
              <a:rPr lang="ru-RU" dirty="0"/>
              <a:t> </a:t>
            </a:r>
            <a:r>
              <a:rPr lang="ru-RU" dirty="0" err="1"/>
              <a:t>приїжджають</a:t>
            </a:r>
            <a:r>
              <a:rPr lang="ru-RU" dirty="0"/>
              <a:t> </a:t>
            </a:r>
            <a:r>
              <a:rPr lang="ru-RU" dirty="0" err="1"/>
              <a:t>туристи</a:t>
            </a:r>
            <a:r>
              <a:rPr lang="ru-RU" dirty="0"/>
              <a:t> з </a:t>
            </a:r>
            <a:r>
              <a:rPr lang="ru-RU" dirty="0" err="1"/>
              <a:t>усієї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. До </a:t>
            </a:r>
            <a:r>
              <a:rPr lang="ru-RU" dirty="0" err="1"/>
              <a:t>десертів</a:t>
            </a:r>
            <a:r>
              <a:rPr lang="ru-RU" dirty="0"/>
              <a:t> </a:t>
            </a:r>
            <a:r>
              <a:rPr lang="ru-RU" dirty="0" err="1"/>
              <a:t>прийнято</a:t>
            </a:r>
            <a:r>
              <a:rPr lang="ru-RU" dirty="0"/>
              <a:t> </a:t>
            </a:r>
            <a:r>
              <a:rPr lang="ru-RU" dirty="0" err="1"/>
              <a:t>відносити</a:t>
            </a:r>
            <a:r>
              <a:rPr lang="ru-RU" dirty="0"/>
              <a:t> </a:t>
            </a:r>
            <a:r>
              <a:rPr lang="ru-RU" dirty="0" err="1"/>
              <a:t>класичні</a:t>
            </a:r>
            <a:r>
              <a:rPr lang="ru-RU" dirty="0"/>
              <a:t> пудинги, </a:t>
            </a:r>
            <a:r>
              <a:rPr lang="ru-RU" dirty="0" err="1"/>
              <a:t>кекси</a:t>
            </a:r>
            <a:r>
              <a:rPr lang="ru-RU" dirty="0"/>
              <a:t>, </a:t>
            </a:r>
            <a:r>
              <a:rPr lang="ru-RU" dirty="0" err="1"/>
              <a:t>креми</a:t>
            </a:r>
            <a:r>
              <a:rPr lang="ru-RU" dirty="0"/>
              <a:t>, пироги і </a:t>
            </a:r>
            <a:r>
              <a:rPr lang="ru-RU" dirty="0" err="1"/>
              <a:t>тістечка</a:t>
            </a:r>
            <a:r>
              <a:rPr lang="ru-RU" dirty="0"/>
              <a:t>.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різноманітних</a:t>
            </a:r>
            <a:r>
              <a:rPr lang="ru-RU" dirty="0"/>
              <a:t> </a:t>
            </a:r>
            <a:r>
              <a:rPr lang="ru-RU" dirty="0" err="1"/>
              <a:t>десертів</a:t>
            </a:r>
            <a:r>
              <a:rPr lang="ru-RU" dirty="0"/>
              <a:t> </a:t>
            </a:r>
            <a:r>
              <a:rPr lang="ru-RU" dirty="0" err="1"/>
              <a:t>виділяються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“</a:t>
            </a:r>
            <a:r>
              <a:rPr lang="ru-RU" dirty="0" err="1"/>
              <a:t>слаколики</a:t>
            </a:r>
            <a:r>
              <a:rPr lang="ru-RU" dirty="0"/>
              <a:t>” як: “</a:t>
            </a:r>
            <a:r>
              <a:rPr lang="ru-RU" dirty="0" err="1"/>
              <a:t>мигдальне</a:t>
            </a:r>
            <a:r>
              <a:rPr lang="ru-RU" dirty="0"/>
              <a:t> </a:t>
            </a:r>
            <a:r>
              <a:rPr lang="ru-RU" dirty="0" err="1"/>
              <a:t>печиво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сметаною”, “</a:t>
            </a:r>
            <a:r>
              <a:rPr lang="ru-RU" dirty="0" err="1"/>
              <a:t>мигдальна</a:t>
            </a:r>
            <a:r>
              <a:rPr lang="ru-RU" dirty="0"/>
              <a:t> нуга”, “</a:t>
            </a:r>
            <a:r>
              <a:rPr lang="ru-RU" dirty="0" err="1"/>
              <a:t>солодкі</a:t>
            </a:r>
            <a:r>
              <a:rPr lang="ru-RU" dirty="0"/>
              <a:t> </a:t>
            </a:r>
            <a:r>
              <a:rPr lang="ru-RU" dirty="0" err="1"/>
              <a:t>мигдальні</a:t>
            </a:r>
            <a:r>
              <a:rPr lang="ru-RU" dirty="0"/>
              <a:t> кульки”, “</a:t>
            </a:r>
            <a:r>
              <a:rPr lang="ru-RU" dirty="0" err="1"/>
              <a:t>печиво</a:t>
            </a:r>
            <a:r>
              <a:rPr lang="ru-RU" dirty="0"/>
              <a:t> монашки”, “</a:t>
            </a:r>
            <a:r>
              <a:rPr lang="ru-RU" dirty="0" err="1"/>
              <a:t>ласощі</a:t>
            </a:r>
            <a:r>
              <a:rPr lang="ru-RU" dirty="0"/>
              <a:t> внука”, “</a:t>
            </a:r>
            <a:r>
              <a:rPr lang="ru-RU" dirty="0" err="1"/>
              <a:t>небесне</a:t>
            </a:r>
            <a:r>
              <a:rPr lang="ru-RU" dirty="0"/>
              <a:t> </a:t>
            </a:r>
            <a:r>
              <a:rPr lang="ru-RU" dirty="0" err="1"/>
              <a:t>тістечко</a:t>
            </a:r>
            <a:r>
              <a:rPr lang="ru-RU" dirty="0"/>
              <a:t>”, “</a:t>
            </a:r>
            <a:r>
              <a:rPr lang="ru-RU" dirty="0" err="1"/>
              <a:t>беленьское</a:t>
            </a:r>
            <a:r>
              <a:rPr lang="ru-RU" dirty="0"/>
              <a:t> </a:t>
            </a:r>
            <a:r>
              <a:rPr lang="ru-RU" dirty="0" err="1"/>
              <a:t>тістечко</a:t>
            </a:r>
            <a:r>
              <a:rPr lang="ru-RU" dirty="0"/>
              <a:t>”, “</a:t>
            </a:r>
            <a:r>
              <a:rPr lang="ru-RU" dirty="0" err="1"/>
              <a:t>яєчні</a:t>
            </a:r>
            <a:r>
              <a:rPr lang="ru-RU" dirty="0"/>
              <a:t> </a:t>
            </a:r>
            <a:r>
              <a:rPr lang="ru-RU" dirty="0" err="1"/>
              <a:t>жовтки</a:t>
            </a:r>
            <a:r>
              <a:rPr lang="ru-RU" dirty="0"/>
              <a:t> в </a:t>
            </a:r>
            <a:r>
              <a:rPr lang="ru-RU" dirty="0" err="1"/>
              <a:t>цукровій</a:t>
            </a:r>
            <a:r>
              <a:rPr lang="ru-RU" dirty="0"/>
              <a:t> </a:t>
            </a:r>
            <a:r>
              <a:rPr lang="ru-RU" dirty="0" err="1"/>
              <a:t>пудрі</a:t>
            </a:r>
            <a:r>
              <a:rPr lang="ru-RU" dirty="0"/>
              <a:t>” (“овес </a:t>
            </a:r>
            <a:r>
              <a:rPr lang="ru-RU" dirty="0" err="1"/>
              <a:t>молес</a:t>
            </a:r>
            <a:r>
              <a:rPr lang="ru-RU" dirty="0"/>
              <a:t>”). А </a:t>
            </a:r>
            <a:r>
              <a:rPr lang="ru-RU" dirty="0" err="1"/>
              <a:t>тістечка</a:t>
            </a:r>
            <a:r>
              <a:rPr lang="ru-RU" dirty="0"/>
              <a:t> “</a:t>
            </a:r>
            <a:r>
              <a:rPr lang="ru-RU" dirty="0" err="1"/>
              <a:t>паштель</a:t>
            </a:r>
            <a:r>
              <a:rPr lang="ru-RU" dirty="0"/>
              <a:t> де </a:t>
            </a:r>
            <a:r>
              <a:rPr lang="ru-RU" dirty="0" err="1"/>
              <a:t>ната</a:t>
            </a:r>
            <a:r>
              <a:rPr lang="ru-RU" dirty="0"/>
              <a:t>” (</a:t>
            </a:r>
            <a:r>
              <a:rPr lang="en-US" dirty="0"/>
              <a:t>Pastel de </a:t>
            </a:r>
            <a:r>
              <a:rPr lang="en-US" dirty="0" err="1"/>
              <a:t>nata</a:t>
            </a:r>
            <a:r>
              <a:rPr lang="en-US" dirty="0"/>
              <a:t>) </a:t>
            </a:r>
            <a:r>
              <a:rPr lang="ru-RU" dirty="0" err="1"/>
              <a:t>вважаються</a:t>
            </a:r>
            <a:r>
              <a:rPr lang="ru-RU" dirty="0"/>
              <a:t> </a:t>
            </a:r>
            <a:r>
              <a:rPr lang="ru-RU" dirty="0" err="1"/>
              <a:t>візитною</a:t>
            </a:r>
            <a:r>
              <a:rPr lang="ru-RU" dirty="0"/>
              <a:t> </a:t>
            </a:r>
            <a:r>
              <a:rPr lang="ru-RU" dirty="0" err="1"/>
              <a:t>карткою</a:t>
            </a:r>
            <a:r>
              <a:rPr lang="ru-RU" dirty="0"/>
              <a:t> </a:t>
            </a:r>
            <a:r>
              <a:rPr lang="ru-RU" dirty="0" err="1"/>
              <a:t>Лісабона</a:t>
            </a:r>
            <a:r>
              <a:rPr lang="ru-RU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10" y="1772816"/>
            <a:ext cx="804862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291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116632"/>
            <a:ext cx="6048672" cy="1718556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/>
              <a:t>Найпопулярнішими</a:t>
            </a:r>
            <a:r>
              <a:rPr lang="ru-RU" dirty="0"/>
              <a:t> у </a:t>
            </a:r>
            <a:r>
              <a:rPr lang="ru-RU" dirty="0" err="1"/>
              <a:t>всьому</a:t>
            </a:r>
            <a:r>
              <a:rPr lang="ru-RU" dirty="0"/>
              <a:t> </a:t>
            </a:r>
            <a:r>
              <a:rPr lang="ru-RU" dirty="0" err="1"/>
              <a:t>світі</a:t>
            </a:r>
            <a:r>
              <a:rPr lang="ru-RU" dirty="0"/>
              <a:t> напоями </a:t>
            </a:r>
            <a:r>
              <a:rPr lang="ru-RU" dirty="0" err="1"/>
              <a:t>вважаються</a:t>
            </a:r>
            <a:r>
              <a:rPr lang="ru-RU" dirty="0"/>
              <a:t> </a:t>
            </a:r>
            <a:r>
              <a:rPr lang="ru-RU" dirty="0" err="1"/>
              <a:t>португальські</a:t>
            </a:r>
            <a:r>
              <a:rPr lang="ru-RU" dirty="0"/>
              <a:t> вина – “</a:t>
            </a:r>
            <a:r>
              <a:rPr lang="en-US" dirty="0" err="1"/>
              <a:t>Bairrado</a:t>
            </a:r>
            <a:r>
              <a:rPr lang="en-US" dirty="0"/>
              <a:t>”, “</a:t>
            </a:r>
            <a:r>
              <a:rPr lang="en-US" dirty="0" err="1"/>
              <a:t>Borba</a:t>
            </a:r>
            <a:r>
              <a:rPr lang="en-US" dirty="0"/>
              <a:t>”, “</a:t>
            </a:r>
            <a:r>
              <a:rPr lang="en-US" dirty="0" err="1"/>
              <a:t>Carcavelos</a:t>
            </a:r>
            <a:r>
              <a:rPr lang="en-US" dirty="0"/>
              <a:t>”, “Madeira” </a:t>
            </a:r>
            <a:r>
              <a:rPr lang="ru-RU" dirty="0"/>
              <a:t>і, </a:t>
            </a:r>
            <a:r>
              <a:rPr lang="ru-RU" dirty="0" err="1"/>
              <a:t>звичайно</a:t>
            </a:r>
            <a:r>
              <a:rPr lang="ru-RU" dirty="0"/>
              <a:t>, </a:t>
            </a:r>
            <a:r>
              <a:rPr lang="ru-RU" dirty="0" err="1"/>
              <a:t>легендарний</a:t>
            </a:r>
            <a:r>
              <a:rPr lang="ru-RU" dirty="0"/>
              <a:t> портвейн. </a:t>
            </a:r>
            <a:r>
              <a:rPr lang="ru-RU" dirty="0" err="1"/>
              <a:t>Своєрідним</a:t>
            </a:r>
            <a:r>
              <a:rPr lang="ru-RU" dirty="0"/>
              <a:t> є </a:t>
            </a:r>
            <a:r>
              <a:rPr lang="ru-RU" dirty="0" err="1"/>
              <a:t>зелене</a:t>
            </a:r>
            <a:r>
              <a:rPr lang="ru-RU" dirty="0"/>
              <a:t> вино “</a:t>
            </a:r>
            <a:r>
              <a:rPr lang="en-US" dirty="0" err="1"/>
              <a:t>Vinho</a:t>
            </a:r>
            <a:r>
              <a:rPr lang="en-US" dirty="0"/>
              <a:t> Verde” – </a:t>
            </a:r>
            <a:r>
              <a:rPr lang="ru-RU" dirty="0" err="1"/>
              <a:t>мається</a:t>
            </a:r>
            <a:r>
              <a:rPr lang="ru-RU" dirty="0"/>
              <a:t> на </a:t>
            </a:r>
            <a:r>
              <a:rPr lang="ru-RU" dirty="0" err="1"/>
              <a:t>увазі</a:t>
            </a:r>
            <a:r>
              <a:rPr lang="ru-RU" dirty="0"/>
              <a:t> не </a:t>
            </a:r>
            <a:r>
              <a:rPr lang="ru-RU" dirty="0" err="1"/>
              <a:t>колір</a:t>
            </a:r>
            <a:r>
              <a:rPr lang="ru-RU" dirty="0"/>
              <a:t> напою, а </a:t>
            </a:r>
            <a:r>
              <a:rPr lang="ru-RU" dirty="0" err="1"/>
              <a:t>його</a:t>
            </a:r>
            <a:r>
              <a:rPr lang="ru-RU" dirty="0"/>
              <a:t> короткий </a:t>
            </a:r>
            <a:r>
              <a:rPr lang="ru-RU" dirty="0" err="1"/>
              <a:t>термін</a:t>
            </a:r>
            <a:r>
              <a:rPr lang="ru-RU" dirty="0"/>
              <a:t> </a:t>
            </a:r>
            <a:r>
              <a:rPr lang="ru-RU" dirty="0" err="1"/>
              <a:t>витримки</a:t>
            </a:r>
            <a:r>
              <a:rPr lang="ru-RU" dirty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742" y="388604"/>
            <a:ext cx="2893168" cy="289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04" y="3645024"/>
            <a:ext cx="2952823" cy="295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3968" y="2035542"/>
            <a:ext cx="854169" cy="307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297" y="3574586"/>
            <a:ext cx="2065489" cy="309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9017"/>
            <a:ext cx="2088232" cy="278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275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764704"/>
            <a:ext cx="7498080" cy="4800600"/>
          </a:xfrm>
        </p:spPr>
        <p:txBody>
          <a:bodyPr>
            <a:normAutofit fontScale="92500"/>
          </a:bodyPr>
          <a:lstStyle/>
          <a:p>
            <a:r>
              <a:rPr lang="ru-RU" dirty="0" err="1"/>
              <a:t>Національна</a:t>
            </a:r>
            <a:r>
              <a:rPr lang="ru-RU" dirty="0"/>
              <a:t> </a:t>
            </a:r>
            <a:r>
              <a:rPr lang="ru-RU" dirty="0" err="1"/>
              <a:t>португальська</a:t>
            </a:r>
            <a:r>
              <a:rPr lang="ru-RU" dirty="0"/>
              <a:t> кухня – </a:t>
            </a:r>
            <a:r>
              <a:rPr lang="ru-RU" dirty="0" err="1"/>
              <a:t>кращий</a:t>
            </a:r>
            <a:r>
              <a:rPr lang="ru-RU" dirty="0"/>
              <a:t> приклад того, як </a:t>
            </a:r>
            <a:r>
              <a:rPr lang="ru-RU" dirty="0" err="1"/>
              <a:t>пристрасті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не </a:t>
            </a:r>
            <a:r>
              <a:rPr lang="ru-RU" dirty="0" err="1"/>
              <a:t>змінилися</a:t>
            </a:r>
            <a:r>
              <a:rPr lang="ru-RU" dirty="0"/>
              <a:t> з часом, а </a:t>
            </a:r>
            <a:r>
              <a:rPr lang="ru-RU" dirty="0" err="1"/>
              <a:t>зберегли</a:t>
            </a:r>
            <a:r>
              <a:rPr lang="ru-RU" dirty="0"/>
              <a:t> </a:t>
            </a:r>
            <a:r>
              <a:rPr lang="ru-RU" dirty="0" err="1"/>
              <a:t>вірність</a:t>
            </a:r>
            <a:r>
              <a:rPr lang="ru-RU" dirty="0"/>
              <a:t> </a:t>
            </a:r>
            <a:r>
              <a:rPr lang="ru-RU" dirty="0" err="1"/>
              <a:t>традиціям</a:t>
            </a:r>
            <a:r>
              <a:rPr lang="ru-RU" dirty="0"/>
              <a:t>. Смак, тонкий аромат, </a:t>
            </a:r>
            <a:r>
              <a:rPr lang="ru-RU" dirty="0" err="1"/>
              <a:t>багаті</a:t>
            </a:r>
            <a:r>
              <a:rPr lang="ru-RU" dirty="0"/>
              <a:t> </a:t>
            </a:r>
            <a:r>
              <a:rPr lang="ru-RU" dirty="0" err="1"/>
              <a:t>порції</a:t>
            </a:r>
            <a:r>
              <a:rPr lang="ru-RU" dirty="0"/>
              <a:t>, </a:t>
            </a:r>
            <a:r>
              <a:rPr lang="ru-RU" dirty="0" err="1"/>
              <a:t>легкі</a:t>
            </a:r>
            <a:r>
              <a:rPr lang="ru-RU" dirty="0"/>
              <a:t> </a:t>
            </a:r>
            <a:r>
              <a:rPr lang="ru-RU" dirty="0" err="1"/>
              <a:t>спеції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не </a:t>
            </a:r>
            <a:r>
              <a:rPr lang="ru-RU" dirty="0" err="1"/>
              <a:t>перебивають</a:t>
            </a:r>
            <a:r>
              <a:rPr lang="ru-RU" dirty="0"/>
              <a:t> </a:t>
            </a:r>
            <a:r>
              <a:rPr lang="ru-RU" dirty="0" err="1"/>
              <a:t>натуральний</a:t>
            </a:r>
            <a:r>
              <a:rPr lang="ru-RU" dirty="0"/>
              <a:t> смак продукту, а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відтіняють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, достаток </a:t>
            </a:r>
            <a:r>
              <a:rPr lang="ru-RU" dirty="0" err="1"/>
              <a:t>солодощів</a:t>
            </a:r>
            <a:r>
              <a:rPr lang="ru-RU" dirty="0"/>
              <a:t> і </a:t>
            </a:r>
            <a:r>
              <a:rPr lang="ru-RU" dirty="0" err="1"/>
              <a:t>корисної</a:t>
            </a:r>
            <a:r>
              <a:rPr lang="ru-RU" dirty="0"/>
              <a:t> </a:t>
            </a:r>
            <a:r>
              <a:rPr lang="ru-RU" dirty="0" err="1"/>
              <a:t>здорової</a:t>
            </a:r>
            <a:r>
              <a:rPr lang="ru-RU" dirty="0"/>
              <a:t> </a:t>
            </a:r>
            <a:r>
              <a:rPr lang="ru-RU" dirty="0" err="1"/>
              <a:t>їжі</a:t>
            </a:r>
            <a:r>
              <a:rPr lang="ru-RU" dirty="0"/>
              <a:t> – ось </a:t>
            </a:r>
            <a:r>
              <a:rPr lang="ru-RU" dirty="0" err="1"/>
              <a:t>що</a:t>
            </a:r>
            <a:r>
              <a:rPr lang="ru-RU" dirty="0"/>
              <a:t> є </a:t>
            </a:r>
            <a:r>
              <a:rPr lang="ru-RU" dirty="0" err="1"/>
              <a:t>візитною</a:t>
            </a:r>
            <a:r>
              <a:rPr lang="ru-RU" dirty="0"/>
              <a:t> </a:t>
            </a:r>
            <a:r>
              <a:rPr lang="ru-RU" dirty="0" err="1"/>
              <a:t>карткою</a:t>
            </a:r>
            <a:r>
              <a:rPr lang="ru-RU" dirty="0"/>
              <a:t> </a:t>
            </a:r>
            <a:r>
              <a:rPr lang="ru-RU" dirty="0" err="1"/>
              <a:t>національної</a:t>
            </a:r>
            <a:r>
              <a:rPr lang="ru-RU" dirty="0"/>
              <a:t> </a:t>
            </a:r>
            <a:r>
              <a:rPr lang="ru-RU" dirty="0" err="1"/>
              <a:t>кухні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9361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924944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uk-UA" sz="6600" dirty="0" smtClean="0"/>
              <a:t>Дякую за увагу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567263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88749" y="277385"/>
            <a:ext cx="8784976" cy="2880320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З </a:t>
            </a:r>
            <a:r>
              <a:rPr lang="ru-RU" dirty="0" err="1"/>
              <a:t>давніх</a:t>
            </a:r>
            <a:r>
              <a:rPr lang="ru-RU" dirty="0"/>
              <a:t> </a:t>
            </a:r>
            <a:r>
              <a:rPr lang="ru-RU" dirty="0" err="1"/>
              <a:t>давен</a:t>
            </a:r>
            <a:r>
              <a:rPr lang="ru-RU" dirty="0"/>
              <a:t> </a:t>
            </a:r>
            <a:r>
              <a:rPr lang="ru-RU" dirty="0" err="1"/>
              <a:t>основним</a:t>
            </a:r>
            <a:r>
              <a:rPr lang="ru-RU" dirty="0"/>
              <a:t> </a:t>
            </a:r>
            <a:r>
              <a:rPr lang="ru-RU" dirty="0" err="1"/>
              <a:t>джерелом</a:t>
            </a:r>
            <a:r>
              <a:rPr lang="ru-RU" dirty="0"/>
              <a:t> доходу </a:t>
            </a:r>
            <a:r>
              <a:rPr lang="ru-RU" dirty="0" err="1"/>
              <a:t>місцевих</a:t>
            </a:r>
            <a:r>
              <a:rPr lang="ru-RU" dirty="0"/>
              <a:t> </a:t>
            </a:r>
            <a:r>
              <a:rPr lang="ru-RU" dirty="0" err="1"/>
              <a:t>жителів</a:t>
            </a:r>
            <a:r>
              <a:rPr lang="ru-RU" dirty="0"/>
              <a:t>,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рибальство</a:t>
            </a:r>
            <a:r>
              <a:rPr lang="ru-RU" dirty="0"/>
              <a:t> і </a:t>
            </a:r>
            <a:r>
              <a:rPr lang="ru-RU" dirty="0" err="1"/>
              <a:t>мореплавство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й не дивно, </a:t>
            </a:r>
            <a:r>
              <a:rPr lang="ru-RU" dirty="0" err="1"/>
              <a:t>адже</a:t>
            </a:r>
            <a:r>
              <a:rPr lang="ru-RU" dirty="0"/>
              <a:t> половину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омивають</a:t>
            </a:r>
            <a:r>
              <a:rPr lang="ru-RU" dirty="0"/>
              <a:t> води </a:t>
            </a:r>
            <a:r>
              <a:rPr lang="ru-RU" dirty="0" err="1"/>
              <a:t>Атлантичного</a:t>
            </a:r>
            <a:r>
              <a:rPr lang="ru-RU" dirty="0"/>
              <a:t> океану. Тому, </a:t>
            </a:r>
            <a:r>
              <a:rPr lang="ru-RU" dirty="0" err="1"/>
              <a:t>улюбленими</a:t>
            </a:r>
            <a:r>
              <a:rPr lang="ru-RU" dirty="0"/>
              <a:t> </a:t>
            </a:r>
            <a:r>
              <a:rPr lang="ru-RU" dirty="0" err="1"/>
              <a:t>стравами</a:t>
            </a:r>
            <a:r>
              <a:rPr lang="ru-RU" dirty="0"/>
              <a:t> </a:t>
            </a:r>
            <a:r>
              <a:rPr lang="ru-RU" dirty="0" err="1"/>
              <a:t>португальців</a:t>
            </a:r>
            <a:r>
              <a:rPr lang="ru-RU" dirty="0"/>
              <a:t> є страви </a:t>
            </a:r>
            <a:r>
              <a:rPr lang="ru-RU" dirty="0" err="1"/>
              <a:t>дарів</a:t>
            </a:r>
            <a:r>
              <a:rPr lang="ru-RU" dirty="0"/>
              <a:t> моря. </a:t>
            </a:r>
            <a:r>
              <a:rPr lang="ru-RU" dirty="0" err="1"/>
              <a:t>Тільки</a:t>
            </a:r>
            <a:r>
              <a:rPr lang="ru-RU" dirty="0"/>
              <a:t> з </a:t>
            </a:r>
            <a:r>
              <a:rPr lang="ru-RU" dirty="0" err="1"/>
              <a:t>однієї</a:t>
            </a:r>
            <a:r>
              <a:rPr lang="ru-RU" dirty="0"/>
              <a:t> </a:t>
            </a:r>
            <a:r>
              <a:rPr lang="ru-RU" dirty="0" err="1"/>
              <a:t>тріски</a:t>
            </a:r>
            <a:r>
              <a:rPr lang="ru-RU" dirty="0"/>
              <a:t>, </a:t>
            </a:r>
            <a:r>
              <a:rPr lang="ru-RU" dirty="0" err="1"/>
              <a:t>місцеві</a:t>
            </a:r>
            <a:r>
              <a:rPr lang="ru-RU" dirty="0"/>
              <a:t> </a:t>
            </a:r>
            <a:r>
              <a:rPr lang="ru-RU" dirty="0" err="1"/>
              <a:t>кухарі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приготувати</a:t>
            </a:r>
            <a:r>
              <a:rPr lang="ru-RU" dirty="0"/>
              <a:t> 365 </a:t>
            </a:r>
            <a:r>
              <a:rPr lang="ru-RU" dirty="0" err="1"/>
              <a:t>смачних</a:t>
            </a:r>
            <a:r>
              <a:rPr lang="ru-RU" dirty="0"/>
              <a:t> </a:t>
            </a:r>
            <a:r>
              <a:rPr lang="ru-RU" dirty="0" err="1"/>
              <a:t>страв</a:t>
            </a:r>
            <a:r>
              <a:rPr lang="ru-RU" dirty="0"/>
              <a:t> (на </a:t>
            </a:r>
            <a:r>
              <a:rPr lang="ru-RU" dirty="0" err="1"/>
              <a:t>кожен</a:t>
            </a:r>
            <a:r>
              <a:rPr lang="ru-RU" dirty="0"/>
              <a:t> день </a:t>
            </a:r>
            <a:r>
              <a:rPr lang="ru-RU" dirty="0" err="1"/>
              <a:t>іншу</a:t>
            </a:r>
            <a:r>
              <a:rPr lang="ru-RU" dirty="0"/>
              <a:t> </a:t>
            </a:r>
            <a:r>
              <a:rPr lang="ru-RU" dirty="0" err="1"/>
              <a:t>страву</a:t>
            </a:r>
            <a:r>
              <a:rPr lang="ru-RU" dirty="0"/>
              <a:t>). </a:t>
            </a:r>
            <a:r>
              <a:rPr lang="ru-RU" dirty="0" err="1"/>
              <a:t>Принагідно</a:t>
            </a:r>
            <a:r>
              <a:rPr lang="ru-RU" dirty="0"/>
              <a:t> </a:t>
            </a:r>
            <a:r>
              <a:rPr lang="ru-RU" dirty="0" err="1"/>
              <a:t>зазначимо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сушена солона </a:t>
            </a:r>
            <a:r>
              <a:rPr lang="ru-RU" dirty="0" err="1"/>
              <a:t>тріска</a:t>
            </a:r>
            <a:r>
              <a:rPr lang="ru-RU" dirty="0"/>
              <a:t> – </a:t>
            </a:r>
            <a:r>
              <a:rPr lang="ru-RU" dirty="0" err="1"/>
              <a:t>бакаляу</a:t>
            </a:r>
            <a:r>
              <a:rPr lang="ru-RU" dirty="0"/>
              <a:t> (</a:t>
            </a:r>
            <a:r>
              <a:rPr lang="en-US" dirty="0" err="1"/>
              <a:t>bacalhau</a:t>
            </a:r>
            <a:r>
              <a:rPr lang="en-US" dirty="0"/>
              <a:t>) – </a:t>
            </a:r>
            <a:r>
              <a:rPr lang="ru-RU" dirty="0" err="1"/>
              <a:t>головний</a:t>
            </a:r>
            <a:r>
              <a:rPr lang="ru-RU" dirty="0"/>
              <a:t> </a:t>
            </a:r>
            <a:r>
              <a:rPr lang="ru-RU" dirty="0" err="1"/>
              <a:t>національний</a:t>
            </a:r>
            <a:r>
              <a:rPr lang="ru-RU" dirty="0"/>
              <a:t> продукт </a:t>
            </a:r>
            <a:r>
              <a:rPr lang="ru-RU" dirty="0" err="1"/>
              <a:t>країни</a:t>
            </a:r>
            <a:r>
              <a:rPr lang="ru-RU" dirty="0"/>
              <a:t> – </a:t>
            </a:r>
            <a:r>
              <a:rPr lang="ru-RU" dirty="0" err="1"/>
              <a:t>вважається</a:t>
            </a:r>
            <a:r>
              <a:rPr lang="ru-RU" dirty="0"/>
              <a:t> “</a:t>
            </a:r>
            <a:r>
              <a:rPr lang="ru-RU" dirty="0" err="1"/>
              <a:t>візитною</a:t>
            </a:r>
            <a:r>
              <a:rPr lang="ru-RU" dirty="0"/>
              <a:t> </a:t>
            </a:r>
            <a:r>
              <a:rPr lang="ru-RU" dirty="0" err="1" smtClean="0"/>
              <a:t>карткою</a:t>
            </a:r>
            <a:r>
              <a:rPr lang="ru-RU" dirty="0" smtClean="0"/>
              <a:t>”</a:t>
            </a:r>
            <a:r>
              <a:rPr lang="en-US" dirty="0" smtClean="0"/>
              <a:t> </a:t>
            </a:r>
            <a:r>
              <a:rPr lang="ru-RU" dirty="0" err="1" smtClean="0"/>
              <a:t>Португалії</a:t>
            </a:r>
            <a:r>
              <a:rPr lang="ru-RU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38" y="2636912"/>
            <a:ext cx="5258250" cy="394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6480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88640"/>
            <a:ext cx="7632848" cy="194421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Для </a:t>
            </a:r>
            <a:r>
              <a:rPr lang="ru-RU" dirty="0" err="1"/>
              <a:t>приготування</a:t>
            </a:r>
            <a:r>
              <a:rPr lang="ru-RU" dirty="0"/>
              <a:t> </a:t>
            </a:r>
            <a:r>
              <a:rPr lang="ru-RU" dirty="0" err="1"/>
              <a:t>іжі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використовують</a:t>
            </a:r>
            <a:r>
              <a:rPr lang="ru-RU" dirty="0"/>
              <a:t> окуня, </a:t>
            </a:r>
            <a:r>
              <a:rPr lang="ru-RU" dirty="0" err="1"/>
              <a:t>тунця</a:t>
            </a:r>
            <a:r>
              <a:rPr lang="ru-RU" dirty="0"/>
              <a:t>, форель, </a:t>
            </a:r>
            <a:r>
              <a:rPr lang="ru-RU" dirty="0" err="1"/>
              <a:t>скумбрію</a:t>
            </a:r>
            <a:r>
              <a:rPr lang="ru-RU" dirty="0"/>
              <a:t>, </a:t>
            </a:r>
            <a:r>
              <a:rPr lang="ru-RU" dirty="0" err="1"/>
              <a:t>сардини</a:t>
            </a:r>
            <a:r>
              <a:rPr lang="ru-RU" dirty="0"/>
              <a:t>, </a:t>
            </a:r>
            <a:r>
              <a:rPr lang="ru-RU" dirty="0" err="1"/>
              <a:t>крабів</a:t>
            </a:r>
            <a:r>
              <a:rPr lang="ru-RU" dirty="0"/>
              <a:t>, </a:t>
            </a:r>
            <a:r>
              <a:rPr lang="ru-RU" dirty="0" err="1"/>
              <a:t>восьминогів</a:t>
            </a:r>
            <a:r>
              <a:rPr lang="ru-RU" dirty="0"/>
              <a:t>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мешканців</a:t>
            </a:r>
            <a:r>
              <a:rPr lang="ru-RU" dirty="0"/>
              <a:t> </a:t>
            </a:r>
            <a:r>
              <a:rPr lang="ru-RU" dirty="0" err="1"/>
              <a:t>глибин</a:t>
            </a:r>
            <a:r>
              <a:rPr lang="ru-RU" dirty="0"/>
              <a:t>.</a:t>
            </a:r>
          </a:p>
          <a:p>
            <a:r>
              <a:rPr lang="ru-RU" dirty="0"/>
              <a:t>Ось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рибні</a:t>
            </a:r>
            <a:r>
              <a:rPr lang="ru-RU" dirty="0"/>
              <a:t> страви </a:t>
            </a:r>
            <a:r>
              <a:rPr lang="ru-RU" dirty="0" err="1"/>
              <a:t>португальської</a:t>
            </a:r>
            <a:r>
              <a:rPr lang="ru-RU" dirty="0"/>
              <a:t> </a:t>
            </a:r>
            <a:r>
              <a:rPr lang="ru-RU" dirty="0" err="1"/>
              <a:t>кухні</a:t>
            </a:r>
            <a:r>
              <a:rPr lang="ru-RU" dirty="0"/>
              <a:t>:</a:t>
            </a:r>
          </a:p>
          <a:p>
            <a:r>
              <a:rPr lang="ru-RU" dirty="0"/>
              <a:t>• “</a:t>
            </a:r>
            <a:r>
              <a:rPr lang="ru-RU" dirty="0" err="1"/>
              <a:t>робола</a:t>
            </a:r>
            <a:r>
              <a:rPr lang="ru-RU" dirty="0"/>
              <a:t>” – </a:t>
            </a:r>
            <a:r>
              <a:rPr lang="ru-RU" dirty="0" err="1"/>
              <a:t>смажений</a:t>
            </a:r>
            <a:r>
              <a:rPr lang="ru-RU" dirty="0"/>
              <a:t> </a:t>
            </a:r>
            <a:r>
              <a:rPr lang="ru-RU" dirty="0" err="1"/>
              <a:t>вовчий</a:t>
            </a:r>
            <a:r>
              <a:rPr lang="ru-RU" dirty="0"/>
              <a:t> окунь;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32856"/>
            <a:ext cx="6471084" cy="431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626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328689"/>
            <a:ext cx="7498080" cy="4800600"/>
          </a:xfrm>
        </p:spPr>
        <p:txBody>
          <a:bodyPr/>
          <a:lstStyle/>
          <a:p>
            <a:r>
              <a:rPr lang="ru-RU" dirty="0" smtClean="0"/>
              <a:t>• </a:t>
            </a:r>
            <a:r>
              <a:rPr lang="ru-RU" dirty="0"/>
              <a:t>“</a:t>
            </a:r>
            <a:r>
              <a:rPr lang="ru-RU" dirty="0" err="1"/>
              <a:t>кальдейрада</a:t>
            </a:r>
            <a:r>
              <a:rPr lang="ru-RU" dirty="0"/>
              <a:t>” – </a:t>
            </a:r>
            <a:r>
              <a:rPr lang="ru-RU" dirty="0" err="1"/>
              <a:t>рибний</a:t>
            </a:r>
            <a:r>
              <a:rPr lang="ru-RU" dirty="0"/>
              <a:t> суп-пюре;</a:t>
            </a:r>
          </a:p>
          <a:p>
            <a:r>
              <a:rPr lang="ru-RU" dirty="0"/>
              <a:t>• “</a:t>
            </a:r>
            <a:r>
              <a:rPr lang="ru-RU" dirty="0" err="1"/>
              <a:t>лапас</a:t>
            </a:r>
            <a:r>
              <a:rPr lang="ru-RU" dirty="0"/>
              <a:t>” – </a:t>
            </a:r>
            <a:r>
              <a:rPr lang="ru-RU" dirty="0" err="1"/>
              <a:t>смажені</a:t>
            </a:r>
            <a:r>
              <a:rPr lang="ru-RU" dirty="0"/>
              <a:t> </a:t>
            </a:r>
            <a:r>
              <a:rPr lang="ru-RU" dirty="0" err="1"/>
              <a:t>молюски</a:t>
            </a:r>
            <a:r>
              <a:rPr lang="ru-RU" dirty="0"/>
              <a:t>;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2800347" cy="373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28010"/>
            <a:ext cx="5753100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632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5856" y="3429000"/>
            <a:ext cx="5662384" cy="3348372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• “плачуща </a:t>
            </a:r>
            <a:r>
              <a:rPr lang="ru-RU" dirty="0" err="1"/>
              <a:t>риба</a:t>
            </a:r>
            <a:r>
              <a:rPr lang="ru-RU" dirty="0"/>
              <a:t> </a:t>
            </a:r>
            <a:r>
              <a:rPr lang="ru-RU" dirty="0" err="1"/>
              <a:t>капітана</a:t>
            </a:r>
            <a:r>
              <a:rPr lang="ru-RU" dirty="0"/>
              <a:t> </a:t>
            </a:r>
            <a:r>
              <a:rPr lang="ru-RU" dirty="0" err="1"/>
              <a:t>Відала</a:t>
            </a:r>
            <a:r>
              <a:rPr lang="ru-RU" dirty="0"/>
              <a:t>” – </a:t>
            </a:r>
            <a:r>
              <a:rPr lang="ru-RU" dirty="0" err="1"/>
              <a:t>рибний</a:t>
            </a:r>
            <a:r>
              <a:rPr lang="ru-RU" dirty="0"/>
              <a:t> суп, </a:t>
            </a:r>
            <a:r>
              <a:rPr lang="ru-RU" dirty="0" err="1"/>
              <a:t>який</a:t>
            </a:r>
            <a:r>
              <a:rPr lang="ru-RU" dirty="0"/>
              <a:t> вариться з </a:t>
            </a:r>
            <a:r>
              <a:rPr lang="ru-RU" dirty="0" err="1"/>
              <a:t>живої</a:t>
            </a:r>
            <a:r>
              <a:rPr lang="ru-RU" dirty="0"/>
              <a:t> </a:t>
            </a:r>
            <a:r>
              <a:rPr lang="ru-RU" dirty="0" err="1"/>
              <a:t>риби</a:t>
            </a:r>
            <a:r>
              <a:rPr lang="ru-RU" dirty="0"/>
              <a:t>, з </a:t>
            </a:r>
            <a:r>
              <a:rPr lang="ru-RU" dirty="0" err="1"/>
              <a:t>додаванням</a:t>
            </a:r>
            <a:r>
              <a:rPr lang="ru-RU" dirty="0"/>
              <a:t> </a:t>
            </a:r>
            <a:r>
              <a:rPr lang="ru-RU" dirty="0" err="1"/>
              <a:t>олії</a:t>
            </a:r>
            <a:r>
              <a:rPr lang="ru-RU" dirty="0"/>
              <a:t>, </a:t>
            </a:r>
            <a:r>
              <a:rPr lang="ru-RU" dirty="0" err="1"/>
              <a:t>цибулі</a:t>
            </a:r>
            <a:r>
              <a:rPr lang="ru-RU" dirty="0"/>
              <a:t>, </a:t>
            </a:r>
            <a:r>
              <a:rPr lang="ru-RU" dirty="0" err="1"/>
              <a:t>перцю</a:t>
            </a:r>
            <a:r>
              <a:rPr lang="ru-RU" dirty="0"/>
              <a:t>, </a:t>
            </a:r>
            <a:r>
              <a:rPr lang="ru-RU" dirty="0" err="1"/>
              <a:t>картоплі</a:t>
            </a:r>
            <a:r>
              <a:rPr lang="ru-RU" dirty="0"/>
              <a:t>;</a:t>
            </a:r>
          </a:p>
          <a:p>
            <a:r>
              <a:rPr lang="ru-RU" dirty="0"/>
              <a:t>• “</a:t>
            </a:r>
            <a:r>
              <a:rPr lang="ru-RU" dirty="0" err="1"/>
              <a:t>катаплана</a:t>
            </a:r>
            <a:r>
              <a:rPr lang="ru-RU" dirty="0"/>
              <a:t>” – юшка з </a:t>
            </a:r>
            <a:r>
              <a:rPr lang="ru-RU" dirty="0" err="1"/>
              <a:t>декількох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риби</a:t>
            </a:r>
            <a:r>
              <a:rPr lang="ru-RU" dirty="0"/>
              <a:t> і </a:t>
            </a:r>
            <a:r>
              <a:rPr lang="ru-RU" dirty="0" err="1"/>
              <a:t>морепродуктів</a:t>
            </a:r>
            <a:r>
              <a:rPr lang="ru-RU" dirty="0"/>
              <a:t>;</a:t>
            </a:r>
          </a:p>
          <a:p>
            <a:r>
              <a:rPr lang="ru-RU" dirty="0"/>
              <a:t>• “</a:t>
            </a:r>
            <a:r>
              <a:rPr lang="ru-RU" dirty="0" err="1"/>
              <a:t>тамборіл</a:t>
            </a:r>
            <a:r>
              <a:rPr lang="ru-RU" dirty="0"/>
              <a:t>” – </a:t>
            </a:r>
            <a:r>
              <a:rPr lang="ru-RU" dirty="0" err="1"/>
              <a:t>страва</a:t>
            </a:r>
            <a:r>
              <a:rPr lang="ru-RU" dirty="0"/>
              <a:t> з </a:t>
            </a:r>
            <a:r>
              <a:rPr lang="ru-RU" dirty="0" err="1"/>
              <a:t>морського</a:t>
            </a:r>
            <a:r>
              <a:rPr lang="ru-RU" dirty="0"/>
              <a:t> </a:t>
            </a:r>
            <a:r>
              <a:rPr lang="ru-RU" dirty="0" err="1"/>
              <a:t>чорта</a:t>
            </a:r>
            <a:r>
              <a:rPr lang="ru-RU" dirty="0"/>
              <a:t>;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77084"/>
            <a:ext cx="3766819" cy="202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03"/>
            <a:ext cx="4464496" cy="334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852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5226" y="2492896"/>
            <a:ext cx="6624736" cy="1639808"/>
          </a:xfrm>
        </p:spPr>
        <p:txBody>
          <a:bodyPr>
            <a:normAutofit fontScale="47500" lnSpcReduction="20000"/>
          </a:bodyPr>
          <a:lstStyle/>
          <a:p>
            <a:r>
              <a:rPr lang="ru-RU" dirty="0"/>
              <a:t>• “</a:t>
            </a:r>
            <a:r>
              <a:rPr lang="ru-RU" dirty="0" err="1"/>
              <a:t>аррош</a:t>
            </a:r>
            <a:r>
              <a:rPr lang="ru-RU" dirty="0"/>
              <a:t> де </a:t>
            </a:r>
            <a:r>
              <a:rPr lang="ru-RU" dirty="0" err="1"/>
              <a:t>марішку</a:t>
            </a:r>
            <a:r>
              <a:rPr lang="ru-RU" dirty="0"/>
              <a:t>” – рис, </a:t>
            </a:r>
            <a:r>
              <a:rPr lang="ru-RU" dirty="0" err="1"/>
              <a:t>приготований</a:t>
            </a:r>
            <a:r>
              <a:rPr lang="ru-RU" dirty="0"/>
              <a:t> </a:t>
            </a:r>
            <a:r>
              <a:rPr lang="ru-RU" dirty="0" err="1"/>
              <a:t>особливим</a:t>
            </a:r>
            <a:r>
              <a:rPr lang="ru-RU" dirty="0"/>
              <a:t> способом, з морепродуктами (аналог </a:t>
            </a:r>
            <a:r>
              <a:rPr lang="ru-RU" dirty="0" err="1"/>
              <a:t>іспанської</a:t>
            </a:r>
            <a:r>
              <a:rPr lang="ru-RU" dirty="0"/>
              <a:t> </a:t>
            </a:r>
            <a:r>
              <a:rPr lang="ru-RU" dirty="0" err="1"/>
              <a:t>паельї</a:t>
            </a:r>
            <a:r>
              <a:rPr lang="ru-RU" dirty="0"/>
              <a:t>);</a:t>
            </a:r>
          </a:p>
          <a:p>
            <a:r>
              <a:rPr lang="ru-RU" dirty="0"/>
              <a:t>• “креме де </a:t>
            </a:r>
            <a:r>
              <a:rPr lang="ru-RU" dirty="0" err="1" smtClean="0"/>
              <a:t>марішку</a:t>
            </a:r>
            <a:r>
              <a:rPr lang="ru-RU" dirty="0" smtClean="0"/>
              <a:t>” </a:t>
            </a:r>
            <a:r>
              <a:rPr lang="ru-RU" dirty="0"/>
              <a:t>– </a:t>
            </a:r>
            <a:r>
              <a:rPr lang="ru-RU" dirty="0" err="1"/>
              <a:t>густий</a:t>
            </a:r>
            <a:r>
              <a:rPr lang="ru-RU" dirty="0"/>
              <a:t> суп з </a:t>
            </a:r>
            <a:r>
              <a:rPr lang="ru-RU" dirty="0" err="1"/>
              <a:t>морепродуктів</a:t>
            </a:r>
            <a:r>
              <a:rPr lang="ru-RU" dirty="0"/>
              <a:t>;</a:t>
            </a:r>
          </a:p>
          <a:p>
            <a:r>
              <a:rPr lang="ru-RU" dirty="0"/>
              <a:t>• “</a:t>
            </a:r>
            <a:r>
              <a:rPr lang="ru-RU" dirty="0" err="1"/>
              <a:t>амейжуаш</a:t>
            </a:r>
            <a:r>
              <a:rPr lang="ru-RU" dirty="0"/>
              <a:t> а </a:t>
            </a:r>
            <a:r>
              <a:rPr lang="ru-RU" dirty="0" err="1"/>
              <a:t>бальяо</a:t>
            </a:r>
            <a:r>
              <a:rPr lang="ru-RU" dirty="0"/>
              <a:t> </a:t>
            </a:r>
            <a:r>
              <a:rPr lang="ru-RU" dirty="0" err="1"/>
              <a:t>пато</a:t>
            </a:r>
            <a:r>
              <a:rPr lang="ru-RU" dirty="0"/>
              <a:t>” (</a:t>
            </a:r>
            <a:r>
              <a:rPr lang="ru-RU" dirty="0" err="1"/>
              <a:t>поцілунок</a:t>
            </a:r>
            <a:r>
              <a:rPr lang="ru-RU" dirty="0"/>
              <a:t> з черепашкою) – </a:t>
            </a:r>
            <a:r>
              <a:rPr lang="ru-RU" dirty="0" err="1"/>
              <a:t>страва</a:t>
            </a:r>
            <a:r>
              <a:rPr lang="ru-RU" dirty="0"/>
              <a:t> з </a:t>
            </a:r>
            <a:r>
              <a:rPr lang="ru-RU" dirty="0" err="1"/>
              <a:t>відварених</a:t>
            </a:r>
            <a:r>
              <a:rPr lang="ru-RU" dirty="0"/>
              <a:t> </a:t>
            </a:r>
            <a:r>
              <a:rPr lang="ru-RU" dirty="0" err="1"/>
              <a:t>мідій</a:t>
            </a:r>
            <a:r>
              <a:rPr lang="ru-RU" dirty="0"/>
              <a:t>, з </a:t>
            </a:r>
            <a:r>
              <a:rPr lang="ru-RU" dirty="0" err="1"/>
              <a:t>коріандром</a:t>
            </a:r>
            <a:r>
              <a:rPr lang="ru-RU" dirty="0"/>
              <a:t>, оливковою </a:t>
            </a:r>
            <a:r>
              <a:rPr lang="ru-RU" dirty="0" err="1"/>
              <a:t>олією</a:t>
            </a:r>
            <a:r>
              <a:rPr lang="ru-RU" dirty="0"/>
              <a:t>, </a:t>
            </a:r>
            <a:r>
              <a:rPr lang="ru-RU" dirty="0" err="1"/>
              <a:t>часником</a:t>
            </a:r>
            <a:r>
              <a:rPr lang="ru-RU" dirty="0"/>
              <a:t> і </a:t>
            </a:r>
            <a:r>
              <a:rPr lang="ru-RU" dirty="0" err="1"/>
              <a:t>білим</a:t>
            </a:r>
            <a:r>
              <a:rPr lang="ru-RU" dirty="0"/>
              <a:t> вином</a:t>
            </a:r>
            <a:r>
              <a:rPr lang="ru-RU" dirty="0" smtClean="0"/>
              <a:t>;</a:t>
            </a:r>
          </a:p>
          <a:p>
            <a:r>
              <a:rPr lang="ru-RU" dirty="0"/>
              <a:t>• “</a:t>
            </a:r>
            <a:r>
              <a:rPr lang="ru-RU" dirty="0" err="1"/>
              <a:t>салада</a:t>
            </a:r>
            <a:r>
              <a:rPr lang="ru-RU" dirty="0"/>
              <a:t> де </a:t>
            </a:r>
            <a:r>
              <a:rPr lang="ru-RU" dirty="0" err="1"/>
              <a:t>полву</a:t>
            </a:r>
            <a:r>
              <a:rPr lang="ru-RU" dirty="0"/>
              <a:t>” – </a:t>
            </a:r>
            <a:r>
              <a:rPr lang="ru-RU" dirty="0" err="1"/>
              <a:t>закусочний</a:t>
            </a:r>
            <a:r>
              <a:rPr lang="ru-RU" dirty="0"/>
              <a:t> салат з восьминога.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8" y="36"/>
            <a:ext cx="3806328" cy="242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28" y="110263"/>
            <a:ext cx="3312368" cy="2209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59723"/>
            <a:ext cx="4231353" cy="237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09329"/>
            <a:ext cx="3816424" cy="253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115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592"/>
            <a:ext cx="8496944" cy="2692328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Але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рибними</a:t>
            </a:r>
            <a:r>
              <a:rPr lang="ru-RU" dirty="0"/>
              <a:t> </a:t>
            </a:r>
            <a:r>
              <a:rPr lang="ru-RU" dirty="0" err="1"/>
              <a:t>стравами</a:t>
            </a:r>
            <a:r>
              <a:rPr lang="ru-RU" dirty="0"/>
              <a:t> славиться кухня </a:t>
            </a:r>
            <a:r>
              <a:rPr lang="ru-RU" dirty="0" err="1"/>
              <a:t>Португалії</a:t>
            </a:r>
            <a:r>
              <a:rPr lang="ru-RU" dirty="0"/>
              <a:t>. </a:t>
            </a:r>
            <a:r>
              <a:rPr lang="ru-RU" dirty="0" err="1"/>
              <a:t>Пропоную</a:t>
            </a:r>
            <a:r>
              <a:rPr lang="ru-RU" dirty="0"/>
              <a:t> </a:t>
            </a:r>
            <a:r>
              <a:rPr lang="ru-RU" dirty="0" err="1"/>
              <a:t>вашій</a:t>
            </a:r>
            <a:r>
              <a:rPr lang="ru-RU" dirty="0"/>
              <a:t> </a:t>
            </a:r>
            <a:r>
              <a:rPr lang="ru-RU" dirty="0" err="1"/>
              <a:t>увазі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страв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яскраво</a:t>
            </a:r>
            <a:r>
              <a:rPr lang="ru-RU" dirty="0"/>
              <a:t> </a:t>
            </a:r>
            <a:r>
              <a:rPr lang="ru-RU" dirty="0" err="1"/>
              <a:t>характеризують</a:t>
            </a:r>
            <a:r>
              <a:rPr lang="ru-RU" dirty="0"/>
              <a:t> </a:t>
            </a:r>
            <a:r>
              <a:rPr lang="ru-RU" dirty="0" err="1"/>
              <a:t>національну</a:t>
            </a:r>
            <a:r>
              <a:rPr lang="ru-RU" dirty="0"/>
              <a:t> кухню:</a:t>
            </a:r>
          </a:p>
          <a:p>
            <a:r>
              <a:rPr lang="ru-RU" dirty="0"/>
              <a:t>• “</a:t>
            </a:r>
            <a:r>
              <a:rPr lang="ru-RU" dirty="0" err="1"/>
              <a:t>фейжоада</a:t>
            </a:r>
            <a:r>
              <a:rPr lang="ru-RU" dirty="0"/>
              <a:t>” – </a:t>
            </a:r>
            <a:r>
              <a:rPr lang="ru-RU" dirty="0" err="1"/>
              <a:t>чорні</a:t>
            </a:r>
            <a:r>
              <a:rPr lang="ru-RU" dirty="0"/>
              <a:t> </a:t>
            </a:r>
            <a:r>
              <a:rPr lang="ru-RU" dirty="0" err="1"/>
              <a:t>боби</a:t>
            </a:r>
            <a:r>
              <a:rPr lang="ru-RU" dirty="0"/>
              <a:t>, </a:t>
            </a:r>
            <a:r>
              <a:rPr lang="ru-RU" dirty="0" err="1"/>
              <a:t>запечені</a:t>
            </a:r>
            <a:r>
              <a:rPr lang="ru-RU" dirty="0"/>
              <a:t> з </a:t>
            </a:r>
            <a:r>
              <a:rPr lang="ru-RU" dirty="0" err="1"/>
              <a:t>яловичими</a:t>
            </a:r>
            <a:r>
              <a:rPr lang="ru-RU" dirty="0"/>
              <a:t> </a:t>
            </a:r>
            <a:r>
              <a:rPr lang="ru-RU" dirty="0" err="1"/>
              <a:t>потрухами</a:t>
            </a:r>
            <a:r>
              <a:rPr lang="ru-RU" dirty="0"/>
              <a:t>, </a:t>
            </a:r>
            <a:r>
              <a:rPr lang="ru-RU" dirty="0" err="1"/>
              <a:t>сушеним</a:t>
            </a:r>
            <a:r>
              <a:rPr lang="ru-RU" dirty="0"/>
              <a:t> </a:t>
            </a:r>
            <a:r>
              <a:rPr lang="ru-RU" dirty="0" err="1"/>
              <a:t>м’ясом</a:t>
            </a:r>
            <a:r>
              <a:rPr lang="ru-RU" dirty="0"/>
              <a:t>, </a:t>
            </a:r>
            <a:r>
              <a:rPr lang="ru-RU" dirty="0" err="1"/>
              <a:t>ковбасками</a:t>
            </a:r>
            <a:r>
              <a:rPr lang="ru-RU" dirty="0"/>
              <a:t> і </a:t>
            </a:r>
            <a:r>
              <a:rPr lang="ru-RU" dirty="0" err="1"/>
              <a:t>часником</a:t>
            </a:r>
            <a:r>
              <a:rPr lang="ru-RU" dirty="0"/>
              <a:t>;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76872"/>
            <a:ext cx="417646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320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95" y="116632"/>
            <a:ext cx="7187872" cy="1728192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• “</a:t>
            </a:r>
            <a:r>
              <a:rPr lang="ru-RU" dirty="0" err="1"/>
              <a:t>сопа</a:t>
            </a:r>
            <a:r>
              <a:rPr lang="ru-RU" dirty="0"/>
              <a:t> де </a:t>
            </a:r>
            <a:r>
              <a:rPr lang="ru-RU" dirty="0" err="1"/>
              <a:t>педра</a:t>
            </a:r>
            <a:r>
              <a:rPr lang="ru-RU" dirty="0"/>
              <a:t>” (суп з </a:t>
            </a:r>
            <a:r>
              <a:rPr lang="ru-RU" dirty="0" err="1"/>
              <a:t>каменів</a:t>
            </a:r>
            <a:r>
              <a:rPr lang="ru-RU" dirty="0"/>
              <a:t>) – аналог “</a:t>
            </a:r>
            <a:r>
              <a:rPr lang="ru-RU" dirty="0" err="1"/>
              <a:t>російської</a:t>
            </a:r>
            <a:r>
              <a:rPr lang="ru-RU" dirty="0"/>
              <a:t> </a:t>
            </a:r>
            <a:r>
              <a:rPr lang="ru-RU" dirty="0" err="1"/>
              <a:t>каші</a:t>
            </a:r>
            <a:r>
              <a:rPr lang="ru-RU" dirty="0"/>
              <a:t> з </a:t>
            </a:r>
            <a:r>
              <a:rPr lang="ru-RU" dirty="0" err="1"/>
              <a:t>сокири</a:t>
            </a:r>
            <a:r>
              <a:rPr lang="ru-RU" dirty="0"/>
              <a:t>”. У суп </a:t>
            </a:r>
            <a:r>
              <a:rPr lang="ru-RU" dirty="0" err="1"/>
              <a:t>кладуть</a:t>
            </a:r>
            <a:r>
              <a:rPr lang="ru-RU" dirty="0"/>
              <a:t> </a:t>
            </a:r>
            <a:r>
              <a:rPr lang="ru-RU" dirty="0" err="1"/>
              <a:t>квасолю</a:t>
            </a:r>
            <a:r>
              <a:rPr lang="ru-RU" dirty="0"/>
              <a:t>, </a:t>
            </a:r>
            <a:r>
              <a:rPr lang="ru-RU" dirty="0" err="1"/>
              <a:t>свиняче</a:t>
            </a:r>
            <a:r>
              <a:rPr lang="ru-RU" dirty="0"/>
              <a:t> </a:t>
            </a:r>
            <a:r>
              <a:rPr lang="ru-RU" dirty="0" err="1"/>
              <a:t>вухо</a:t>
            </a:r>
            <a:r>
              <a:rPr lang="ru-RU" dirty="0"/>
              <a:t>, </a:t>
            </a:r>
            <a:r>
              <a:rPr lang="ru-RU" dirty="0" err="1"/>
              <a:t>картопл</a:t>
            </a:r>
            <a:r>
              <a:rPr lang="ru-RU" dirty="0"/>
              <a:t>., </a:t>
            </a:r>
            <a:r>
              <a:rPr lang="ru-RU" dirty="0" err="1" smtClean="0"/>
              <a:t>моркв</a:t>
            </a:r>
            <a:r>
              <a:rPr lang="uk-UA" dirty="0"/>
              <a:t>у</a:t>
            </a:r>
            <a:r>
              <a:rPr lang="en-US" dirty="0" smtClean="0"/>
              <a:t> </a:t>
            </a:r>
            <a:r>
              <a:rPr lang="ru-RU" dirty="0" smtClean="0"/>
              <a:t>цибул</a:t>
            </a:r>
            <a:r>
              <a:rPr lang="ru-RU" dirty="0"/>
              <a:t>ю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ковбаску</a:t>
            </a:r>
            <a:r>
              <a:rPr lang="ru-RU" dirty="0"/>
              <a:t>. І в </a:t>
            </a:r>
            <a:r>
              <a:rPr lang="ru-RU" dirty="0" err="1"/>
              <a:t>довершення</a:t>
            </a:r>
            <a:r>
              <a:rPr lang="ru-RU" dirty="0"/>
              <a:t>, </a:t>
            </a:r>
            <a:r>
              <a:rPr lang="ru-RU" dirty="0" err="1"/>
              <a:t>кидають</a:t>
            </a:r>
            <a:r>
              <a:rPr lang="ru-RU" dirty="0"/>
              <a:t> маленький </a:t>
            </a:r>
            <a:r>
              <a:rPr lang="ru-RU" dirty="0" err="1"/>
              <a:t>камінчик</a:t>
            </a:r>
            <a:r>
              <a:rPr lang="ru-RU" dirty="0"/>
              <a:t>;</a:t>
            </a:r>
          </a:p>
          <a:p>
            <a:r>
              <a:rPr lang="ru-RU" dirty="0"/>
              <a:t>• “</a:t>
            </a:r>
            <a:r>
              <a:rPr lang="ru-RU" dirty="0" err="1"/>
              <a:t>кузіду</a:t>
            </a:r>
            <a:r>
              <a:rPr lang="ru-RU" dirty="0"/>
              <a:t> </a:t>
            </a:r>
            <a:r>
              <a:rPr lang="ru-RU" dirty="0" err="1"/>
              <a:t>португеза</a:t>
            </a:r>
            <a:r>
              <a:rPr lang="ru-RU" dirty="0"/>
              <a:t>” – </a:t>
            </a:r>
            <a:r>
              <a:rPr lang="ru-RU" dirty="0" err="1"/>
              <a:t>змішана</a:t>
            </a:r>
            <a:r>
              <a:rPr lang="ru-RU" dirty="0"/>
              <a:t> </a:t>
            </a:r>
            <a:r>
              <a:rPr lang="ru-RU" dirty="0" err="1"/>
              <a:t>страва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свинини</a:t>
            </a:r>
            <a:r>
              <a:rPr lang="ru-RU" dirty="0"/>
              <a:t>, курки, </a:t>
            </a:r>
            <a:r>
              <a:rPr lang="ru-RU" dirty="0" err="1"/>
              <a:t>яловичини</a:t>
            </a:r>
            <a:r>
              <a:rPr lang="ru-RU" dirty="0"/>
              <a:t> і копченостей;</a:t>
            </a:r>
          </a:p>
          <a:p>
            <a:r>
              <a:rPr lang="ru-RU" dirty="0"/>
              <a:t>• “</a:t>
            </a:r>
            <a:r>
              <a:rPr lang="ru-RU" dirty="0" err="1"/>
              <a:t>сопа</a:t>
            </a:r>
            <a:r>
              <a:rPr lang="ru-RU" dirty="0"/>
              <a:t> де </a:t>
            </a:r>
            <a:r>
              <a:rPr lang="ru-RU" dirty="0" err="1"/>
              <a:t>легумес</a:t>
            </a:r>
            <a:r>
              <a:rPr lang="ru-RU" dirty="0"/>
              <a:t>” – легкий </a:t>
            </a:r>
            <a:r>
              <a:rPr lang="ru-RU" dirty="0" err="1"/>
              <a:t>овочевий</a:t>
            </a:r>
            <a:r>
              <a:rPr lang="ru-RU" dirty="0"/>
              <a:t> суп;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83" y="3937072"/>
            <a:ext cx="393643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40" y="1268760"/>
            <a:ext cx="3661255" cy="2599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" y="1988840"/>
            <a:ext cx="3528467" cy="264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769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001" y="4797152"/>
            <a:ext cx="6840760" cy="194421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• “</a:t>
            </a:r>
            <a:r>
              <a:rPr lang="ru-RU" dirty="0" err="1"/>
              <a:t>францезінья</a:t>
            </a:r>
            <a:r>
              <a:rPr lang="ru-RU" dirty="0"/>
              <a:t>” – </a:t>
            </a:r>
            <a:r>
              <a:rPr lang="ru-RU" dirty="0" err="1"/>
              <a:t>незвичайний</a:t>
            </a:r>
            <a:r>
              <a:rPr lang="ru-RU" dirty="0"/>
              <a:t> </a:t>
            </a:r>
            <a:r>
              <a:rPr lang="ru-RU" dirty="0" err="1"/>
              <a:t>португальський</a:t>
            </a:r>
            <a:r>
              <a:rPr lang="ru-RU" dirty="0"/>
              <a:t> бутерброд;</a:t>
            </a:r>
          </a:p>
          <a:p>
            <a:r>
              <a:rPr lang="ru-RU" dirty="0"/>
              <a:t>• “</a:t>
            </a:r>
            <a:r>
              <a:rPr lang="ru-RU" dirty="0" err="1"/>
              <a:t>франгу</a:t>
            </a:r>
            <a:r>
              <a:rPr lang="ru-RU" dirty="0"/>
              <a:t>” – </a:t>
            </a:r>
            <a:r>
              <a:rPr lang="ru-RU" dirty="0" err="1"/>
              <a:t>смажені</a:t>
            </a:r>
            <a:r>
              <a:rPr lang="ru-RU" dirty="0"/>
              <a:t> курчата;</a:t>
            </a:r>
          </a:p>
          <a:p>
            <a:r>
              <a:rPr lang="ru-RU" dirty="0"/>
              <a:t>• “</a:t>
            </a:r>
            <a:r>
              <a:rPr lang="ru-RU" dirty="0" err="1"/>
              <a:t>калду</a:t>
            </a:r>
            <a:r>
              <a:rPr lang="ru-RU" dirty="0"/>
              <a:t> </a:t>
            </a:r>
            <a:r>
              <a:rPr lang="ru-RU" dirty="0" err="1"/>
              <a:t>верде</a:t>
            </a:r>
            <a:r>
              <a:rPr lang="ru-RU" dirty="0"/>
              <a:t>” </a:t>
            </a:r>
            <a:r>
              <a:rPr lang="ru-RU" dirty="0" err="1"/>
              <a:t>густий</a:t>
            </a:r>
            <a:r>
              <a:rPr lang="ru-RU" dirty="0"/>
              <a:t> суп з </a:t>
            </a:r>
            <a:r>
              <a:rPr lang="ru-RU" dirty="0" err="1"/>
              <a:t>капусти</a:t>
            </a:r>
            <a:r>
              <a:rPr lang="ru-RU" dirty="0"/>
              <a:t>, </a:t>
            </a:r>
            <a:r>
              <a:rPr lang="ru-RU" dirty="0" err="1"/>
              <a:t>цибулі</a:t>
            </a:r>
            <a:r>
              <a:rPr lang="ru-RU" dirty="0"/>
              <a:t>, </a:t>
            </a:r>
            <a:r>
              <a:rPr lang="ru-RU" dirty="0" err="1"/>
              <a:t>картоплі</a:t>
            </a:r>
            <a:r>
              <a:rPr lang="ru-RU" dirty="0"/>
              <a:t>, </a:t>
            </a:r>
            <a:r>
              <a:rPr lang="ru-RU" dirty="0" err="1"/>
              <a:t>часнику</a:t>
            </a:r>
            <a:r>
              <a:rPr lang="ru-RU" dirty="0"/>
              <a:t> і </a:t>
            </a:r>
            <a:r>
              <a:rPr lang="ru-RU" dirty="0" err="1"/>
              <a:t>ковбаси</a:t>
            </a:r>
            <a:r>
              <a:rPr lang="ru-RU" dirty="0"/>
              <a:t> “</a:t>
            </a:r>
            <a:r>
              <a:rPr lang="ru-RU" dirty="0" err="1"/>
              <a:t>чорісо</a:t>
            </a:r>
            <a:r>
              <a:rPr lang="ru-RU" dirty="0"/>
              <a:t>”;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100423"/>
            <a:ext cx="3996952" cy="224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92" y="142816"/>
            <a:ext cx="3367839" cy="246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381" y="2431832"/>
            <a:ext cx="5058162" cy="220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0882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169</TotalTime>
  <Words>643</Words>
  <Application>Microsoft Office PowerPoint</Application>
  <PresentationFormat>Экран (4:3)</PresentationFormat>
  <Paragraphs>27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Corbel</vt:lpstr>
      <vt:lpstr>Gill Sans MT</vt:lpstr>
      <vt:lpstr>Verdana</vt:lpstr>
      <vt:lpstr>Wingdings 2</vt:lpstr>
      <vt:lpstr>Солнцестояние</vt:lpstr>
      <vt:lpstr>Особливість харчування народів Португалії.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Особливість харчування народів Португалії.</dc:title>
  <dc:creator>User</dc:creator>
  <cp:lastModifiedBy>Пользователь Windows</cp:lastModifiedBy>
  <cp:revision>12</cp:revision>
  <dcterms:created xsi:type="dcterms:W3CDTF">2022-10-05T12:42:34Z</dcterms:created>
  <dcterms:modified xsi:type="dcterms:W3CDTF">2022-11-22T23:35:18Z</dcterms:modified>
</cp:coreProperties>
</file>