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085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839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797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6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786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800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921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708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671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016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55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8E261-4347-409B-BD1A-1A2AE6A54E8A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5A4A-E2DD-407B-B6B6-E84B5B32A7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25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healthzdravo.com.u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 рівня стресу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▷ Тест на виявлення виснаження від стресу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096294"/>
            <a:ext cx="952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27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Опитувальник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самодіагностики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стресовій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(автор В. В. Бойко) 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510334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Інтерпритація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Набрана Вами сума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до 150 (максимальна).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до 150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А;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39 до 75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76 до 99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тип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АВ.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 особливостями особистостей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типу 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те, що вони агресивні й запальні, швидко розмовляють, нетерпляче слухають; багато хто з них різко рухається, відчуває швидкоплинність часу, нетерплячий, орієнтується на успіх,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гостроконкурентний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типу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вирізняються, навпаки, браком агресивності в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міжособових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стосунках, їм притаманне відчуття повільності плину часу; вони зазвичай не схильні до змагання, розслаблені, неспішні, мають спокійний характер.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Частині людей притаманні всі або більшість перелічених рис якогось типу, хтось належить до третьої групи –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Незалежно від типу людина повинна усвідомлювати, що навіть незначні події часом можуть стати джерелом стресу і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69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118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Самооцінка психологічної адаптивності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210962"/>
            <a:ext cx="10515600" cy="496600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та інтерпретація результатів тесту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 потрібно підрахувати суму позитивних відповідей на твердження групи А (з 1-го по 10-те). Далі аналогічним чином слід визначити суму позитивних відповідей на твердження групи Б (з 11-го по 15-те). І, нарешті, від першої суми віднімаємо другу. Отримана різниця якраз і характеризує рівень адаптивності і психологічної гнучкості особистості в процесі діяльності.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соціально-психологічної адаптивності: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8–10 балів – високий;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6–7 балів – вище середнього;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балів – середній;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3–4 бали – нижче середнього;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2–3 бали – низький.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4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В. Ю.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Щербатих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445741"/>
            <a:ext cx="10950146" cy="528869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максимальна сума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списком теоретично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66.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до 5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хорошим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до 12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до 24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до 40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сильного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психотерапевта.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про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206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на сприйняття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https://mhealthzdravo.com.ua/</a:t>
            </a:r>
            <a:r>
              <a:rPr lang="uk-UA" dirty="0" smtClean="0"/>
              <a:t> </a:t>
            </a:r>
          </a:p>
          <a:p>
            <a:endParaRPr lang="uk-UA" dirty="0"/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Інструкція: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надійний інструмент для оцінки рівня стресу, який ви відчували протягом останнього місяця. Шкала сприйнятого стресу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PSS-10 -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тест, який допомагає зрозуміти, як різні життєві ситуації впливають на ваші емоції та здатність справлятися з труднощами. Шкала враховує ваші суб’єктивні відчуття та сприйняття стресу, що робить її корисною для визначення як низького, так і високого рівня напруги. Тест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PSS-10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з 10-ти питань. </a:t>
            </a:r>
          </a:p>
        </p:txBody>
      </p:sp>
    </p:spTree>
    <p:extLst>
      <p:ext uri="{BB962C8B-B14F-4D97-AF65-F5344CB8AC3E}">
        <p14:creationId xmlns:p14="http://schemas.microsoft.com/office/powerpoint/2010/main" val="41036905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394</Words>
  <Application>Microsoft Office PowerPoint</Application>
  <PresentationFormat>Широкий екран</PresentationFormat>
  <Paragraphs>29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Діагностика рівня стресу</vt:lpstr>
      <vt:lpstr>Опитувальник самодіагностики типу поведінки  в стресовій ситуації (автор В. В. Бойко) </vt:lpstr>
      <vt:lpstr> Самооцінка психологічної адаптивності </vt:lpstr>
      <vt:lpstr>Тест на визначення рівня стресу (за В. Ю. Щербатих)</vt:lpstr>
      <vt:lpstr>Тест на сприйняття стресу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Діагностика рівня стресу</dc:title>
  <dc:creator>Користувач</dc:creator>
  <cp:lastModifiedBy>Користувач</cp:lastModifiedBy>
  <cp:revision>6</cp:revision>
  <dcterms:created xsi:type="dcterms:W3CDTF">2025-02-17T18:23:30Z</dcterms:created>
  <dcterms:modified xsi:type="dcterms:W3CDTF">2025-02-19T20:07:21Z</dcterms:modified>
</cp:coreProperties>
</file>