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4" r:id="rId4"/>
    <p:sldId id="275" r:id="rId5"/>
    <p:sldId id="276" r:id="rId6"/>
    <p:sldId id="277" r:id="rId7"/>
    <p:sldId id="282" r:id="rId8"/>
    <p:sldId id="283" r:id="rId9"/>
    <p:sldId id="284" r:id="rId10"/>
    <p:sldId id="285" r:id="rId11"/>
    <p:sldId id="281" r:id="rId12"/>
  </p:sldIdLst>
  <p:sldSz cx="18288000" cy="10287000"/>
  <p:notesSz cx="6858000" cy="9144000"/>
  <p:embeddedFontLst>
    <p:embeddedFont>
      <p:font typeface="Vollkorn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28.03.2025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552700"/>
            <a:ext cx="165354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 ВОЄННО-ЕКОНОМІЧНА БЕЗПЕКА КРАЇНИ </a:t>
            </a:r>
            <a:endParaRPr lang="uk-UA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2.1. Воєнно-економічна безпека в системі національної безпеки країни.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2.2. Основні напрями забезпечення військово-економічної безпеки країни. </a:t>
            </a:r>
          </a:p>
          <a:p>
            <a:pPr algn="ctr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2.3. Нормативно-правове забезпечення військово-економічної безпеки та оборонної економіки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609600" y="1638300"/>
            <a:ext cx="17068800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 та перспективи</a:t>
            </a: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Воєнно-економічна безпека – фундамент національної безпеки, що компенсує економічні ресурси з воєнними цілями.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напрями забезпечення: ОПК, бюджет, стійкість, міжнародна співпраця, інновації.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Нормативна база в Україні розвинена, але потребує вдосконалення для відповідності сучасним загрозам.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високотехнологічного ОПК (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кіберзброя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Інтеграція в євроатлантичні структури (економічна підтримка НАТО).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Посилення антикорупційних механізмів у воєнній економіці.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609600" y="3390900"/>
            <a:ext cx="1706880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Воєнно-економічна безпека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 стан економіки країни, який забезпечує достатній рівень фінансових, матеріальних і технологічних ресурсів для підтримки обороноздатності, стійкості до воєнних загроз і здатності протистояти зовнішнім та внутрішнім викликам у воєнній сфері.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складова національної безпеки, що інтегрує економічні можливості з воєнними потребами.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609600" y="1257300"/>
            <a:ext cx="17068800" cy="641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 в системі національної безпеки </a:t>
            </a:r>
            <a:endParaRPr lang="uk-UA" sz="32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безпека: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Захищеність суверенітету, територіальної цілісності, економічного потенціалу та суспільного добробуту від загроз.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Воєнна безпека: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 від воєнних загроз (агресія, гібридна війна).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Економічна безпека: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Стійкість економіки до кризи, санкції, ресурсна самодостатність.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Воєнно-економічна безпека: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Синтез військової та економічної безпеки – забезпечення ресурсами Збройних сил, оборонної індустрії та стійкості економіки під час конфліктів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 оборонного потенціалу через економічні механізми.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Стійкість до економічних воєн (санкції, блокада).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Баланс між цивільними та військовими витратами.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800100" y="1638300"/>
            <a:ext cx="16687800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Історичний контекст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Холодна війна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США та СРСР – гонка озброєнь як економічне змагання (СРСР витрачає до 20% ВВП на оборону).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 (2014)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Анексія Криму показала слабкість військово-економічної безпеки (оборонний бюджет – 1% ВВП до війни).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виклики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Гібридні війни (Росія проти України).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Економічна залежність від імпорту зброї чи енергоресурсів.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Глобалізація: Вплив транснаціональних корпорацій на оборонну економіку.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762000" y="647700"/>
            <a:ext cx="16764000" cy="7469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Напрями забезпечення військово-економічної безпеки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Розвиток оборонно-промислового комплексу (ОПК)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Виробництво власної зброї, зменшення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імпортозалежності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Модернізація заводів (ДП «Антонов», «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Укроборонпром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 подвійного призначення (цивільні + воєнні).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Співпраця з приватним сектором (ПВК як партнери держави).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Формування оборонного бюджету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Фінансування Збройних сил і воєнних програм.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Оптимізація видатків (5% ВВП – стандарт НАТО).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Мобілізаційні резерви (фінансові, матеріальні).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 іноземної допомоги (США – $50 млрд Україна з 2022).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533400" y="190500"/>
            <a:ext cx="17221200" cy="846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Економічна стійкість у воєнний час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Забезпечення функціонування економіки під час конфлікту.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Диверсифікація енергоресурсів (змінення залежності від РФ).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 критичної інфраструктури (електростанції, порти).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Продовольча безпека (зерновий експорт України).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Міжнародне співробітництво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Посилення економічної та воєнної підтримки.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у НАТО, ЄС (технічна допомога).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Експорт зброї як джерело доходу (Туреччина – 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дрони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Bayraktar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Спільні проекти (Польща-Україна – танки).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Конверсія та інновації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Перехід від воєнного до мирового виробництва і навпаки.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IT для 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кібероборони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(Україна – кібератаки на РФ).</a:t>
            </a:r>
            <a:endParaRPr lang="uk-UA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Інновації в ОПК (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дрони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А.І.).</a:t>
            </a:r>
            <a:endParaRPr lang="uk-UA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723900" y="2552700"/>
            <a:ext cx="16840200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Нормативно-правове забезпечення військово-економічної безпеки та оборонної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Міжнародна база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Статут ООН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Право на самооборону (ст. 51).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Стандарти НАТО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Вимоги до оборонних бюджетів, ОПК.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Женевські конвенції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Захист економічної інфраструктури у війні.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5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кутник 2"/>
          <p:cNvSpPr/>
          <p:nvPr/>
        </p:nvSpPr>
        <p:spPr>
          <a:xfrm>
            <a:off x="914400" y="342900"/>
            <a:ext cx="17068800" cy="836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Національна база (на прикладі України)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Конституція України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Стаття 17: Захист суверенітету та цілісності – обов'язок держави.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України «Про національну безпеку України» (2018)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 військово-економічну безпеку як складову національної безпеки.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Координація: РНБО, Кабмін, Міноборони.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України «Про оборону України» (1991, оновлено)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Регулює фінансування ЗСУ, мобілізацію економіки.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Стратегія воєнної безпеки України (Указ Президента №121/2021)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Всеохоплююча оборона: економічна стійкість + ОПК.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Інтеграція в НАТО.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Стратегія економічної безпеки до 2025 року (Указ №347/2021)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 від економічних загроз (санкції, блокада).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критичних технологій.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«Про основи національного спротиву» (2021)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Економічна підтримка територіальної оборони.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Воєнна доктрина України (2015, оновлено)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Оборонна економіка як пріоритет у гібридній війні.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кутник 3"/>
          <p:cNvSpPr/>
          <p:nvPr/>
        </p:nvSpPr>
        <p:spPr>
          <a:xfrm>
            <a:off x="685800" y="2019300"/>
            <a:ext cx="16916400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Інституції</a:t>
            </a:r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Рада національної безпеки і оборони (РНБО)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Координація політики.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Міноборони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Реалізація оборонного бюджету.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Мінекономіки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Забезпечення стійкості економіки.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Укроборонпром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Управління ОПК.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 нормативного забезпечення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Недостатня гармонізація з нормами НАТО.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Фінансові обмеження (бюджетний дефіцит).</a:t>
            </a: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Корупція в ОПК (скандали із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закупівлями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3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798</Words>
  <Application>Microsoft Office PowerPoint</Application>
  <PresentationFormat>Довільний</PresentationFormat>
  <Paragraphs>101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Symbol</vt:lpstr>
      <vt:lpstr>Vollkorn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Савіцька Єлизавета Антонівна</cp:lastModifiedBy>
  <cp:revision>59</cp:revision>
  <dcterms:created xsi:type="dcterms:W3CDTF">2006-08-16T00:00:00Z</dcterms:created>
  <dcterms:modified xsi:type="dcterms:W3CDTF">2025-03-28T09:36:43Z</dcterms:modified>
  <dc:identifier>DAGCUslPLi8</dc:identifier>
</cp:coreProperties>
</file>