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8" r:id="rId3"/>
    <p:sldId id="257" r:id="rId4"/>
    <p:sldId id="267" r:id="rId5"/>
    <p:sldId id="268" r:id="rId6"/>
    <p:sldId id="259" r:id="rId7"/>
    <p:sldId id="263" r:id="rId8"/>
    <p:sldId id="262" r:id="rId9"/>
    <p:sldId id="261" r:id="rId10"/>
    <p:sldId id="260" r:id="rId11"/>
    <p:sldId id="265" r:id="rId12"/>
    <p:sldId id="264" r:id="rId13"/>
    <p:sldId id="266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searchcustomerexperience.techtarget.com/definition/speech-recognition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searchcustomerexperience.techtarget.com/definition/Interactive-Voice-Response-IVR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enterpriseai.techtarget.com/definition/AI-Artificial-Intelligence" TargetMode="External"/><Relationship Id="rId2" Type="http://schemas.openxmlformats.org/officeDocument/2006/relationships/hyperlink" Target="https://searchenterpriseai.techtarget.com/definition/deep-learning-deep-neural-network" TargetMode="External"/><Relationship Id="rId1" Type="http://schemas.openxmlformats.org/officeDocument/2006/relationships/hyperlink" Target="https://searchenterpriseai.techtarget.com/definition/machine-learning-ML" TargetMode="Externa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sense.com/blog/heres-natural-language-processing-future-bi/" TargetMode="External"/><Relationship Id="rId1" Type="http://schemas.openxmlformats.org/officeDocument/2006/relationships/hyperlink" Target="https://searchenterpriseai.techtarget.com/definition/cognitive-computin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D9EE8-924E-4E89-9D6A-16DD43E163D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424305-4D2A-4E02-B82F-76381ED6431C}">
      <dgm:prSet phldrT="[Текст]" custT="1"/>
      <dgm:spPr/>
      <dgm:t>
        <a:bodyPr/>
        <a:lstStyle/>
        <a:p>
          <a:r>
            <a:rPr lang="en-US" sz="1800" b="1" i="0" dirty="0" smtClean="0">
              <a:latin typeface="+mj-lt"/>
            </a:rPr>
            <a:t>instant machine translation</a:t>
          </a:r>
          <a:endParaRPr lang="ru-RU" sz="1800" b="1" dirty="0">
            <a:latin typeface="+mj-lt"/>
          </a:endParaRPr>
        </a:p>
      </dgm:t>
    </dgm:pt>
    <dgm:pt modelId="{B17C78E4-AF21-44F1-91DF-7B40100B5EA8}" type="parTrans" cxnId="{902E3E37-A934-4988-AE41-2630B9DE41A4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0689E049-2FB5-4466-9634-6C3D4DF96B4C}" type="sibTrans" cxnId="{902E3E37-A934-4988-AE41-2630B9DE41A4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1A496107-FA19-470F-A8C7-A2420A4188D6}">
      <dgm:prSet phldrT="[Текст]" custT="1"/>
      <dgm:spPr/>
      <dgm:t>
        <a:bodyPr/>
        <a:lstStyle/>
        <a:p>
          <a:pPr algn="just"/>
          <a:r>
            <a:rPr lang="en-US" sz="1800" b="0" i="0" dirty="0" smtClean="0">
              <a:latin typeface="+mj-lt"/>
            </a:rPr>
            <a:t>an </a:t>
          </a:r>
          <a:r>
            <a:rPr lang="en-US" sz="1800" b="1" i="0" dirty="0" smtClean="0">
              <a:latin typeface="+mj-lt"/>
            </a:rPr>
            <a:t>automatic translation</a:t>
          </a:r>
          <a:r>
            <a:rPr lang="en-US" sz="1800" b="0" i="0" dirty="0" smtClean="0">
              <a:latin typeface="+mj-lt"/>
            </a:rPr>
            <a:t> from one language to another. It makes possible to translate large passages of text in a very short time.</a:t>
          </a:r>
          <a:endParaRPr lang="ru-RU" sz="1800" dirty="0">
            <a:latin typeface="+mj-lt"/>
          </a:endParaRPr>
        </a:p>
      </dgm:t>
    </dgm:pt>
    <dgm:pt modelId="{86C53E0E-84EF-48F0-A663-05C873C7B657}" type="parTrans" cxnId="{99FD2ADB-C2A2-4415-8635-6C02E1EC99DC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F53362B7-1E0F-4728-9212-27BD6AB17794}" type="sibTrans" cxnId="{99FD2ADB-C2A2-4415-8635-6C02E1EC99DC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D8D424F7-7241-4261-8AEF-96DD8654F12D}">
      <dgm:prSet phldrT="[Текст]" custT="1"/>
      <dgm:spPr/>
      <dgm:t>
        <a:bodyPr/>
        <a:lstStyle/>
        <a:p>
          <a:r>
            <a:rPr lang="en-US" sz="1800" b="1" i="0" dirty="0" smtClean="0">
              <a:latin typeface="+mj-lt"/>
            </a:rPr>
            <a:t>speech recognition (</a:t>
          </a:r>
          <a:r>
            <a:rPr lang="en-US" sz="1800" b="1" i="0" dirty="0" smtClean="0">
              <a:latin typeface="+mj-lt"/>
              <a:hlinkClick xmlns:r="http://schemas.openxmlformats.org/officeDocument/2006/relationships" r:id="rId1"/>
            </a:rPr>
            <a:t>SR</a:t>
          </a:r>
          <a:r>
            <a:rPr lang="en-US" sz="1800" b="1" i="0" dirty="0" smtClean="0">
              <a:latin typeface="+mj-lt"/>
            </a:rPr>
            <a:t>) systems</a:t>
          </a:r>
          <a:endParaRPr lang="ru-RU" sz="1800" b="1" dirty="0">
            <a:latin typeface="+mj-lt"/>
          </a:endParaRPr>
        </a:p>
      </dgm:t>
    </dgm:pt>
    <dgm:pt modelId="{AF1F950A-B117-47CA-B96D-EF99B5211F41}" type="parTrans" cxnId="{224FF94F-4EA6-4BB5-A8C0-DE35066068B3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539B9314-EFFD-4A8B-A11E-B48145832FB6}" type="sibTrans" cxnId="{224FF94F-4EA6-4BB5-A8C0-DE35066068B3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667ADDF0-00B6-45DE-8786-483E053BC734}">
      <dgm:prSet phldrT="[Текст]" custT="1"/>
      <dgm:spPr/>
      <dgm:t>
        <a:bodyPr/>
        <a:lstStyle/>
        <a:p>
          <a:pPr algn="just"/>
          <a:r>
            <a:rPr lang="en-US" sz="1800" b="0" i="0" dirty="0" smtClean="0">
              <a:latin typeface="+mj-lt"/>
            </a:rPr>
            <a:t>is the translation of spoken words into text. It is also known as “automatic speech recognition”, “ASR”, “computer speech recognition”, “speech to text”, or just “STT”.</a:t>
          </a:r>
          <a:endParaRPr lang="ru-RU" sz="1800" dirty="0">
            <a:latin typeface="+mj-lt"/>
          </a:endParaRPr>
        </a:p>
      </dgm:t>
    </dgm:pt>
    <dgm:pt modelId="{73EED7DF-D2F8-4584-94B9-1ACE80C0C95D}" type="parTrans" cxnId="{F7D49814-011D-4A48-84F3-4AFD34F3B56D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1DC28BF2-0218-4270-A199-807E7F63D656}" type="sibTrans" cxnId="{F7D49814-011D-4A48-84F3-4AFD34F3B56D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D78DD2EC-383C-476C-AA4A-9E93A5914D11}">
      <dgm:prSet phldrT="[Текст]" custT="1"/>
      <dgm:spPr/>
      <dgm:t>
        <a:bodyPr/>
        <a:lstStyle/>
        <a:p>
          <a:r>
            <a:rPr lang="en-US" sz="1800" b="1" i="0" dirty="0" smtClean="0">
              <a:latin typeface="+mj-lt"/>
            </a:rPr>
            <a:t>text-to-speech (TTS) synthesizers</a:t>
          </a:r>
          <a:endParaRPr lang="ru-RU" sz="1800" b="1" dirty="0">
            <a:latin typeface="+mj-lt"/>
          </a:endParaRPr>
        </a:p>
      </dgm:t>
    </dgm:pt>
    <dgm:pt modelId="{585F8FE0-F501-40F1-8A6E-3462303EC88D}" type="parTrans" cxnId="{18D29FA0-FB9C-467A-8117-C00B1E58D5F8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B86C40AA-103D-4880-9F99-9E21B98FE430}" type="sibTrans" cxnId="{18D29FA0-FB9C-467A-8117-C00B1E58D5F8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EF19BD71-0F86-488A-922C-7328E9C674F7}">
      <dgm:prSet phldrT="[Текст]" custT="1"/>
      <dgm:spPr/>
      <dgm:t>
        <a:bodyPr/>
        <a:lstStyle/>
        <a:p>
          <a:pPr algn="just"/>
          <a:r>
            <a:rPr lang="en-US" sz="1600" b="0" i="0" dirty="0" smtClean="0">
              <a:latin typeface="+mj-lt"/>
            </a:rPr>
            <a:t>is the technology which lets computer speak to you. It is an application that converts text into spoken word, by analyzing and processing the text  using </a:t>
          </a:r>
          <a:r>
            <a:rPr lang="en-US" sz="1600" b="1" i="0" dirty="0" smtClean="0">
              <a:latin typeface="+mj-lt"/>
            </a:rPr>
            <a:t>NLP</a:t>
          </a:r>
          <a:r>
            <a:rPr lang="en-US" sz="1600" b="0" i="0" dirty="0" smtClean="0">
              <a:latin typeface="+mj-lt"/>
            </a:rPr>
            <a:t> (Natural Language Processing) and then using </a:t>
          </a:r>
          <a:r>
            <a:rPr lang="en-US" sz="1600" b="1" i="0" dirty="0" smtClean="0">
              <a:latin typeface="+mj-lt"/>
            </a:rPr>
            <a:t>DSP</a:t>
          </a:r>
          <a:r>
            <a:rPr lang="en-US" sz="1600" b="0" i="0" dirty="0" smtClean="0">
              <a:latin typeface="+mj-lt"/>
            </a:rPr>
            <a:t> (Digital Signal Processing) technology to convert a processed text into synthesized speech representation of the text.</a:t>
          </a:r>
          <a:endParaRPr lang="ru-RU" sz="1600" dirty="0">
            <a:latin typeface="+mj-lt"/>
          </a:endParaRPr>
        </a:p>
      </dgm:t>
    </dgm:pt>
    <dgm:pt modelId="{F5997FEF-6C53-4123-874B-C095BDDE6346}" type="parTrans" cxnId="{3F4D19D0-C7BC-402F-B1DF-CC0E3CAD70C8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B08DF5B3-4007-461E-8A6B-7DFB57B8D36D}" type="sibTrans" cxnId="{3F4D19D0-C7BC-402F-B1DF-CC0E3CAD70C8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174CA919-5C5B-40F0-A18D-7383DEED93AE}" type="pres">
      <dgm:prSet presAssocID="{FA5D9EE8-924E-4E89-9D6A-16DD43E163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27203-8557-4C1A-82B4-007FF6E88A23}" type="pres">
      <dgm:prSet presAssocID="{A6424305-4D2A-4E02-B82F-76381ED6431C}" presName="linNode" presStyleCnt="0"/>
      <dgm:spPr/>
    </dgm:pt>
    <dgm:pt modelId="{977BC207-CD8C-4631-9D85-DEF593338967}" type="pres">
      <dgm:prSet presAssocID="{A6424305-4D2A-4E02-B82F-76381ED6431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AB577-44C4-4209-B93B-23F04B45D970}" type="pres">
      <dgm:prSet presAssocID="{A6424305-4D2A-4E02-B82F-76381ED6431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5B8E2-852D-4728-81EA-0C4079B1D202}" type="pres">
      <dgm:prSet presAssocID="{0689E049-2FB5-4466-9634-6C3D4DF96B4C}" presName="sp" presStyleCnt="0"/>
      <dgm:spPr/>
    </dgm:pt>
    <dgm:pt modelId="{E2314135-7299-4A8C-B41E-ED4AFC92844A}" type="pres">
      <dgm:prSet presAssocID="{D8D424F7-7241-4261-8AEF-96DD8654F12D}" presName="linNode" presStyleCnt="0"/>
      <dgm:spPr/>
    </dgm:pt>
    <dgm:pt modelId="{2A853305-701D-45D5-869C-0F82B7CAB9B4}" type="pres">
      <dgm:prSet presAssocID="{D8D424F7-7241-4261-8AEF-96DD8654F12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7D66F-11AB-4E73-B6FC-D67AB43EDB0B}" type="pres">
      <dgm:prSet presAssocID="{D8D424F7-7241-4261-8AEF-96DD8654F12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E45FA-D801-4602-A40F-66AC25199E70}" type="pres">
      <dgm:prSet presAssocID="{539B9314-EFFD-4A8B-A11E-B48145832FB6}" presName="sp" presStyleCnt="0"/>
      <dgm:spPr/>
    </dgm:pt>
    <dgm:pt modelId="{C5C21B2C-0E79-4F08-9EDB-E0B1F7CF19ED}" type="pres">
      <dgm:prSet presAssocID="{D78DD2EC-383C-476C-AA4A-9E93A5914D11}" presName="linNode" presStyleCnt="0"/>
      <dgm:spPr/>
    </dgm:pt>
    <dgm:pt modelId="{7ED8A27F-91FD-426D-9AFD-19CF2D543C99}" type="pres">
      <dgm:prSet presAssocID="{D78DD2EC-383C-476C-AA4A-9E93A5914D1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21735-7AB6-48D3-8348-B75C14F102B5}" type="pres">
      <dgm:prSet presAssocID="{D78DD2EC-383C-476C-AA4A-9E93A5914D1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D29FA0-FB9C-467A-8117-C00B1E58D5F8}" srcId="{FA5D9EE8-924E-4E89-9D6A-16DD43E163D0}" destId="{D78DD2EC-383C-476C-AA4A-9E93A5914D11}" srcOrd="2" destOrd="0" parTransId="{585F8FE0-F501-40F1-8A6E-3462303EC88D}" sibTransId="{B86C40AA-103D-4880-9F99-9E21B98FE430}"/>
    <dgm:cxn modelId="{BF28FFED-8946-4180-9AC7-60A7CD197A40}" type="presOf" srcId="{1A496107-FA19-470F-A8C7-A2420A4188D6}" destId="{03FAB577-44C4-4209-B93B-23F04B45D970}" srcOrd="0" destOrd="0" presId="urn:microsoft.com/office/officeart/2005/8/layout/vList5"/>
    <dgm:cxn modelId="{278D4693-5CA8-45F0-B9CA-DBA7F9E85BAA}" type="presOf" srcId="{A6424305-4D2A-4E02-B82F-76381ED6431C}" destId="{977BC207-CD8C-4631-9D85-DEF593338967}" srcOrd="0" destOrd="0" presId="urn:microsoft.com/office/officeart/2005/8/layout/vList5"/>
    <dgm:cxn modelId="{569DB006-8D23-49C1-8490-049A4996F197}" type="presOf" srcId="{D78DD2EC-383C-476C-AA4A-9E93A5914D11}" destId="{7ED8A27F-91FD-426D-9AFD-19CF2D543C99}" srcOrd="0" destOrd="0" presId="urn:microsoft.com/office/officeart/2005/8/layout/vList5"/>
    <dgm:cxn modelId="{0A18EA8B-827E-4AF1-ACE5-7C372366C0E4}" type="presOf" srcId="{667ADDF0-00B6-45DE-8786-483E053BC734}" destId="{B177D66F-11AB-4E73-B6FC-D67AB43EDB0B}" srcOrd="0" destOrd="0" presId="urn:microsoft.com/office/officeart/2005/8/layout/vList5"/>
    <dgm:cxn modelId="{3F4D19D0-C7BC-402F-B1DF-CC0E3CAD70C8}" srcId="{D78DD2EC-383C-476C-AA4A-9E93A5914D11}" destId="{EF19BD71-0F86-488A-922C-7328E9C674F7}" srcOrd="0" destOrd="0" parTransId="{F5997FEF-6C53-4123-874B-C095BDDE6346}" sibTransId="{B08DF5B3-4007-461E-8A6B-7DFB57B8D36D}"/>
    <dgm:cxn modelId="{224FF94F-4EA6-4BB5-A8C0-DE35066068B3}" srcId="{FA5D9EE8-924E-4E89-9D6A-16DD43E163D0}" destId="{D8D424F7-7241-4261-8AEF-96DD8654F12D}" srcOrd="1" destOrd="0" parTransId="{AF1F950A-B117-47CA-B96D-EF99B5211F41}" sibTransId="{539B9314-EFFD-4A8B-A11E-B48145832FB6}"/>
    <dgm:cxn modelId="{99FD2ADB-C2A2-4415-8635-6C02E1EC99DC}" srcId="{A6424305-4D2A-4E02-B82F-76381ED6431C}" destId="{1A496107-FA19-470F-A8C7-A2420A4188D6}" srcOrd="0" destOrd="0" parTransId="{86C53E0E-84EF-48F0-A663-05C873C7B657}" sibTransId="{F53362B7-1E0F-4728-9212-27BD6AB17794}"/>
    <dgm:cxn modelId="{A885FE0B-2B4F-4680-B383-DF258DAA0836}" type="presOf" srcId="{D8D424F7-7241-4261-8AEF-96DD8654F12D}" destId="{2A853305-701D-45D5-869C-0F82B7CAB9B4}" srcOrd="0" destOrd="0" presId="urn:microsoft.com/office/officeart/2005/8/layout/vList5"/>
    <dgm:cxn modelId="{F7D49814-011D-4A48-84F3-4AFD34F3B56D}" srcId="{D8D424F7-7241-4261-8AEF-96DD8654F12D}" destId="{667ADDF0-00B6-45DE-8786-483E053BC734}" srcOrd="0" destOrd="0" parTransId="{73EED7DF-D2F8-4584-94B9-1ACE80C0C95D}" sibTransId="{1DC28BF2-0218-4270-A199-807E7F63D656}"/>
    <dgm:cxn modelId="{902E3E37-A934-4988-AE41-2630B9DE41A4}" srcId="{FA5D9EE8-924E-4E89-9D6A-16DD43E163D0}" destId="{A6424305-4D2A-4E02-B82F-76381ED6431C}" srcOrd="0" destOrd="0" parTransId="{B17C78E4-AF21-44F1-91DF-7B40100B5EA8}" sibTransId="{0689E049-2FB5-4466-9634-6C3D4DF96B4C}"/>
    <dgm:cxn modelId="{4A170133-DC5B-40AD-8293-41DB52BFD5DE}" type="presOf" srcId="{EF19BD71-0F86-488A-922C-7328E9C674F7}" destId="{A1221735-7AB6-48D3-8348-B75C14F102B5}" srcOrd="0" destOrd="0" presId="urn:microsoft.com/office/officeart/2005/8/layout/vList5"/>
    <dgm:cxn modelId="{D2BAE4C7-CCD7-490C-A101-12D2FFB7BC22}" type="presOf" srcId="{FA5D9EE8-924E-4E89-9D6A-16DD43E163D0}" destId="{174CA919-5C5B-40F0-A18D-7383DEED93AE}" srcOrd="0" destOrd="0" presId="urn:microsoft.com/office/officeart/2005/8/layout/vList5"/>
    <dgm:cxn modelId="{6CAB742C-6F05-40E8-B1C6-2ACF145A0336}" type="presParOf" srcId="{174CA919-5C5B-40F0-A18D-7383DEED93AE}" destId="{8FA27203-8557-4C1A-82B4-007FF6E88A23}" srcOrd="0" destOrd="0" presId="urn:microsoft.com/office/officeart/2005/8/layout/vList5"/>
    <dgm:cxn modelId="{87B1FF82-0402-4691-8E5C-D0338721F4EE}" type="presParOf" srcId="{8FA27203-8557-4C1A-82B4-007FF6E88A23}" destId="{977BC207-CD8C-4631-9D85-DEF593338967}" srcOrd="0" destOrd="0" presId="urn:microsoft.com/office/officeart/2005/8/layout/vList5"/>
    <dgm:cxn modelId="{918C5951-C8E8-4132-93FD-4E8D041A2F4D}" type="presParOf" srcId="{8FA27203-8557-4C1A-82B4-007FF6E88A23}" destId="{03FAB577-44C4-4209-B93B-23F04B45D970}" srcOrd="1" destOrd="0" presId="urn:microsoft.com/office/officeart/2005/8/layout/vList5"/>
    <dgm:cxn modelId="{C842BC6C-3231-4979-92B2-07AE9FCD915D}" type="presParOf" srcId="{174CA919-5C5B-40F0-A18D-7383DEED93AE}" destId="{8965B8E2-852D-4728-81EA-0C4079B1D202}" srcOrd="1" destOrd="0" presId="urn:microsoft.com/office/officeart/2005/8/layout/vList5"/>
    <dgm:cxn modelId="{F39058A3-1E79-4218-A7FE-2566B93086D0}" type="presParOf" srcId="{174CA919-5C5B-40F0-A18D-7383DEED93AE}" destId="{E2314135-7299-4A8C-B41E-ED4AFC92844A}" srcOrd="2" destOrd="0" presId="urn:microsoft.com/office/officeart/2005/8/layout/vList5"/>
    <dgm:cxn modelId="{851E566F-5224-4533-9322-B107096576EC}" type="presParOf" srcId="{E2314135-7299-4A8C-B41E-ED4AFC92844A}" destId="{2A853305-701D-45D5-869C-0F82B7CAB9B4}" srcOrd="0" destOrd="0" presId="urn:microsoft.com/office/officeart/2005/8/layout/vList5"/>
    <dgm:cxn modelId="{A2AA5FE0-79F8-456B-9663-80F130FE7312}" type="presParOf" srcId="{E2314135-7299-4A8C-B41E-ED4AFC92844A}" destId="{B177D66F-11AB-4E73-B6FC-D67AB43EDB0B}" srcOrd="1" destOrd="0" presId="urn:microsoft.com/office/officeart/2005/8/layout/vList5"/>
    <dgm:cxn modelId="{9602D5DA-3CCC-4DAC-B7E1-A5297E4C18D4}" type="presParOf" srcId="{174CA919-5C5B-40F0-A18D-7383DEED93AE}" destId="{C28E45FA-D801-4602-A40F-66AC25199E70}" srcOrd="3" destOrd="0" presId="urn:microsoft.com/office/officeart/2005/8/layout/vList5"/>
    <dgm:cxn modelId="{1991AFB4-F1D4-4D41-9A8C-BF556B2DC384}" type="presParOf" srcId="{174CA919-5C5B-40F0-A18D-7383DEED93AE}" destId="{C5C21B2C-0E79-4F08-9EDB-E0B1F7CF19ED}" srcOrd="4" destOrd="0" presId="urn:microsoft.com/office/officeart/2005/8/layout/vList5"/>
    <dgm:cxn modelId="{B027E4A6-230C-461C-978D-910A6A3A5CC5}" type="presParOf" srcId="{C5C21B2C-0E79-4F08-9EDB-E0B1F7CF19ED}" destId="{7ED8A27F-91FD-426D-9AFD-19CF2D543C99}" srcOrd="0" destOrd="0" presId="urn:microsoft.com/office/officeart/2005/8/layout/vList5"/>
    <dgm:cxn modelId="{62D4564B-AD88-45E0-B5E2-44C04D2912DB}" type="presParOf" srcId="{C5C21B2C-0E79-4F08-9EDB-E0B1F7CF19ED}" destId="{A1221735-7AB6-48D3-8348-B75C14F102B5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1DB410-618B-4E6A-B520-C728E70165E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E0F072-1D80-4D28-A32A-08F178FBCA5A}">
      <dgm:prSet phldrT="[Текст]"/>
      <dgm:spPr/>
      <dgm:t>
        <a:bodyPr/>
        <a:lstStyle/>
        <a:p>
          <a:r>
            <a:rPr lang="en-US" b="1" i="0" dirty="0" smtClean="0">
              <a:latin typeface="+mj-lt"/>
            </a:rPr>
            <a:t>interactive voice response (</a:t>
          </a:r>
          <a:r>
            <a:rPr lang="en-US" b="1" i="0" dirty="0" smtClean="0">
              <a:latin typeface="+mj-lt"/>
              <a:hlinkClick xmlns:r="http://schemas.openxmlformats.org/officeDocument/2006/relationships" r:id="rId1"/>
            </a:rPr>
            <a:t>IVR</a:t>
          </a:r>
          <a:r>
            <a:rPr lang="en-US" b="1" i="0" dirty="0" smtClean="0">
              <a:latin typeface="+mj-lt"/>
            </a:rPr>
            <a:t>) systems</a:t>
          </a:r>
          <a:endParaRPr lang="ru-RU" dirty="0">
            <a:latin typeface="+mj-lt"/>
          </a:endParaRPr>
        </a:p>
      </dgm:t>
    </dgm:pt>
    <dgm:pt modelId="{AC421F5F-22A1-474C-A4D0-C6DD7A5A2252}" type="parTrans" cxnId="{2680C9A7-9786-4330-BCED-6A82061A819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2463EAC-E9D9-46DD-B87A-868A2C5C741B}" type="sibTrans" cxnId="{2680C9A7-9786-4330-BCED-6A82061A819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E4528EC-BBF5-4EB5-9A80-B357F5320A98}">
      <dgm:prSet phldrT="[Текст]"/>
      <dgm:spPr/>
      <dgm:t>
        <a:bodyPr/>
        <a:lstStyle/>
        <a:p>
          <a:r>
            <a:rPr lang="en-US" b="0" i="0" dirty="0" smtClean="0">
              <a:latin typeface="+mj-lt"/>
            </a:rPr>
            <a:t>an automated business phone system feature that interacts with callers and gathers information by giving them choices via a menu. </a:t>
          </a:r>
          <a:endParaRPr lang="ru-RU" dirty="0">
            <a:latin typeface="+mj-lt"/>
          </a:endParaRPr>
        </a:p>
      </dgm:t>
    </dgm:pt>
    <dgm:pt modelId="{CB11AA29-BE0D-4499-BD9A-C340E237DF60}" type="parTrans" cxnId="{221F6F40-3A86-4554-90CD-4201D83FE6E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DB4A67A-9620-4DED-8E85-DFA9B7D5BBB1}" type="sibTrans" cxnId="{221F6F40-3A86-4554-90CD-4201D83FE6E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B36C537-5E73-487F-9AC1-2168A08A9BEA}">
      <dgm:prSet phldrT="[Текст]"/>
      <dgm:spPr/>
      <dgm:t>
        <a:bodyPr/>
        <a:lstStyle/>
        <a:p>
          <a:r>
            <a:rPr lang="en-US" b="1" i="0" dirty="0" smtClean="0">
              <a:latin typeface="+mj-lt"/>
            </a:rPr>
            <a:t>search engines</a:t>
          </a:r>
          <a:endParaRPr lang="ru-RU" dirty="0">
            <a:latin typeface="+mj-lt"/>
          </a:endParaRPr>
        </a:p>
      </dgm:t>
    </dgm:pt>
    <dgm:pt modelId="{0A4C355C-CCBA-429B-9358-56C78AC32C36}" type="parTrans" cxnId="{A8FEA5A4-19BB-4F24-A9CD-D36FD48B51C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9CF2F40-B6F7-414A-B12D-CB5AAEC7B3D8}" type="sibTrans" cxnId="{A8FEA5A4-19BB-4F24-A9CD-D36FD48B51C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D5361FD-591F-43DF-9E4D-E2370C7EED45}">
      <dgm:prSet phldrT="[Текст]"/>
      <dgm:spPr/>
      <dgm:t>
        <a:bodyPr/>
        <a:lstStyle/>
        <a:p>
          <a:r>
            <a:rPr lang="en-US" b="0" i="0" dirty="0" smtClean="0">
              <a:latin typeface="+mj-lt"/>
            </a:rPr>
            <a:t>a software system that is designed to carry out web searches.</a:t>
          </a:r>
          <a:endParaRPr lang="ru-RU" dirty="0">
            <a:latin typeface="+mj-lt"/>
          </a:endParaRPr>
        </a:p>
      </dgm:t>
    </dgm:pt>
    <dgm:pt modelId="{8071F350-6306-402B-ABD2-F0E926FAF1A5}" type="parTrans" cxnId="{1FDECCB6-E7BD-4B84-BEAC-9AEC7A1987D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15F53AE-54E5-4802-9B96-D0016DEF4DBE}" type="sibTrans" cxnId="{1FDECCB6-E7BD-4B84-BEAC-9AEC7A1987D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186C4C4-EFD4-4023-9073-B10B5666AACB}">
      <dgm:prSet phldrT="[Текст]"/>
      <dgm:spPr/>
      <dgm:t>
        <a:bodyPr/>
        <a:lstStyle/>
        <a:p>
          <a:r>
            <a:rPr lang="en-US" b="1" i="0" dirty="0" smtClean="0">
              <a:latin typeface="+mj-lt"/>
            </a:rPr>
            <a:t>text editors</a:t>
          </a:r>
          <a:endParaRPr lang="ru-RU" dirty="0">
            <a:latin typeface="+mj-lt"/>
          </a:endParaRPr>
        </a:p>
      </dgm:t>
    </dgm:pt>
    <dgm:pt modelId="{0B8B1281-AB55-43B6-B711-8F0CDE611413}" type="parTrans" cxnId="{E336B68C-F73D-42B7-8A6E-6CA8C528CDAF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07F42A0-1EDC-447B-B769-26DE4CDAF226}" type="sibTrans" cxnId="{E336B68C-F73D-42B7-8A6E-6CA8C528CDAF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6031B22-67A2-4A9B-B06A-C2B2EDA8122C}">
      <dgm:prSet phldrT="[Текст]"/>
      <dgm:spPr/>
      <dgm:t>
        <a:bodyPr/>
        <a:lstStyle/>
        <a:p>
          <a:r>
            <a:rPr lang="en-US" b="0" i="0" dirty="0" smtClean="0">
              <a:latin typeface="+mj-lt"/>
            </a:rPr>
            <a:t>an app that allows you to create, open, and edit text files on your computer and Google Drive.</a:t>
          </a:r>
          <a:endParaRPr lang="ru-RU" dirty="0">
            <a:latin typeface="+mj-lt"/>
          </a:endParaRPr>
        </a:p>
      </dgm:t>
    </dgm:pt>
    <dgm:pt modelId="{076AF2CA-0A5F-4E1C-B2AF-94C6C997B5A4}" type="parTrans" cxnId="{CBBE521B-BC65-4FF4-895B-4CC03862668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A198DA0-0352-4B5C-A6A8-12DC7DDE8964}" type="sibTrans" cxnId="{CBBE521B-BC65-4FF4-895B-4CC03862668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4699CC6-9B90-43FF-A34B-57AF31654DC4}" type="pres">
      <dgm:prSet presAssocID="{D51DB410-618B-4E6A-B520-C728E70165EE}" presName="Name0" presStyleCnt="0">
        <dgm:presLayoutVars>
          <dgm:dir/>
          <dgm:animLvl val="lvl"/>
          <dgm:resizeHandles val="exact"/>
        </dgm:presLayoutVars>
      </dgm:prSet>
      <dgm:spPr/>
    </dgm:pt>
    <dgm:pt modelId="{68672388-AAEE-431E-A05E-61133BDD48D6}" type="pres">
      <dgm:prSet presAssocID="{58E0F072-1D80-4D28-A32A-08F178FBCA5A}" presName="linNode" presStyleCnt="0"/>
      <dgm:spPr/>
    </dgm:pt>
    <dgm:pt modelId="{8B79D83F-FA37-4113-9883-E7B3B85F8361}" type="pres">
      <dgm:prSet presAssocID="{58E0F072-1D80-4D28-A32A-08F178FBCA5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55FA6-9937-44DA-8B08-35345F19CA3E}" type="pres">
      <dgm:prSet presAssocID="{58E0F072-1D80-4D28-A32A-08F178FBCA5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8B221-7E6F-4F52-AA52-9A09BE276C01}" type="pres">
      <dgm:prSet presAssocID="{F2463EAC-E9D9-46DD-B87A-868A2C5C741B}" presName="sp" presStyleCnt="0"/>
      <dgm:spPr/>
    </dgm:pt>
    <dgm:pt modelId="{F369C135-DF04-48F8-B419-FF7FE3200937}" type="pres">
      <dgm:prSet presAssocID="{BB36C537-5E73-487F-9AC1-2168A08A9BEA}" presName="linNode" presStyleCnt="0"/>
      <dgm:spPr/>
    </dgm:pt>
    <dgm:pt modelId="{895CF20F-A5E4-4836-A4D4-3E23E648ABD5}" type="pres">
      <dgm:prSet presAssocID="{BB36C537-5E73-487F-9AC1-2168A08A9BE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7C70A-384A-4B6F-9105-38C9C1F5B073}" type="pres">
      <dgm:prSet presAssocID="{BB36C537-5E73-487F-9AC1-2168A08A9BE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6C3BE-B53F-4A52-B03A-89253A7F6E5E}" type="pres">
      <dgm:prSet presAssocID="{A9CF2F40-B6F7-414A-B12D-CB5AAEC7B3D8}" presName="sp" presStyleCnt="0"/>
      <dgm:spPr/>
    </dgm:pt>
    <dgm:pt modelId="{E7BE6167-A9D8-4FC0-9CB6-45F25A732B9C}" type="pres">
      <dgm:prSet presAssocID="{C186C4C4-EFD4-4023-9073-B10B5666AACB}" presName="linNode" presStyleCnt="0"/>
      <dgm:spPr/>
    </dgm:pt>
    <dgm:pt modelId="{2349FF0F-D09D-4526-88F5-3382CCAB9E2F}" type="pres">
      <dgm:prSet presAssocID="{C186C4C4-EFD4-4023-9073-B10B5666AAC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97CA6D-8BA9-430A-B388-1A3668075FAE}" type="pres">
      <dgm:prSet presAssocID="{C186C4C4-EFD4-4023-9073-B10B5666AAC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FEA5A4-19BB-4F24-A9CD-D36FD48B51C2}" srcId="{D51DB410-618B-4E6A-B520-C728E70165EE}" destId="{BB36C537-5E73-487F-9AC1-2168A08A9BEA}" srcOrd="1" destOrd="0" parTransId="{0A4C355C-CCBA-429B-9358-56C78AC32C36}" sibTransId="{A9CF2F40-B6F7-414A-B12D-CB5AAEC7B3D8}"/>
    <dgm:cxn modelId="{D0B8CD0C-16EA-49E8-A2EB-C24613CF3CDB}" type="presOf" srcId="{C186C4C4-EFD4-4023-9073-B10B5666AACB}" destId="{2349FF0F-D09D-4526-88F5-3382CCAB9E2F}" srcOrd="0" destOrd="0" presId="urn:microsoft.com/office/officeart/2005/8/layout/vList5"/>
    <dgm:cxn modelId="{A3B843A4-3505-4DE1-BD10-C3D3DF41A45F}" type="presOf" srcId="{D51DB410-618B-4E6A-B520-C728E70165EE}" destId="{64699CC6-9B90-43FF-A34B-57AF31654DC4}" srcOrd="0" destOrd="0" presId="urn:microsoft.com/office/officeart/2005/8/layout/vList5"/>
    <dgm:cxn modelId="{221F6F40-3A86-4554-90CD-4201D83FE6E4}" srcId="{58E0F072-1D80-4D28-A32A-08F178FBCA5A}" destId="{2E4528EC-BBF5-4EB5-9A80-B357F5320A98}" srcOrd="0" destOrd="0" parTransId="{CB11AA29-BE0D-4499-BD9A-C340E237DF60}" sibTransId="{EDB4A67A-9620-4DED-8E85-DFA9B7D5BBB1}"/>
    <dgm:cxn modelId="{8C0FDD8F-83BF-4FB3-BC68-A83D05860D73}" type="presOf" srcId="{BB36C537-5E73-487F-9AC1-2168A08A9BEA}" destId="{895CF20F-A5E4-4836-A4D4-3E23E648ABD5}" srcOrd="0" destOrd="0" presId="urn:microsoft.com/office/officeart/2005/8/layout/vList5"/>
    <dgm:cxn modelId="{4D04CCE8-C5E7-4788-B24F-8E83095F36F4}" type="presOf" srcId="{58E0F072-1D80-4D28-A32A-08F178FBCA5A}" destId="{8B79D83F-FA37-4113-9883-E7B3B85F8361}" srcOrd="0" destOrd="0" presId="urn:microsoft.com/office/officeart/2005/8/layout/vList5"/>
    <dgm:cxn modelId="{FAC08E01-9DD0-4AF5-8E53-FA58145155DF}" type="presOf" srcId="{06031B22-67A2-4A9B-B06A-C2B2EDA8122C}" destId="{2F97CA6D-8BA9-430A-B388-1A3668075FAE}" srcOrd="0" destOrd="0" presId="urn:microsoft.com/office/officeart/2005/8/layout/vList5"/>
    <dgm:cxn modelId="{E336B68C-F73D-42B7-8A6E-6CA8C528CDAF}" srcId="{D51DB410-618B-4E6A-B520-C728E70165EE}" destId="{C186C4C4-EFD4-4023-9073-B10B5666AACB}" srcOrd="2" destOrd="0" parTransId="{0B8B1281-AB55-43B6-B711-8F0CDE611413}" sibTransId="{807F42A0-1EDC-447B-B769-26DE4CDAF226}"/>
    <dgm:cxn modelId="{CBBE521B-BC65-4FF4-895B-4CC038626682}" srcId="{C186C4C4-EFD4-4023-9073-B10B5666AACB}" destId="{06031B22-67A2-4A9B-B06A-C2B2EDA8122C}" srcOrd="0" destOrd="0" parTransId="{076AF2CA-0A5F-4E1C-B2AF-94C6C997B5A4}" sibTransId="{8A198DA0-0352-4B5C-A6A8-12DC7DDE8964}"/>
    <dgm:cxn modelId="{2680C9A7-9786-4330-BCED-6A82061A819E}" srcId="{D51DB410-618B-4E6A-B520-C728E70165EE}" destId="{58E0F072-1D80-4D28-A32A-08F178FBCA5A}" srcOrd="0" destOrd="0" parTransId="{AC421F5F-22A1-474C-A4D0-C6DD7A5A2252}" sibTransId="{F2463EAC-E9D9-46DD-B87A-868A2C5C741B}"/>
    <dgm:cxn modelId="{3BFD34C9-A159-45F5-B97B-E5607D2E2258}" type="presOf" srcId="{8D5361FD-591F-43DF-9E4D-E2370C7EED45}" destId="{3CD7C70A-384A-4B6F-9105-38C9C1F5B073}" srcOrd="0" destOrd="0" presId="urn:microsoft.com/office/officeart/2005/8/layout/vList5"/>
    <dgm:cxn modelId="{54ED04B6-81E4-4146-9420-16C514C11720}" type="presOf" srcId="{2E4528EC-BBF5-4EB5-9A80-B357F5320A98}" destId="{76055FA6-9937-44DA-8B08-35345F19CA3E}" srcOrd="0" destOrd="0" presId="urn:microsoft.com/office/officeart/2005/8/layout/vList5"/>
    <dgm:cxn modelId="{1FDECCB6-E7BD-4B84-BEAC-9AEC7A1987D8}" srcId="{BB36C537-5E73-487F-9AC1-2168A08A9BEA}" destId="{8D5361FD-591F-43DF-9E4D-E2370C7EED45}" srcOrd="0" destOrd="0" parTransId="{8071F350-6306-402B-ABD2-F0E926FAF1A5}" sibTransId="{415F53AE-54E5-4802-9B96-D0016DEF4DBE}"/>
    <dgm:cxn modelId="{FE22D785-12B2-41A9-A611-36552C2267EF}" type="presParOf" srcId="{64699CC6-9B90-43FF-A34B-57AF31654DC4}" destId="{68672388-AAEE-431E-A05E-61133BDD48D6}" srcOrd="0" destOrd="0" presId="urn:microsoft.com/office/officeart/2005/8/layout/vList5"/>
    <dgm:cxn modelId="{0F5B34F8-CB2A-4EB6-8478-506126369F1D}" type="presParOf" srcId="{68672388-AAEE-431E-A05E-61133BDD48D6}" destId="{8B79D83F-FA37-4113-9883-E7B3B85F8361}" srcOrd="0" destOrd="0" presId="urn:microsoft.com/office/officeart/2005/8/layout/vList5"/>
    <dgm:cxn modelId="{5621D547-90A6-449D-99C0-44290B55EF7D}" type="presParOf" srcId="{68672388-AAEE-431E-A05E-61133BDD48D6}" destId="{76055FA6-9937-44DA-8B08-35345F19CA3E}" srcOrd="1" destOrd="0" presId="urn:microsoft.com/office/officeart/2005/8/layout/vList5"/>
    <dgm:cxn modelId="{B38D680E-2219-43BA-B440-84C60C97BAF2}" type="presParOf" srcId="{64699CC6-9B90-43FF-A34B-57AF31654DC4}" destId="{55F8B221-7E6F-4F52-AA52-9A09BE276C01}" srcOrd="1" destOrd="0" presId="urn:microsoft.com/office/officeart/2005/8/layout/vList5"/>
    <dgm:cxn modelId="{873E9FAD-CB62-455E-8B04-9FD98C3B78B4}" type="presParOf" srcId="{64699CC6-9B90-43FF-A34B-57AF31654DC4}" destId="{F369C135-DF04-48F8-B419-FF7FE3200937}" srcOrd="2" destOrd="0" presId="urn:microsoft.com/office/officeart/2005/8/layout/vList5"/>
    <dgm:cxn modelId="{832A47AF-D86A-410E-B100-6C170C7C540B}" type="presParOf" srcId="{F369C135-DF04-48F8-B419-FF7FE3200937}" destId="{895CF20F-A5E4-4836-A4D4-3E23E648ABD5}" srcOrd="0" destOrd="0" presId="urn:microsoft.com/office/officeart/2005/8/layout/vList5"/>
    <dgm:cxn modelId="{7A95ED80-B538-4479-B89D-7577AE8376DC}" type="presParOf" srcId="{F369C135-DF04-48F8-B419-FF7FE3200937}" destId="{3CD7C70A-384A-4B6F-9105-38C9C1F5B073}" srcOrd="1" destOrd="0" presId="urn:microsoft.com/office/officeart/2005/8/layout/vList5"/>
    <dgm:cxn modelId="{D661B2F9-C10D-4B0C-B314-FBDD10732E49}" type="presParOf" srcId="{64699CC6-9B90-43FF-A34B-57AF31654DC4}" destId="{95D6C3BE-B53F-4A52-B03A-89253A7F6E5E}" srcOrd="3" destOrd="0" presId="urn:microsoft.com/office/officeart/2005/8/layout/vList5"/>
    <dgm:cxn modelId="{1C05ABB7-5089-4140-A057-48876AF404A0}" type="presParOf" srcId="{64699CC6-9B90-43FF-A34B-57AF31654DC4}" destId="{E7BE6167-A9D8-4FC0-9CB6-45F25A732B9C}" srcOrd="4" destOrd="0" presId="urn:microsoft.com/office/officeart/2005/8/layout/vList5"/>
    <dgm:cxn modelId="{B2ADB6E1-5E06-4588-A443-ED9602549F18}" type="presParOf" srcId="{E7BE6167-A9D8-4FC0-9CB6-45F25A732B9C}" destId="{2349FF0F-D09D-4526-88F5-3382CCAB9E2F}" srcOrd="0" destOrd="0" presId="urn:microsoft.com/office/officeart/2005/8/layout/vList5"/>
    <dgm:cxn modelId="{5ABB4873-ADBA-4DE3-A505-636CDF4BAB6A}" type="presParOf" srcId="{E7BE6167-A9D8-4FC0-9CB6-45F25A732B9C}" destId="{2F97CA6D-8BA9-430A-B388-1A3668075FAE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1CF7F2-F1DB-4B78-B153-1FA08BB7F80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E2B83F-6788-43C9-A84D-2BED44EC1371}">
      <dgm:prSet phldrT="[Текст]" custT="1"/>
      <dgm:spPr/>
      <dgm:t>
        <a:bodyPr/>
        <a:lstStyle/>
        <a:p>
          <a:r>
            <a:rPr lang="en-US" sz="1800" b="0" i="0" dirty="0" smtClean="0">
              <a:latin typeface="+mj-lt"/>
            </a:rPr>
            <a:t>Translating text from one language to another.</a:t>
          </a:r>
          <a:endParaRPr lang="ru-RU" sz="1800" dirty="0">
            <a:latin typeface="+mj-lt"/>
          </a:endParaRPr>
        </a:p>
      </dgm:t>
    </dgm:pt>
    <dgm:pt modelId="{6832FF5C-3752-448A-A507-DDD735AC67DE}" type="parTrans" cxnId="{8D730ACC-890B-4516-895B-4BE3CF2F7403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B48B6990-CA65-4852-A92D-9DEB90D55108}" type="sibTrans" cxnId="{8D730ACC-890B-4516-895B-4BE3CF2F7403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500F8F27-98CE-485C-9EF4-586BFF985DD3}">
      <dgm:prSet phldrT="[Текст]" custT="1"/>
      <dgm:spPr/>
      <dgm:t>
        <a:bodyPr/>
        <a:lstStyle/>
        <a:p>
          <a:r>
            <a:rPr lang="en-US" sz="1800" b="0" i="0" dirty="0" smtClean="0">
              <a:latin typeface="+mj-lt"/>
            </a:rPr>
            <a:t>Retrieving text that relates to a specific topic.</a:t>
          </a:r>
          <a:endParaRPr lang="ru-RU" sz="1800" dirty="0">
            <a:latin typeface="+mj-lt"/>
          </a:endParaRPr>
        </a:p>
      </dgm:t>
    </dgm:pt>
    <dgm:pt modelId="{35CA8E84-7591-4066-B13D-8A1F997AD97B}" type="parTrans" cxnId="{C0C82FE4-1B95-4EC6-9ECC-E66A99179B3F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B6DDFB20-2774-433E-BC72-EC9C497F564E}" type="sibTrans" cxnId="{C0C82FE4-1B95-4EC6-9ECC-E66A99179B3F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4F3A10EF-D0B9-486F-A32A-03886B3F94FC}">
      <dgm:prSet phldrT="[Текст]" custT="1"/>
      <dgm:spPr/>
      <dgm:t>
        <a:bodyPr/>
        <a:lstStyle/>
        <a:p>
          <a:r>
            <a:rPr lang="en-US" sz="1800" b="0" i="0" dirty="0" smtClean="0">
              <a:latin typeface="+mj-lt"/>
            </a:rPr>
            <a:t>Analyzing text or spoken language for context, sentiment or other affective qualities.</a:t>
          </a:r>
          <a:endParaRPr lang="ru-RU" sz="1800" dirty="0">
            <a:latin typeface="+mj-lt"/>
          </a:endParaRPr>
        </a:p>
      </dgm:t>
    </dgm:pt>
    <dgm:pt modelId="{9EDDF0DF-54F7-4D6D-AD89-AB0BD2A113B6}" type="parTrans" cxnId="{FA351BC0-DDB6-4046-A088-18AF63D83B56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7036D7E5-D5CA-412B-9ADF-D4D0904BF8C1}" type="sibTrans" cxnId="{FA351BC0-DDB6-4046-A088-18AF63D83B56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4E6987A0-E86D-4B8E-90EC-8E4D8C4CF34B}">
      <dgm:prSet phldrT="[Текст]" custT="1"/>
      <dgm:spPr/>
      <dgm:t>
        <a:bodyPr/>
        <a:lstStyle/>
        <a:p>
          <a:r>
            <a:rPr lang="en-US" sz="1800" b="0" i="0" dirty="0" smtClean="0">
              <a:latin typeface="+mj-lt"/>
            </a:rPr>
            <a:t>Summarizing text.</a:t>
          </a:r>
          <a:endParaRPr lang="ru-RU" sz="1800" dirty="0">
            <a:latin typeface="+mj-lt"/>
          </a:endParaRPr>
        </a:p>
      </dgm:t>
    </dgm:pt>
    <dgm:pt modelId="{A2A16BF6-8FD5-4CD4-9EC3-2BC0A8D2011C}" type="parTrans" cxnId="{D3721D75-AA61-4182-AA40-043D7E3AA31F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EA509713-51F6-4C6B-8B4A-E9341746535A}" type="sibTrans" cxnId="{D3721D75-AA61-4182-AA40-043D7E3AA31F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EA24D298-C545-41F1-8CB4-8E062133CBB4}">
      <dgm:prSet phldrT="[Текст]" custT="1"/>
      <dgm:spPr/>
      <dgm:t>
        <a:bodyPr/>
        <a:lstStyle/>
        <a:p>
          <a:r>
            <a:rPr lang="en-US" sz="1800" b="0" i="0" dirty="0" smtClean="0">
              <a:latin typeface="+mj-lt"/>
            </a:rPr>
            <a:t>Creating </a:t>
          </a:r>
          <a:r>
            <a:rPr lang="en-US" sz="1800" b="0" i="0" dirty="0" err="1" smtClean="0">
              <a:latin typeface="+mj-lt"/>
            </a:rPr>
            <a:t>chatbots</a:t>
          </a:r>
          <a:r>
            <a:rPr lang="en-US" sz="1800" b="0" i="0" dirty="0" smtClean="0">
              <a:latin typeface="+mj-lt"/>
            </a:rPr>
            <a:t>.</a:t>
          </a:r>
          <a:endParaRPr lang="ru-RU" sz="1800" dirty="0">
            <a:latin typeface="+mj-lt"/>
          </a:endParaRPr>
        </a:p>
      </dgm:t>
    </dgm:pt>
    <dgm:pt modelId="{9A38B0C5-0EA3-4C2B-B7B2-368A1D77E318}" type="parTrans" cxnId="{8094094A-4D72-400A-AC25-CB74A8E604A9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687C0732-BF01-417B-9191-6276A28C8066}" type="sibTrans" cxnId="{8094094A-4D72-400A-AC25-CB74A8E604A9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C826158E-E10F-4808-AD49-23571A9EC3DC}">
      <dgm:prSet phldrT="[Текст]" custT="1"/>
      <dgm:spPr/>
      <dgm:t>
        <a:bodyPr/>
        <a:lstStyle/>
        <a:p>
          <a:r>
            <a:rPr lang="en-US" sz="1800" b="0" i="0" dirty="0" smtClean="0">
              <a:latin typeface="+mj-lt"/>
            </a:rPr>
            <a:t>Answering questions, including those that require inference and descriptive or discursive answers.</a:t>
          </a:r>
          <a:endParaRPr lang="ru-RU" sz="1800" dirty="0">
            <a:latin typeface="+mj-lt"/>
          </a:endParaRPr>
        </a:p>
      </dgm:t>
    </dgm:pt>
    <dgm:pt modelId="{75824392-B9A4-4201-9884-213E9900D039}" type="sibTrans" cxnId="{04239F82-E746-4C88-8F46-D16CEB80B2E5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9315F789-1739-4BB7-96D5-C4D6FFAE668E}" type="parTrans" cxnId="{04239F82-E746-4C88-8F46-D16CEB80B2E5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CFDB54BA-9CC0-45A2-81DA-0B072E170265}" type="pres">
      <dgm:prSet presAssocID="{FF1CF7F2-F1DB-4B78-B153-1FA08BB7F800}" presName="linear" presStyleCnt="0">
        <dgm:presLayoutVars>
          <dgm:dir/>
          <dgm:animLvl val="lvl"/>
          <dgm:resizeHandles val="exact"/>
        </dgm:presLayoutVars>
      </dgm:prSet>
      <dgm:spPr/>
    </dgm:pt>
    <dgm:pt modelId="{84B122A9-C441-43E9-9339-1BA57ABCA5A2}" type="pres">
      <dgm:prSet presAssocID="{D4E2B83F-6788-43C9-A84D-2BED44EC1371}" presName="parentLin" presStyleCnt="0"/>
      <dgm:spPr/>
    </dgm:pt>
    <dgm:pt modelId="{75D6EE71-BF5A-4597-8AC5-CEC014405806}" type="pres">
      <dgm:prSet presAssocID="{D4E2B83F-6788-43C9-A84D-2BED44EC1371}" presName="parentLeftMargin" presStyleLbl="node1" presStyleIdx="0" presStyleCnt="6"/>
      <dgm:spPr/>
    </dgm:pt>
    <dgm:pt modelId="{F93E5E6A-9108-4B39-A9A3-367ABAC6912A}" type="pres">
      <dgm:prSet presAssocID="{D4E2B83F-6788-43C9-A84D-2BED44EC1371}" presName="parentText" presStyleLbl="node1" presStyleIdx="0" presStyleCnt="6" custScaleX="128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947B0-C53D-47E5-A3AF-CCF2C8C28C09}" type="pres">
      <dgm:prSet presAssocID="{D4E2B83F-6788-43C9-A84D-2BED44EC1371}" presName="negativeSpace" presStyleCnt="0"/>
      <dgm:spPr/>
    </dgm:pt>
    <dgm:pt modelId="{184D6FCE-E0AF-43D6-B007-4E93C1971949}" type="pres">
      <dgm:prSet presAssocID="{D4E2B83F-6788-43C9-A84D-2BED44EC1371}" presName="childText" presStyleLbl="conFgAcc1" presStyleIdx="0" presStyleCnt="6">
        <dgm:presLayoutVars>
          <dgm:bulletEnabled val="1"/>
        </dgm:presLayoutVars>
      </dgm:prSet>
      <dgm:spPr/>
    </dgm:pt>
    <dgm:pt modelId="{22C400F8-1C28-4829-ABF0-6D05B64112EB}" type="pres">
      <dgm:prSet presAssocID="{B48B6990-CA65-4852-A92D-9DEB90D55108}" presName="spaceBetweenRectangles" presStyleCnt="0"/>
      <dgm:spPr/>
    </dgm:pt>
    <dgm:pt modelId="{CE778446-0993-4864-B7AF-E4BC58EC3A0E}" type="pres">
      <dgm:prSet presAssocID="{500F8F27-98CE-485C-9EF4-586BFF985DD3}" presName="parentLin" presStyleCnt="0"/>
      <dgm:spPr/>
    </dgm:pt>
    <dgm:pt modelId="{D18E2406-D3AC-4F80-A08C-D743B48E30E3}" type="pres">
      <dgm:prSet presAssocID="{500F8F27-98CE-485C-9EF4-586BFF985DD3}" presName="parentLeftMargin" presStyleLbl="node1" presStyleIdx="0" presStyleCnt="6"/>
      <dgm:spPr/>
    </dgm:pt>
    <dgm:pt modelId="{F63AF425-1E75-46F7-8269-96BD428CD781}" type="pres">
      <dgm:prSet presAssocID="{500F8F27-98CE-485C-9EF4-586BFF985DD3}" presName="parentText" presStyleLbl="node1" presStyleIdx="1" presStyleCnt="6" custScaleX="128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1BE9D-A96E-4F61-9EC1-257E800B3A75}" type="pres">
      <dgm:prSet presAssocID="{500F8F27-98CE-485C-9EF4-586BFF985DD3}" presName="negativeSpace" presStyleCnt="0"/>
      <dgm:spPr/>
    </dgm:pt>
    <dgm:pt modelId="{6053782E-F42E-4A3E-A384-BFF014AEBA7A}" type="pres">
      <dgm:prSet presAssocID="{500F8F27-98CE-485C-9EF4-586BFF985DD3}" presName="childText" presStyleLbl="conFgAcc1" presStyleIdx="1" presStyleCnt="6">
        <dgm:presLayoutVars>
          <dgm:bulletEnabled val="1"/>
        </dgm:presLayoutVars>
      </dgm:prSet>
      <dgm:spPr/>
    </dgm:pt>
    <dgm:pt modelId="{6AB522BA-C2BC-4377-9EFC-1704D6A90B9E}" type="pres">
      <dgm:prSet presAssocID="{B6DDFB20-2774-433E-BC72-EC9C497F564E}" presName="spaceBetweenRectangles" presStyleCnt="0"/>
      <dgm:spPr/>
    </dgm:pt>
    <dgm:pt modelId="{4A490900-7C8B-4A9D-82EE-D32A7C6DA4E6}" type="pres">
      <dgm:prSet presAssocID="{4F3A10EF-D0B9-486F-A32A-03886B3F94FC}" presName="parentLin" presStyleCnt="0"/>
      <dgm:spPr/>
    </dgm:pt>
    <dgm:pt modelId="{E18E5145-A99A-47CF-8664-3DF28FAF34AC}" type="pres">
      <dgm:prSet presAssocID="{4F3A10EF-D0B9-486F-A32A-03886B3F94FC}" presName="parentLeftMargin" presStyleLbl="node1" presStyleIdx="1" presStyleCnt="6"/>
      <dgm:spPr/>
    </dgm:pt>
    <dgm:pt modelId="{D6C73C47-3807-4E04-AC31-9A0ED208A23E}" type="pres">
      <dgm:prSet presAssocID="{4F3A10EF-D0B9-486F-A32A-03886B3F94FC}" presName="parentText" presStyleLbl="node1" presStyleIdx="2" presStyleCnt="6" custScaleX="1289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149D9-AD04-451C-8EAA-D3A37B17629E}" type="pres">
      <dgm:prSet presAssocID="{4F3A10EF-D0B9-486F-A32A-03886B3F94FC}" presName="negativeSpace" presStyleCnt="0"/>
      <dgm:spPr/>
    </dgm:pt>
    <dgm:pt modelId="{6DD9CE01-35F7-4404-96AD-103F861AD7F6}" type="pres">
      <dgm:prSet presAssocID="{4F3A10EF-D0B9-486F-A32A-03886B3F94FC}" presName="childText" presStyleLbl="conFgAcc1" presStyleIdx="2" presStyleCnt="6">
        <dgm:presLayoutVars>
          <dgm:bulletEnabled val="1"/>
        </dgm:presLayoutVars>
      </dgm:prSet>
      <dgm:spPr/>
    </dgm:pt>
    <dgm:pt modelId="{A13AB184-7AEE-466F-9B4D-210F5B7826B9}" type="pres">
      <dgm:prSet presAssocID="{7036D7E5-D5CA-412B-9ADF-D4D0904BF8C1}" presName="spaceBetweenRectangles" presStyleCnt="0"/>
      <dgm:spPr/>
    </dgm:pt>
    <dgm:pt modelId="{BEB0F6A5-714F-427F-81AD-8008B357237F}" type="pres">
      <dgm:prSet presAssocID="{C826158E-E10F-4808-AD49-23571A9EC3DC}" presName="parentLin" presStyleCnt="0"/>
      <dgm:spPr/>
    </dgm:pt>
    <dgm:pt modelId="{21663EB0-5A71-43E0-A6FE-16320967D6EE}" type="pres">
      <dgm:prSet presAssocID="{C826158E-E10F-4808-AD49-23571A9EC3DC}" presName="parentLeftMargin" presStyleLbl="node1" presStyleIdx="2" presStyleCnt="6"/>
      <dgm:spPr/>
    </dgm:pt>
    <dgm:pt modelId="{F25827C2-2134-46FE-BB11-5B070F3BA92D}" type="pres">
      <dgm:prSet presAssocID="{C826158E-E10F-4808-AD49-23571A9EC3DC}" presName="parentText" presStyleLbl="node1" presStyleIdx="3" presStyleCnt="6" custScaleX="128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EE4D1-D605-41D6-95E8-5499AA357D56}" type="pres">
      <dgm:prSet presAssocID="{C826158E-E10F-4808-AD49-23571A9EC3DC}" presName="negativeSpace" presStyleCnt="0"/>
      <dgm:spPr/>
    </dgm:pt>
    <dgm:pt modelId="{38213E0A-E41B-400F-B535-92B649D74A64}" type="pres">
      <dgm:prSet presAssocID="{C826158E-E10F-4808-AD49-23571A9EC3DC}" presName="childText" presStyleLbl="conFgAcc1" presStyleIdx="3" presStyleCnt="6" custLinFactNeighborX="-5059" custLinFactNeighborY="55156">
        <dgm:presLayoutVars>
          <dgm:bulletEnabled val="1"/>
        </dgm:presLayoutVars>
      </dgm:prSet>
      <dgm:spPr/>
    </dgm:pt>
    <dgm:pt modelId="{EA193642-B488-48E6-A25A-CCC3BC95719C}" type="pres">
      <dgm:prSet presAssocID="{75824392-B9A4-4201-9884-213E9900D039}" presName="spaceBetweenRectangles" presStyleCnt="0"/>
      <dgm:spPr/>
    </dgm:pt>
    <dgm:pt modelId="{DE898994-71C6-4573-8CED-C11DACE8AE86}" type="pres">
      <dgm:prSet presAssocID="{4E6987A0-E86D-4B8E-90EC-8E4D8C4CF34B}" presName="parentLin" presStyleCnt="0"/>
      <dgm:spPr/>
    </dgm:pt>
    <dgm:pt modelId="{953BCADF-C6DE-4524-A01E-8D9FC1F611BC}" type="pres">
      <dgm:prSet presAssocID="{4E6987A0-E86D-4B8E-90EC-8E4D8C4CF34B}" presName="parentLeftMargin" presStyleLbl="node1" presStyleIdx="3" presStyleCnt="6"/>
      <dgm:spPr/>
    </dgm:pt>
    <dgm:pt modelId="{9E46E440-1676-4EFD-9777-1ECF65997BC3}" type="pres">
      <dgm:prSet presAssocID="{4E6987A0-E86D-4B8E-90EC-8E4D8C4CF34B}" presName="parentText" presStyleLbl="node1" presStyleIdx="4" presStyleCnt="6" custScaleX="1289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B70A0F-DB4D-4271-B7DB-77A4A3FB6207}" type="pres">
      <dgm:prSet presAssocID="{4E6987A0-E86D-4B8E-90EC-8E4D8C4CF34B}" presName="negativeSpace" presStyleCnt="0"/>
      <dgm:spPr/>
    </dgm:pt>
    <dgm:pt modelId="{9E9EFE94-2806-4AB8-ADC3-AF82973B5F82}" type="pres">
      <dgm:prSet presAssocID="{4E6987A0-E86D-4B8E-90EC-8E4D8C4CF34B}" presName="childText" presStyleLbl="conFgAcc1" presStyleIdx="4" presStyleCnt="6" custLinFactNeighborX="6408" custLinFactNeighborY="71166">
        <dgm:presLayoutVars>
          <dgm:bulletEnabled val="1"/>
        </dgm:presLayoutVars>
      </dgm:prSet>
      <dgm:spPr/>
    </dgm:pt>
    <dgm:pt modelId="{FF0F75CC-CCAA-4463-81A8-136E896204C4}" type="pres">
      <dgm:prSet presAssocID="{EA509713-51F6-4C6B-8B4A-E9341746535A}" presName="spaceBetweenRectangles" presStyleCnt="0"/>
      <dgm:spPr/>
    </dgm:pt>
    <dgm:pt modelId="{E800DAEE-489F-4B04-879D-45B9699AACF4}" type="pres">
      <dgm:prSet presAssocID="{EA24D298-C545-41F1-8CB4-8E062133CBB4}" presName="parentLin" presStyleCnt="0"/>
      <dgm:spPr/>
    </dgm:pt>
    <dgm:pt modelId="{4143214F-8DAF-4C26-9F1B-AF6624A34AEA}" type="pres">
      <dgm:prSet presAssocID="{EA24D298-C545-41F1-8CB4-8E062133CBB4}" presName="parentLeftMargin" presStyleLbl="node1" presStyleIdx="4" presStyleCnt="6"/>
      <dgm:spPr/>
    </dgm:pt>
    <dgm:pt modelId="{D7FB3635-2DA2-49B3-9BFA-6C32F4F1BD1F}" type="pres">
      <dgm:prSet presAssocID="{EA24D298-C545-41F1-8CB4-8E062133CBB4}" presName="parentText" presStyleLbl="node1" presStyleIdx="5" presStyleCnt="6" custScaleX="1301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6670C-BA7C-42E1-8D1B-3AEE2FF8666D}" type="pres">
      <dgm:prSet presAssocID="{EA24D298-C545-41F1-8CB4-8E062133CBB4}" presName="negativeSpace" presStyleCnt="0"/>
      <dgm:spPr/>
    </dgm:pt>
    <dgm:pt modelId="{03857455-024E-4431-882A-8C271C99011A}" type="pres">
      <dgm:prSet presAssocID="{EA24D298-C545-41F1-8CB4-8E062133CBB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15A7C97-1C3D-4A0A-9A62-AC430542ACA5}" type="presOf" srcId="{4F3A10EF-D0B9-486F-A32A-03886B3F94FC}" destId="{E18E5145-A99A-47CF-8664-3DF28FAF34AC}" srcOrd="0" destOrd="0" presId="urn:microsoft.com/office/officeart/2005/8/layout/list1"/>
    <dgm:cxn modelId="{46197854-BE3F-44C1-9B89-0C71B3BF4004}" type="presOf" srcId="{4E6987A0-E86D-4B8E-90EC-8E4D8C4CF34B}" destId="{953BCADF-C6DE-4524-A01E-8D9FC1F611BC}" srcOrd="0" destOrd="0" presId="urn:microsoft.com/office/officeart/2005/8/layout/list1"/>
    <dgm:cxn modelId="{FA351BC0-DDB6-4046-A088-18AF63D83B56}" srcId="{FF1CF7F2-F1DB-4B78-B153-1FA08BB7F800}" destId="{4F3A10EF-D0B9-486F-A32A-03886B3F94FC}" srcOrd="2" destOrd="0" parTransId="{9EDDF0DF-54F7-4D6D-AD89-AB0BD2A113B6}" sibTransId="{7036D7E5-D5CA-412B-9ADF-D4D0904BF8C1}"/>
    <dgm:cxn modelId="{B4911E1D-5372-433E-A19C-0F8E253D81B8}" type="presOf" srcId="{D4E2B83F-6788-43C9-A84D-2BED44EC1371}" destId="{75D6EE71-BF5A-4597-8AC5-CEC014405806}" srcOrd="0" destOrd="0" presId="urn:microsoft.com/office/officeart/2005/8/layout/list1"/>
    <dgm:cxn modelId="{B4CAE782-2791-43FF-8DB1-400220493EB9}" type="presOf" srcId="{FF1CF7F2-F1DB-4B78-B153-1FA08BB7F800}" destId="{CFDB54BA-9CC0-45A2-81DA-0B072E170265}" srcOrd="0" destOrd="0" presId="urn:microsoft.com/office/officeart/2005/8/layout/list1"/>
    <dgm:cxn modelId="{8094094A-4D72-400A-AC25-CB74A8E604A9}" srcId="{FF1CF7F2-F1DB-4B78-B153-1FA08BB7F800}" destId="{EA24D298-C545-41F1-8CB4-8E062133CBB4}" srcOrd="5" destOrd="0" parTransId="{9A38B0C5-0EA3-4C2B-B7B2-368A1D77E318}" sibTransId="{687C0732-BF01-417B-9191-6276A28C8066}"/>
    <dgm:cxn modelId="{7383CF84-036D-40CB-B363-C4347F36ABD6}" type="presOf" srcId="{D4E2B83F-6788-43C9-A84D-2BED44EC1371}" destId="{F93E5E6A-9108-4B39-A9A3-367ABAC6912A}" srcOrd="1" destOrd="0" presId="urn:microsoft.com/office/officeart/2005/8/layout/list1"/>
    <dgm:cxn modelId="{544984F7-9AC5-47FB-9C48-EA6A5D4AE6B9}" type="presOf" srcId="{4F3A10EF-D0B9-486F-A32A-03886B3F94FC}" destId="{D6C73C47-3807-4E04-AC31-9A0ED208A23E}" srcOrd="1" destOrd="0" presId="urn:microsoft.com/office/officeart/2005/8/layout/list1"/>
    <dgm:cxn modelId="{04239F82-E746-4C88-8F46-D16CEB80B2E5}" srcId="{FF1CF7F2-F1DB-4B78-B153-1FA08BB7F800}" destId="{C826158E-E10F-4808-AD49-23571A9EC3DC}" srcOrd="3" destOrd="0" parTransId="{9315F789-1739-4BB7-96D5-C4D6FFAE668E}" sibTransId="{75824392-B9A4-4201-9884-213E9900D039}"/>
    <dgm:cxn modelId="{3B456762-60CE-49E9-BD6C-3B272C79671B}" type="presOf" srcId="{4E6987A0-E86D-4B8E-90EC-8E4D8C4CF34B}" destId="{9E46E440-1676-4EFD-9777-1ECF65997BC3}" srcOrd="1" destOrd="0" presId="urn:microsoft.com/office/officeart/2005/8/layout/list1"/>
    <dgm:cxn modelId="{D3721D75-AA61-4182-AA40-043D7E3AA31F}" srcId="{FF1CF7F2-F1DB-4B78-B153-1FA08BB7F800}" destId="{4E6987A0-E86D-4B8E-90EC-8E4D8C4CF34B}" srcOrd="4" destOrd="0" parTransId="{A2A16BF6-8FD5-4CD4-9EC3-2BC0A8D2011C}" sibTransId="{EA509713-51F6-4C6B-8B4A-E9341746535A}"/>
    <dgm:cxn modelId="{619CD44E-A27E-487A-8FB8-FCA4497B91E9}" type="presOf" srcId="{500F8F27-98CE-485C-9EF4-586BFF985DD3}" destId="{F63AF425-1E75-46F7-8269-96BD428CD781}" srcOrd="1" destOrd="0" presId="urn:microsoft.com/office/officeart/2005/8/layout/list1"/>
    <dgm:cxn modelId="{414181EF-3635-43C9-8B1C-28DEA756F14B}" type="presOf" srcId="{EA24D298-C545-41F1-8CB4-8E062133CBB4}" destId="{D7FB3635-2DA2-49B3-9BFA-6C32F4F1BD1F}" srcOrd="1" destOrd="0" presId="urn:microsoft.com/office/officeart/2005/8/layout/list1"/>
    <dgm:cxn modelId="{3185FFE1-39D9-4AA5-8871-0B77CA4C588B}" type="presOf" srcId="{C826158E-E10F-4808-AD49-23571A9EC3DC}" destId="{F25827C2-2134-46FE-BB11-5B070F3BA92D}" srcOrd="1" destOrd="0" presId="urn:microsoft.com/office/officeart/2005/8/layout/list1"/>
    <dgm:cxn modelId="{8D730ACC-890B-4516-895B-4BE3CF2F7403}" srcId="{FF1CF7F2-F1DB-4B78-B153-1FA08BB7F800}" destId="{D4E2B83F-6788-43C9-A84D-2BED44EC1371}" srcOrd="0" destOrd="0" parTransId="{6832FF5C-3752-448A-A507-DDD735AC67DE}" sibTransId="{B48B6990-CA65-4852-A92D-9DEB90D55108}"/>
    <dgm:cxn modelId="{3F449B5A-4FF8-4FCE-A586-0C5DCC81A314}" type="presOf" srcId="{C826158E-E10F-4808-AD49-23571A9EC3DC}" destId="{21663EB0-5A71-43E0-A6FE-16320967D6EE}" srcOrd="0" destOrd="0" presId="urn:microsoft.com/office/officeart/2005/8/layout/list1"/>
    <dgm:cxn modelId="{D3716F7C-F222-47BF-9404-DEDA44597460}" type="presOf" srcId="{EA24D298-C545-41F1-8CB4-8E062133CBB4}" destId="{4143214F-8DAF-4C26-9F1B-AF6624A34AEA}" srcOrd="0" destOrd="0" presId="urn:microsoft.com/office/officeart/2005/8/layout/list1"/>
    <dgm:cxn modelId="{4065FF92-206B-44AE-9C4F-19D214601694}" type="presOf" srcId="{500F8F27-98CE-485C-9EF4-586BFF985DD3}" destId="{D18E2406-D3AC-4F80-A08C-D743B48E30E3}" srcOrd="0" destOrd="0" presId="urn:microsoft.com/office/officeart/2005/8/layout/list1"/>
    <dgm:cxn modelId="{C0C82FE4-1B95-4EC6-9ECC-E66A99179B3F}" srcId="{FF1CF7F2-F1DB-4B78-B153-1FA08BB7F800}" destId="{500F8F27-98CE-485C-9EF4-586BFF985DD3}" srcOrd="1" destOrd="0" parTransId="{35CA8E84-7591-4066-B13D-8A1F997AD97B}" sibTransId="{B6DDFB20-2774-433E-BC72-EC9C497F564E}"/>
    <dgm:cxn modelId="{41257878-267B-44F2-950A-B410E5BDFA7D}" type="presParOf" srcId="{CFDB54BA-9CC0-45A2-81DA-0B072E170265}" destId="{84B122A9-C441-43E9-9339-1BA57ABCA5A2}" srcOrd="0" destOrd="0" presId="urn:microsoft.com/office/officeart/2005/8/layout/list1"/>
    <dgm:cxn modelId="{038C436E-6D18-4A1B-9B44-FAC356730108}" type="presParOf" srcId="{84B122A9-C441-43E9-9339-1BA57ABCA5A2}" destId="{75D6EE71-BF5A-4597-8AC5-CEC014405806}" srcOrd="0" destOrd="0" presId="urn:microsoft.com/office/officeart/2005/8/layout/list1"/>
    <dgm:cxn modelId="{AFCB501D-28CC-4E2A-A8D3-85C7575F437A}" type="presParOf" srcId="{84B122A9-C441-43E9-9339-1BA57ABCA5A2}" destId="{F93E5E6A-9108-4B39-A9A3-367ABAC6912A}" srcOrd="1" destOrd="0" presId="urn:microsoft.com/office/officeart/2005/8/layout/list1"/>
    <dgm:cxn modelId="{0E581855-8BCE-4FAD-9F79-16D141620753}" type="presParOf" srcId="{CFDB54BA-9CC0-45A2-81DA-0B072E170265}" destId="{BDB947B0-C53D-47E5-A3AF-CCF2C8C28C09}" srcOrd="1" destOrd="0" presId="urn:microsoft.com/office/officeart/2005/8/layout/list1"/>
    <dgm:cxn modelId="{CFDC35F2-9B44-40C2-ABF5-B970381A4503}" type="presParOf" srcId="{CFDB54BA-9CC0-45A2-81DA-0B072E170265}" destId="{184D6FCE-E0AF-43D6-B007-4E93C1971949}" srcOrd="2" destOrd="0" presId="urn:microsoft.com/office/officeart/2005/8/layout/list1"/>
    <dgm:cxn modelId="{CEB07E3A-8195-48B6-A3D5-78C5EC1C695D}" type="presParOf" srcId="{CFDB54BA-9CC0-45A2-81DA-0B072E170265}" destId="{22C400F8-1C28-4829-ABF0-6D05B64112EB}" srcOrd="3" destOrd="0" presId="urn:microsoft.com/office/officeart/2005/8/layout/list1"/>
    <dgm:cxn modelId="{5D82F62A-F514-48E1-8D48-F758508A4163}" type="presParOf" srcId="{CFDB54BA-9CC0-45A2-81DA-0B072E170265}" destId="{CE778446-0993-4864-B7AF-E4BC58EC3A0E}" srcOrd="4" destOrd="0" presId="urn:microsoft.com/office/officeart/2005/8/layout/list1"/>
    <dgm:cxn modelId="{7972A0A6-F4B1-4806-AC79-2760A565EFDE}" type="presParOf" srcId="{CE778446-0993-4864-B7AF-E4BC58EC3A0E}" destId="{D18E2406-D3AC-4F80-A08C-D743B48E30E3}" srcOrd="0" destOrd="0" presId="urn:microsoft.com/office/officeart/2005/8/layout/list1"/>
    <dgm:cxn modelId="{D34AEBF6-3F1A-44E1-B1A9-3C050946F366}" type="presParOf" srcId="{CE778446-0993-4864-B7AF-E4BC58EC3A0E}" destId="{F63AF425-1E75-46F7-8269-96BD428CD781}" srcOrd="1" destOrd="0" presId="urn:microsoft.com/office/officeart/2005/8/layout/list1"/>
    <dgm:cxn modelId="{15AA2DEF-E447-49D9-8833-B22DFC57A2C3}" type="presParOf" srcId="{CFDB54BA-9CC0-45A2-81DA-0B072E170265}" destId="{DA31BE9D-A96E-4F61-9EC1-257E800B3A75}" srcOrd="5" destOrd="0" presId="urn:microsoft.com/office/officeart/2005/8/layout/list1"/>
    <dgm:cxn modelId="{E8E43A77-62F2-4ACF-8172-6794E794C4AF}" type="presParOf" srcId="{CFDB54BA-9CC0-45A2-81DA-0B072E170265}" destId="{6053782E-F42E-4A3E-A384-BFF014AEBA7A}" srcOrd="6" destOrd="0" presId="urn:microsoft.com/office/officeart/2005/8/layout/list1"/>
    <dgm:cxn modelId="{8E2880AD-4EE2-4201-997A-941695FFCBCB}" type="presParOf" srcId="{CFDB54BA-9CC0-45A2-81DA-0B072E170265}" destId="{6AB522BA-C2BC-4377-9EFC-1704D6A90B9E}" srcOrd="7" destOrd="0" presId="urn:microsoft.com/office/officeart/2005/8/layout/list1"/>
    <dgm:cxn modelId="{CFCC87E7-E044-49EB-93AD-382D090DCF18}" type="presParOf" srcId="{CFDB54BA-9CC0-45A2-81DA-0B072E170265}" destId="{4A490900-7C8B-4A9D-82EE-D32A7C6DA4E6}" srcOrd="8" destOrd="0" presId="urn:microsoft.com/office/officeart/2005/8/layout/list1"/>
    <dgm:cxn modelId="{51E8DDA7-207D-4F0C-A876-97DB78B8E212}" type="presParOf" srcId="{4A490900-7C8B-4A9D-82EE-D32A7C6DA4E6}" destId="{E18E5145-A99A-47CF-8664-3DF28FAF34AC}" srcOrd="0" destOrd="0" presId="urn:microsoft.com/office/officeart/2005/8/layout/list1"/>
    <dgm:cxn modelId="{F49156D9-07ED-44F2-BDF5-BDC8DF986E94}" type="presParOf" srcId="{4A490900-7C8B-4A9D-82EE-D32A7C6DA4E6}" destId="{D6C73C47-3807-4E04-AC31-9A0ED208A23E}" srcOrd="1" destOrd="0" presId="urn:microsoft.com/office/officeart/2005/8/layout/list1"/>
    <dgm:cxn modelId="{71BC08C3-6A36-4A30-8DD7-AC871B1BED74}" type="presParOf" srcId="{CFDB54BA-9CC0-45A2-81DA-0B072E170265}" destId="{9D4149D9-AD04-451C-8EAA-D3A37B17629E}" srcOrd="9" destOrd="0" presId="urn:microsoft.com/office/officeart/2005/8/layout/list1"/>
    <dgm:cxn modelId="{A44F6C5D-3222-4738-811C-5C654ED4CB68}" type="presParOf" srcId="{CFDB54BA-9CC0-45A2-81DA-0B072E170265}" destId="{6DD9CE01-35F7-4404-96AD-103F861AD7F6}" srcOrd="10" destOrd="0" presId="urn:microsoft.com/office/officeart/2005/8/layout/list1"/>
    <dgm:cxn modelId="{0964AAE0-1E04-4441-A732-A013AF4AA567}" type="presParOf" srcId="{CFDB54BA-9CC0-45A2-81DA-0B072E170265}" destId="{A13AB184-7AEE-466F-9B4D-210F5B7826B9}" srcOrd="11" destOrd="0" presId="urn:microsoft.com/office/officeart/2005/8/layout/list1"/>
    <dgm:cxn modelId="{7C298727-882D-481A-AB66-9A7B9DB6E714}" type="presParOf" srcId="{CFDB54BA-9CC0-45A2-81DA-0B072E170265}" destId="{BEB0F6A5-714F-427F-81AD-8008B357237F}" srcOrd="12" destOrd="0" presId="urn:microsoft.com/office/officeart/2005/8/layout/list1"/>
    <dgm:cxn modelId="{473179B8-C705-47E4-8DC2-01B7573C0889}" type="presParOf" srcId="{BEB0F6A5-714F-427F-81AD-8008B357237F}" destId="{21663EB0-5A71-43E0-A6FE-16320967D6EE}" srcOrd="0" destOrd="0" presId="urn:microsoft.com/office/officeart/2005/8/layout/list1"/>
    <dgm:cxn modelId="{964A1038-E283-4EF6-8ACF-5E44BCCAB345}" type="presParOf" srcId="{BEB0F6A5-714F-427F-81AD-8008B357237F}" destId="{F25827C2-2134-46FE-BB11-5B070F3BA92D}" srcOrd="1" destOrd="0" presId="urn:microsoft.com/office/officeart/2005/8/layout/list1"/>
    <dgm:cxn modelId="{CEDB2ED6-A849-4847-A1B0-5621839D729C}" type="presParOf" srcId="{CFDB54BA-9CC0-45A2-81DA-0B072E170265}" destId="{7C5EE4D1-D605-41D6-95E8-5499AA357D56}" srcOrd="13" destOrd="0" presId="urn:microsoft.com/office/officeart/2005/8/layout/list1"/>
    <dgm:cxn modelId="{1870D7F1-C0D2-4314-8EE3-B005DB96DBAB}" type="presParOf" srcId="{CFDB54BA-9CC0-45A2-81DA-0B072E170265}" destId="{38213E0A-E41B-400F-B535-92B649D74A64}" srcOrd="14" destOrd="0" presId="urn:microsoft.com/office/officeart/2005/8/layout/list1"/>
    <dgm:cxn modelId="{D9AC7CB9-A16C-405E-95B2-8722F41AEDBB}" type="presParOf" srcId="{CFDB54BA-9CC0-45A2-81DA-0B072E170265}" destId="{EA193642-B488-48E6-A25A-CCC3BC95719C}" srcOrd="15" destOrd="0" presId="urn:microsoft.com/office/officeart/2005/8/layout/list1"/>
    <dgm:cxn modelId="{7B907972-5A2C-4B43-8172-27A6F7734BDB}" type="presParOf" srcId="{CFDB54BA-9CC0-45A2-81DA-0B072E170265}" destId="{DE898994-71C6-4573-8CED-C11DACE8AE86}" srcOrd="16" destOrd="0" presId="urn:microsoft.com/office/officeart/2005/8/layout/list1"/>
    <dgm:cxn modelId="{D7ED8196-8D36-4A8A-9B7D-DE20449CCB3C}" type="presParOf" srcId="{DE898994-71C6-4573-8CED-C11DACE8AE86}" destId="{953BCADF-C6DE-4524-A01E-8D9FC1F611BC}" srcOrd="0" destOrd="0" presId="urn:microsoft.com/office/officeart/2005/8/layout/list1"/>
    <dgm:cxn modelId="{D2C59044-ECFA-449D-B8D3-19BD6BF98D3B}" type="presParOf" srcId="{DE898994-71C6-4573-8CED-C11DACE8AE86}" destId="{9E46E440-1676-4EFD-9777-1ECF65997BC3}" srcOrd="1" destOrd="0" presId="urn:microsoft.com/office/officeart/2005/8/layout/list1"/>
    <dgm:cxn modelId="{EDA4226C-08D9-42F2-9076-BF3DF497AF5E}" type="presParOf" srcId="{CFDB54BA-9CC0-45A2-81DA-0B072E170265}" destId="{17B70A0F-DB4D-4271-B7DB-77A4A3FB6207}" srcOrd="17" destOrd="0" presId="urn:microsoft.com/office/officeart/2005/8/layout/list1"/>
    <dgm:cxn modelId="{2133400D-F12E-41EA-B26E-AC0D6FFCC9D8}" type="presParOf" srcId="{CFDB54BA-9CC0-45A2-81DA-0B072E170265}" destId="{9E9EFE94-2806-4AB8-ADC3-AF82973B5F82}" srcOrd="18" destOrd="0" presId="urn:microsoft.com/office/officeart/2005/8/layout/list1"/>
    <dgm:cxn modelId="{88EE0941-5BB8-4159-AADB-9D53A9370532}" type="presParOf" srcId="{CFDB54BA-9CC0-45A2-81DA-0B072E170265}" destId="{FF0F75CC-CCAA-4463-81A8-136E896204C4}" srcOrd="19" destOrd="0" presId="urn:microsoft.com/office/officeart/2005/8/layout/list1"/>
    <dgm:cxn modelId="{41528A9E-2BC9-4EA6-ACE6-B330493535D3}" type="presParOf" srcId="{CFDB54BA-9CC0-45A2-81DA-0B072E170265}" destId="{E800DAEE-489F-4B04-879D-45B9699AACF4}" srcOrd="20" destOrd="0" presId="urn:microsoft.com/office/officeart/2005/8/layout/list1"/>
    <dgm:cxn modelId="{82AFEB9E-4882-4094-A239-D1E6E5C25563}" type="presParOf" srcId="{E800DAEE-489F-4B04-879D-45B9699AACF4}" destId="{4143214F-8DAF-4C26-9F1B-AF6624A34AEA}" srcOrd="0" destOrd="0" presId="urn:microsoft.com/office/officeart/2005/8/layout/list1"/>
    <dgm:cxn modelId="{1100A874-133F-4911-AF44-8FB09CFBD876}" type="presParOf" srcId="{E800DAEE-489F-4B04-879D-45B9699AACF4}" destId="{D7FB3635-2DA2-49B3-9BFA-6C32F4F1BD1F}" srcOrd="1" destOrd="0" presId="urn:microsoft.com/office/officeart/2005/8/layout/list1"/>
    <dgm:cxn modelId="{802413D4-5E15-4825-A011-F2692ADB1DB5}" type="presParOf" srcId="{CFDB54BA-9CC0-45A2-81DA-0B072E170265}" destId="{46F6670C-BA7C-42E1-8D1B-3AEE2FF8666D}" srcOrd="21" destOrd="0" presId="urn:microsoft.com/office/officeart/2005/8/layout/list1"/>
    <dgm:cxn modelId="{331E253B-1B9A-45E2-A2D3-26FE02A921E4}" type="presParOf" srcId="{CFDB54BA-9CC0-45A2-81DA-0B072E170265}" destId="{03857455-024E-4431-882A-8C271C99011A}" srcOrd="22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259FC1-34BD-4319-AEA3-CE06F714D5A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B4E546-1273-442F-867B-5256CA34201C}">
      <dgm:prSet phldrT="[Текст]" custT="1"/>
      <dgm:spPr/>
      <dgm:t>
        <a:bodyPr/>
        <a:lstStyle/>
        <a:p>
          <a:r>
            <a:rPr lang="en-US" sz="2400" b="0" i="0" dirty="0" smtClean="0">
              <a:latin typeface="+mj-lt"/>
            </a:rPr>
            <a:t>machine learning (</a:t>
          </a:r>
          <a:r>
            <a:rPr lang="en-US" sz="2400" b="0" i="0" dirty="0" smtClean="0">
              <a:latin typeface="+mj-lt"/>
              <a:hlinkClick xmlns:r="http://schemas.openxmlformats.org/officeDocument/2006/relationships" r:id="rId1"/>
            </a:rPr>
            <a:t>ML</a:t>
          </a:r>
          <a:r>
            <a:rPr lang="en-US" sz="2400" b="0" i="0" dirty="0" smtClean="0">
              <a:latin typeface="+mj-lt"/>
            </a:rPr>
            <a:t>)</a:t>
          </a:r>
          <a:endParaRPr lang="ru-RU" sz="2400" dirty="0">
            <a:latin typeface="+mj-lt"/>
          </a:endParaRPr>
        </a:p>
      </dgm:t>
    </dgm:pt>
    <dgm:pt modelId="{E9709AF1-A3C3-43ED-8DDE-47FC0A68D560}" type="parTrans" cxnId="{C2C02C7E-1F25-448A-BE46-A37E93069617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F7B49D9A-4EF8-41C5-85FA-9CADA7FBB0FC}" type="sibTrans" cxnId="{C2C02C7E-1F25-448A-BE46-A37E93069617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2FC27632-838C-4AE8-8E86-73A62014162D}">
      <dgm:prSet phldrT="[Текст]" custT="1"/>
      <dgm:spPr/>
      <dgm:t>
        <a:bodyPr/>
        <a:lstStyle/>
        <a:p>
          <a:r>
            <a:rPr lang="en-US" sz="1800" b="1" i="0" dirty="0" smtClean="0">
              <a:latin typeface="+mj-lt"/>
            </a:rPr>
            <a:t>a method of data analysis that automates analytical model building</a:t>
          </a:r>
          <a:r>
            <a:rPr lang="en-US" sz="1800" b="0" i="0" dirty="0" smtClean="0">
              <a:latin typeface="+mj-lt"/>
            </a:rPr>
            <a:t>. It is a branch of artificial intelligence based on the idea that systems can learn from data, identify patterns and make decisions with minimal human intervention [SAS].</a:t>
          </a:r>
          <a:endParaRPr lang="ru-RU" sz="1800" dirty="0">
            <a:latin typeface="+mj-lt"/>
          </a:endParaRPr>
        </a:p>
      </dgm:t>
    </dgm:pt>
    <dgm:pt modelId="{0592BF56-7317-4AB0-804B-C2B6A667DAF1}" type="parTrans" cxnId="{D47E0E69-0F9A-4F51-9EF7-DE7124E687E4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0518D099-C311-4AD0-8A71-00F62179EA09}" type="sibTrans" cxnId="{D47E0E69-0F9A-4F51-9EF7-DE7124E687E4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FC93752C-7563-4704-804A-BF1AE7CAFF23}">
      <dgm:prSet phldrT="[Текст]" custT="1"/>
      <dgm:spPr/>
      <dgm:t>
        <a:bodyPr/>
        <a:lstStyle/>
        <a:p>
          <a:r>
            <a:rPr lang="en-US" sz="2400" b="0" i="0" dirty="0" smtClean="0">
              <a:latin typeface="+mj-lt"/>
            </a:rPr>
            <a:t>deep learning (</a:t>
          </a:r>
          <a:r>
            <a:rPr lang="en-US" sz="2400" b="0" i="0" dirty="0" smtClean="0">
              <a:latin typeface="+mj-lt"/>
              <a:hlinkClick xmlns:r="http://schemas.openxmlformats.org/officeDocument/2006/relationships" r:id="rId2"/>
            </a:rPr>
            <a:t>DL</a:t>
          </a:r>
          <a:r>
            <a:rPr lang="en-US" sz="2400" b="0" i="0" dirty="0" smtClean="0">
              <a:latin typeface="+mj-lt"/>
            </a:rPr>
            <a:t>)</a:t>
          </a:r>
          <a:endParaRPr lang="ru-RU" sz="2400" dirty="0">
            <a:latin typeface="+mj-lt"/>
          </a:endParaRPr>
        </a:p>
      </dgm:t>
    </dgm:pt>
    <dgm:pt modelId="{5A087D4E-2BF5-4A67-9164-1013E9995631}" type="parTrans" cxnId="{3710F854-6CF6-46B6-854A-EDEA4FD538F5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B53BF413-D0F3-4179-993A-C16C777BACF3}" type="sibTrans" cxnId="{3710F854-6CF6-46B6-854A-EDEA4FD538F5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DB443D40-7578-43A6-8329-E5D58907C3D1}">
      <dgm:prSet phldrT="[Текст]" custT="1"/>
      <dgm:spPr/>
      <dgm:t>
        <a:bodyPr/>
        <a:lstStyle/>
        <a:p>
          <a:r>
            <a:rPr lang="en-US" sz="1800" b="0" i="0" dirty="0" smtClean="0">
              <a:latin typeface="+mj-lt"/>
            </a:rPr>
            <a:t>is a machine learning technique that is inspired by the way a human brain filters information, it is basically learning from examples. It helps a computer model to filter the input data through layers to predict and classify information. </a:t>
          </a:r>
          <a:endParaRPr lang="ru-RU" sz="1800" dirty="0">
            <a:latin typeface="+mj-lt"/>
          </a:endParaRPr>
        </a:p>
      </dgm:t>
    </dgm:pt>
    <dgm:pt modelId="{E5505993-76BF-4421-9773-E14C67527830}" type="parTrans" cxnId="{D9ED86C0-D174-4345-8DAC-03FBC12DF586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492FD4DB-9F75-41C4-BB4F-85A1120B3D42}" type="sibTrans" cxnId="{D9ED86C0-D174-4345-8DAC-03FBC12DF586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3BEEF637-819B-4523-89F3-8FAB31556681}">
      <dgm:prSet phldrT="[Текст]" custT="1"/>
      <dgm:spPr/>
      <dgm:t>
        <a:bodyPr/>
        <a:lstStyle/>
        <a:p>
          <a:r>
            <a:rPr lang="en-US" sz="2400" b="0" i="0" dirty="0" smtClean="0">
              <a:latin typeface="+mj-lt"/>
            </a:rPr>
            <a:t>artificial intelligence (</a:t>
          </a:r>
          <a:r>
            <a:rPr lang="en-US" sz="2400" b="0" i="0" dirty="0" smtClean="0">
              <a:latin typeface="+mj-lt"/>
              <a:hlinkClick xmlns:r="http://schemas.openxmlformats.org/officeDocument/2006/relationships" r:id="rId3"/>
            </a:rPr>
            <a:t>AI</a:t>
          </a:r>
          <a:r>
            <a:rPr lang="en-US" sz="2400" b="0" i="0" dirty="0" smtClean="0">
              <a:latin typeface="+mj-lt"/>
            </a:rPr>
            <a:t>)</a:t>
          </a:r>
          <a:endParaRPr lang="ru-RU" sz="2400" dirty="0">
            <a:latin typeface="+mj-lt"/>
          </a:endParaRPr>
        </a:p>
      </dgm:t>
    </dgm:pt>
    <dgm:pt modelId="{CC810386-D8F6-4A0C-ACF9-2E627F23DBC2}" type="parTrans" cxnId="{AD7E23CE-13B7-40B4-B685-F8600D94D7E0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30CE0DAC-7DA3-4A4C-9ED9-582304BDF9C6}" type="sibTrans" cxnId="{AD7E23CE-13B7-40B4-B685-F8600D94D7E0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B4FC87C1-7E38-4044-BA9E-D28C03490DEC}">
      <dgm:prSet phldrT="[Текст]" custT="1"/>
      <dgm:spPr/>
      <dgm:t>
        <a:bodyPr/>
        <a:lstStyle/>
        <a:p>
          <a:r>
            <a:rPr lang="en-US" sz="1800" b="0" i="0" dirty="0" smtClean="0">
              <a:latin typeface="+mj-lt"/>
            </a:rPr>
            <a:t>the ability of a computer or computer-controlled robot to perform tasks commonly associated with intelligent beings.</a:t>
          </a:r>
          <a:endParaRPr lang="ru-RU" sz="1800" dirty="0">
            <a:latin typeface="+mj-lt"/>
          </a:endParaRPr>
        </a:p>
      </dgm:t>
    </dgm:pt>
    <dgm:pt modelId="{CE3B3BBA-7FE4-4BB8-9EB6-14F4DF69192B}" type="parTrans" cxnId="{3577C936-C59C-42C6-9AE5-F96D89868258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3FD30CEB-539B-4E4F-AC3D-757767DC1136}" type="sibTrans" cxnId="{3577C936-C59C-42C6-9AE5-F96D89868258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E2D47AB7-4940-4398-BDE6-6475001BE6F7}" type="pres">
      <dgm:prSet presAssocID="{18259FC1-34BD-4319-AEA3-CE06F714D5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0C4047-F3FF-451F-91EF-7E0D09151678}" type="pres">
      <dgm:prSet presAssocID="{48B4E546-1273-442F-867B-5256CA34201C}" presName="linNode" presStyleCnt="0"/>
      <dgm:spPr/>
    </dgm:pt>
    <dgm:pt modelId="{7CAB19DA-4316-439E-979D-04AC4676AA4F}" type="pres">
      <dgm:prSet presAssocID="{48B4E546-1273-442F-867B-5256CA34201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479A5-38AF-471D-BB58-5865738C2929}" type="pres">
      <dgm:prSet presAssocID="{48B4E546-1273-442F-867B-5256CA34201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CFCE7-E40E-4285-B458-0BAFEF6240E9}" type="pres">
      <dgm:prSet presAssocID="{F7B49D9A-4EF8-41C5-85FA-9CADA7FBB0FC}" presName="sp" presStyleCnt="0"/>
      <dgm:spPr/>
    </dgm:pt>
    <dgm:pt modelId="{2ECEBE49-E279-4BEA-B224-88E3ECC08285}" type="pres">
      <dgm:prSet presAssocID="{FC93752C-7563-4704-804A-BF1AE7CAFF23}" presName="linNode" presStyleCnt="0"/>
      <dgm:spPr/>
    </dgm:pt>
    <dgm:pt modelId="{998CA8AF-0EE0-4632-99EA-C62F551ECCD5}" type="pres">
      <dgm:prSet presAssocID="{FC93752C-7563-4704-804A-BF1AE7CAFF2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BCBCD-FB40-487F-AFC4-7173072AD7D8}" type="pres">
      <dgm:prSet presAssocID="{FC93752C-7563-4704-804A-BF1AE7CAFF2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7E6CA-C2AD-4CB6-8B95-2C5A49E8D7F1}" type="pres">
      <dgm:prSet presAssocID="{B53BF413-D0F3-4179-993A-C16C777BACF3}" presName="sp" presStyleCnt="0"/>
      <dgm:spPr/>
    </dgm:pt>
    <dgm:pt modelId="{44677985-D6B2-4B25-B96A-2FF5CA9B7DEC}" type="pres">
      <dgm:prSet presAssocID="{3BEEF637-819B-4523-89F3-8FAB31556681}" presName="linNode" presStyleCnt="0"/>
      <dgm:spPr/>
    </dgm:pt>
    <dgm:pt modelId="{531277ED-5450-4964-A15E-2DD513F0868C}" type="pres">
      <dgm:prSet presAssocID="{3BEEF637-819B-4523-89F3-8FAB31556681}" presName="parentText" presStyleLbl="node1" presStyleIdx="2" presStyleCnt="3" custLinFactNeighborX="-543" custLinFactNeighborY="1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59528-5D60-4FB0-849F-7B83CDB04FFB}" type="pres">
      <dgm:prSet presAssocID="{3BEEF637-819B-4523-89F3-8FAB3155668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7E23CE-13B7-40B4-B685-F8600D94D7E0}" srcId="{18259FC1-34BD-4319-AEA3-CE06F714D5A0}" destId="{3BEEF637-819B-4523-89F3-8FAB31556681}" srcOrd="2" destOrd="0" parTransId="{CC810386-D8F6-4A0C-ACF9-2E627F23DBC2}" sibTransId="{30CE0DAC-7DA3-4A4C-9ED9-582304BDF9C6}"/>
    <dgm:cxn modelId="{DDA2ECE3-D035-482E-A8D3-FD204505371C}" type="presOf" srcId="{3BEEF637-819B-4523-89F3-8FAB31556681}" destId="{531277ED-5450-4964-A15E-2DD513F0868C}" srcOrd="0" destOrd="0" presId="urn:microsoft.com/office/officeart/2005/8/layout/vList5"/>
    <dgm:cxn modelId="{9ABF7CBF-FE27-4615-B373-E411B64398D7}" type="presOf" srcId="{DB443D40-7578-43A6-8329-E5D58907C3D1}" destId="{64ABCBCD-FB40-487F-AFC4-7173072AD7D8}" srcOrd="0" destOrd="0" presId="urn:microsoft.com/office/officeart/2005/8/layout/vList5"/>
    <dgm:cxn modelId="{16C0BC46-A0E8-4C09-951C-95BCF04150F7}" type="presOf" srcId="{B4FC87C1-7E38-4044-BA9E-D28C03490DEC}" destId="{07059528-5D60-4FB0-849F-7B83CDB04FFB}" srcOrd="0" destOrd="0" presId="urn:microsoft.com/office/officeart/2005/8/layout/vList5"/>
    <dgm:cxn modelId="{12137CB5-C922-4CFC-A453-DF19E9ADADB3}" type="presOf" srcId="{2FC27632-838C-4AE8-8E86-73A62014162D}" destId="{809479A5-38AF-471D-BB58-5865738C2929}" srcOrd="0" destOrd="0" presId="urn:microsoft.com/office/officeart/2005/8/layout/vList5"/>
    <dgm:cxn modelId="{3577C936-C59C-42C6-9AE5-F96D89868258}" srcId="{3BEEF637-819B-4523-89F3-8FAB31556681}" destId="{B4FC87C1-7E38-4044-BA9E-D28C03490DEC}" srcOrd="0" destOrd="0" parTransId="{CE3B3BBA-7FE4-4BB8-9EB6-14F4DF69192B}" sibTransId="{3FD30CEB-539B-4E4F-AC3D-757767DC1136}"/>
    <dgm:cxn modelId="{D9ED86C0-D174-4345-8DAC-03FBC12DF586}" srcId="{FC93752C-7563-4704-804A-BF1AE7CAFF23}" destId="{DB443D40-7578-43A6-8329-E5D58907C3D1}" srcOrd="0" destOrd="0" parTransId="{E5505993-76BF-4421-9773-E14C67527830}" sibTransId="{492FD4DB-9F75-41C4-BB4F-85A1120B3D42}"/>
    <dgm:cxn modelId="{D47E0E69-0F9A-4F51-9EF7-DE7124E687E4}" srcId="{48B4E546-1273-442F-867B-5256CA34201C}" destId="{2FC27632-838C-4AE8-8E86-73A62014162D}" srcOrd="0" destOrd="0" parTransId="{0592BF56-7317-4AB0-804B-C2B6A667DAF1}" sibTransId="{0518D099-C311-4AD0-8A71-00F62179EA09}"/>
    <dgm:cxn modelId="{5844E797-7338-4DC5-978A-394839E8A8F4}" type="presOf" srcId="{18259FC1-34BD-4319-AEA3-CE06F714D5A0}" destId="{E2D47AB7-4940-4398-BDE6-6475001BE6F7}" srcOrd="0" destOrd="0" presId="urn:microsoft.com/office/officeart/2005/8/layout/vList5"/>
    <dgm:cxn modelId="{71911B2D-D611-401D-903F-4EFF56465914}" type="presOf" srcId="{48B4E546-1273-442F-867B-5256CA34201C}" destId="{7CAB19DA-4316-439E-979D-04AC4676AA4F}" srcOrd="0" destOrd="0" presId="urn:microsoft.com/office/officeart/2005/8/layout/vList5"/>
    <dgm:cxn modelId="{3710F854-6CF6-46B6-854A-EDEA4FD538F5}" srcId="{18259FC1-34BD-4319-AEA3-CE06F714D5A0}" destId="{FC93752C-7563-4704-804A-BF1AE7CAFF23}" srcOrd="1" destOrd="0" parTransId="{5A087D4E-2BF5-4A67-9164-1013E9995631}" sibTransId="{B53BF413-D0F3-4179-993A-C16C777BACF3}"/>
    <dgm:cxn modelId="{D171E2EA-F689-4E92-B115-DA67888A27FC}" type="presOf" srcId="{FC93752C-7563-4704-804A-BF1AE7CAFF23}" destId="{998CA8AF-0EE0-4632-99EA-C62F551ECCD5}" srcOrd="0" destOrd="0" presId="urn:microsoft.com/office/officeart/2005/8/layout/vList5"/>
    <dgm:cxn modelId="{C2C02C7E-1F25-448A-BE46-A37E93069617}" srcId="{18259FC1-34BD-4319-AEA3-CE06F714D5A0}" destId="{48B4E546-1273-442F-867B-5256CA34201C}" srcOrd="0" destOrd="0" parTransId="{E9709AF1-A3C3-43ED-8DDE-47FC0A68D560}" sibTransId="{F7B49D9A-4EF8-41C5-85FA-9CADA7FBB0FC}"/>
    <dgm:cxn modelId="{932F51E9-89CA-4C65-BB8D-EDD837C31063}" type="presParOf" srcId="{E2D47AB7-4940-4398-BDE6-6475001BE6F7}" destId="{CC0C4047-F3FF-451F-91EF-7E0D09151678}" srcOrd="0" destOrd="0" presId="urn:microsoft.com/office/officeart/2005/8/layout/vList5"/>
    <dgm:cxn modelId="{A7470223-E6D3-47D0-BCB2-4F9BB0944E8A}" type="presParOf" srcId="{CC0C4047-F3FF-451F-91EF-7E0D09151678}" destId="{7CAB19DA-4316-439E-979D-04AC4676AA4F}" srcOrd="0" destOrd="0" presId="urn:microsoft.com/office/officeart/2005/8/layout/vList5"/>
    <dgm:cxn modelId="{BD15E7F5-3702-4FFE-B18D-3D5B0639DCDD}" type="presParOf" srcId="{CC0C4047-F3FF-451F-91EF-7E0D09151678}" destId="{809479A5-38AF-471D-BB58-5865738C2929}" srcOrd="1" destOrd="0" presId="urn:microsoft.com/office/officeart/2005/8/layout/vList5"/>
    <dgm:cxn modelId="{D03C312D-8B2E-4E52-88EC-5A467D35095B}" type="presParOf" srcId="{E2D47AB7-4940-4398-BDE6-6475001BE6F7}" destId="{187CFCE7-E40E-4285-B458-0BAFEF6240E9}" srcOrd="1" destOrd="0" presId="urn:microsoft.com/office/officeart/2005/8/layout/vList5"/>
    <dgm:cxn modelId="{736CEBEA-BC80-49DD-8B28-685B7CC62930}" type="presParOf" srcId="{E2D47AB7-4940-4398-BDE6-6475001BE6F7}" destId="{2ECEBE49-E279-4BEA-B224-88E3ECC08285}" srcOrd="2" destOrd="0" presId="urn:microsoft.com/office/officeart/2005/8/layout/vList5"/>
    <dgm:cxn modelId="{B8DAD1B6-7857-477D-AC1A-D8A356CA9239}" type="presParOf" srcId="{2ECEBE49-E279-4BEA-B224-88E3ECC08285}" destId="{998CA8AF-0EE0-4632-99EA-C62F551ECCD5}" srcOrd="0" destOrd="0" presId="urn:microsoft.com/office/officeart/2005/8/layout/vList5"/>
    <dgm:cxn modelId="{51A609BB-D4A3-47AF-86A8-611A6510DC3D}" type="presParOf" srcId="{2ECEBE49-E279-4BEA-B224-88E3ECC08285}" destId="{64ABCBCD-FB40-487F-AFC4-7173072AD7D8}" srcOrd="1" destOrd="0" presId="urn:microsoft.com/office/officeart/2005/8/layout/vList5"/>
    <dgm:cxn modelId="{51BA3501-0C07-4B4D-9A70-6F1D88927FFE}" type="presParOf" srcId="{E2D47AB7-4940-4398-BDE6-6475001BE6F7}" destId="{3BF7E6CA-C2AD-4CB6-8B95-2C5A49E8D7F1}" srcOrd="3" destOrd="0" presId="urn:microsoft.com/office/officeart/2005/8/layout/vList5"/>
    <dgm:cxn modelId="{0B3CC297-1648-438C-AA05-93367CC35096}" type="presParOf" srcId="{E2D47AB7-4940-4398-BDE6-6475001BE6F7}" destId="{44677985-D6B2-4B25-B96A-2FF5CA9B7DEC}" srcOrd="4" destOrd="0" presId="urn:microsoft.com/office/officeart/2005/8/layout/vList5"/>
    <dgm:cxn modelId="{07D37ED8-1298-436B-8862-9783507F9EA1}" type="presParOf" srcId="{44677985-D6B2-4B25-B96A-2FF5CA9B7DEC}" destId="{531277ED-5450-4964-A15E-2DD513F0868C}" srcOrd="0" destOrd="0" presId="urn:microsoft.com/office/officeart/2005/8/layout/vList5"/>
    <dgm:cxn modelId="{A0F1C960-83EE-4152-9D4B-9EC23C9A585B}" type="presParOf" srcId="{44677985-D6B2-4B25-B96A-2FF5CA9B7DEC}" destId="{07059528-5D60-4FB0-849F-7B83CDB04FFB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0E3D03-3D32-4A3D-A272-39EF88D98AD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FB5FA3-3C4F-47F6-B9F9-7FC2BD95501F}">
      <dgm:prSet phldrT="[Текст]" custT="1"/>
      <dgm:spPr/>
      <dgm:t>
        <a:bodyPr/>
        <a:lstStyle/>
        <a:p>
          <a:r>
            <a:rPr lang="en-US" sz="2800" b="0" i="0" dirty="0" smtClean="0">
              <a:latin typeface="+mj-lt"/>
              <a:hlinkClick xmlns:r="http://schemas.openxmlformats.org/officeDocument/2006/relationships" r:id="rId1"/>
            </a:rPr>
            <a:t>cognitive computing</a:t>
          </a:r>
          <a:endParaRPr lang="ru-RU" sz="2800" dirty="0">
            <a:latin typeface="+mj-lt"/>
          </a:endParaRPr>
        </a:p>
      </dgm:t>
    </dgm:pt>
    <dgm:pt modelId="{581220FC-A1FF-4EC4-945D-CF43BD06BF9A}" type="parTrans" cxnId="{5EBC22B9-7BCC-42E9-B58C-AD9FEE320D69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9A58C5DC-2495-49D5-8AE7-A00464FECD19}" type="sibTrans" cxnId="{5EBC22B9-7BCC-42E9-B58C-AD9FEE320D69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2BE01388-09AC-4475-8456-7CF8E4C868AB}">
      <dgm:prSet phldrT="[Текст]" custT="1"/>
      <dgm:spPr/>
      <dgm:t>
        <a:bodyPr/>
        <a:lstStyle/>
        <a:p>
          <a:r>
            <a:rPr lang="en-US" sz="2000" b="0" i="0" dirty="0" smtClean="0">
              <a:latin typeface="+mj-lt"/>
            </a:rPr>
            <a:t>refers to the use of reasoning, </a:t>
          </a:r>
          <a:r>
            <a:rPr lang="en-US" sz="2000" b="0" i="0" dirty="0" smtClean="0">
              <a:solidFill>
                <a:schemeClr val="tx1"/>
              </a:solidFill>
              <a:latin typeface="+mj-lt"/>
              <a:hlinkClick xmlns:r="http://schemas.openxmlformats.org/officeDocument/2006/relationships" r:id="rId2"/>
            </a:rPr>
            <a:t>language processing</a:t>
          </a:r>
          <a:r>
            <a:rPr lang="en-US" sz="2000" b="0" i="0" dirty="0" smtClean="0">
              <a:latin typeface="+mj-lt"/>
            </a:rPr>
            <a:t>, machine learning, and human capabilities that help regular computing better solve problems and analyze data. It enables the computer system to tackle complex decision-making processes.</a:t>
          </a:r>
          <a:endParaRPr lang="ru-RU" sz="2000" dirty="0">
            <a:latin typeface="+mj-lt"/>
          </a:endParaRPr>
        </a:p>
      </dgm:t>
    </dgm:pt>
    <dgm:pt modelId="{A5501DE7-B4AF-430C-BC7D-E5102D38D3E0}" type="parTrans" cxnId="{11261E8D-5B9A-4861-9867-D9BCF17CC702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40BC98F6-5817-4016-9F39-599B294BC852}" type="sibTrans" cxnId="{11261E8D-5B9A-4861-9867-D9BCF17CC702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53A2EFC5-82A9-4538-BA0C-4A6AC61A89CF}">
      <dgm:prSet phldrT="[Текст]" custT="1"/>
      <dgm:spPr/>
      <dgm:t>
        <a:bodyPr/>
        <a:lstStyle/>
        <a:p>
          <a:r>
            <a:rPr lang="en-US" sz="2800" b="0" i="0" dirty="0" smtClean="0">
              <a:latin typeface="+mj-lt"/>
            </a:rPr>
            <a:t>neuroscience</a:t>
          </a:r>
          <a:endParaRPr lang="ru-RU" sz="2800" dirty="0">
            <a:latin typeface="+mj-lt"/>
          </a:endParaRPr>
        </a:p>
      </dgm:t>
    </dgm:pt>
    <dgm:pt modelId="{AF4E4D83-A398-4493-B425-2B38E386B868}" type="parTrans" cxnId="{28410DC9-54FC-4276-A416-B781AA54AF65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E3B1C93D-8A16-43A6-80B0-6D0EC5DF3B02}" type="sibTrans" cxnId="{28410DC9-54FC-4276-A416-B781AA54AF65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F14F3BB3-0DB8-476B-8D52-98C1C2DC33EE}">
      <dgm:prSet phldrT="[Текст]" custT="1"/>
      <dgm:spPr/>
      <dgm:t>
        <a:bodyPr/>
        <a:lstStyle/>
        <a:p>
          <a:r>
            <a:rPr lang="en-US" sz="2000" b="0" i="0" dirty="0" smtClean="0">
              <a:latin typeface="+mj-lt"/>
            </a:rPr>
            <a:t>is a multidisciplinary science that is concerned with the study of the structure and function of the nervous system.</a:t>
          </a:r>
          <a:endParaRPr lang="ru-RU" sz="2000" dirty="0">
            <a:latin typeface="+mj-lt"/>
          </a:endParaRPr>
        </a:p>
      </dgm:t>
    </dgm:pt>
    <dgm:pt modelId="{7C74733D-E1F4-4B69-AECB-7A2A28D8260C}" type="parTrans" cxnId="{14A6CF57-09A6-456F-A408-02C911E6B83C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1C21D2A8-2995-48B2-BC70-343DE55BAACA}" type="sibTrans" cxnId="{14A6CF57-09A6-456F-A408-02C911E6B83C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5949DB88-9EAF-4772-AA2E-65B2D604516C}" type="pres">
      <dgm:prSet presAssocID="{690E3D03-3D32-4A3D-A272-39EF88D98AD4}" presName="Name0" presStyleCnt="0">
        <dgm:presLayoutVars>
          <dgm:dir/>
          <dgm:animLvl val="lvl"/>
          <dgm:resizeHandles val="exact"/>
        </dgm:presLayoutVars>
      </dgm:prSet>
      <dgm:spPr/>
    </dgm:pt>
    <dgm:pt modelId="{A9323324-1FF4-44F3-94D1-88D7E5D973F3}" type="pres">
      <dgm:prSet presAssocID="{E2FB5FA3-3C4F-47F6-B9F9-7FC2BD95501F}" presName="linNode" presStyleCnt="0"/>
      <dgm:spPr/>
    </dgm:pt>
    <dgm:pt modelId="{0BC9AD72-83EC-442A-A2C6-0AD127AD65AD}" type="pres">
      <dgm:prSet presAssocID="{E2FB5FA3-3C4F-47F6-B9F9-7FC2BD95501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5BEA0-D7E0-454D-9D90-12991BD51681}" type="pres">
      <dgm:prSet presAssocID="{E2FB5FA3-3C4F-47F6-B9F9-7FC2BD95501F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9A36C-6BC4-4133-8EAE-58493C96B9A6}" type="pres">
      <dgm:prSet presAssocID="{9A58C5DC-2495-49D5-8AE7-A00464FECD19}" presName="sp" presStyleCnt="0"/>
      <dgm:spPr/>
    </dgm:pt>
    <dgm:pt modelId="{DB2B3085-3A2A-44D0-AABD-5834E38D8044}" type="pres">
      <dgm:prSet presAssocID="{53A2EFC5-82A9-4538-BA0C-4A6AC61A89CF}" presName="linNode" presStyleCnt="0"/>
      <dgm:spPr/>
    </dgm:pt>
    <dgm:pt modelId="{E623F6C0-F508-4DF1-9D17-BF621BB0FC0D}" type="pres">
      <dgm:prSet presAssocID="{53A2EFC5-82A9-4538-BA0C-4A6AC61A89C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CA982-7638-48D8-B959-CAAF76C9844A}" type="pres">
      <dgm:prSet presAssocID="{53A2EFC5-82A9-4538-BA0C-4A6AC61A89CF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261E8D-5B9A-4861-9867-D9BCF17CC702}" srcId="{E2FB5FA3-3C4F-47F6-B9F9-7FC2BD95501F}" destId="{2BE01388-09AC-4475-8456-7CF8E4C868AB}" srcOrd="0" destOrd="0" parTransId="{A5501DE7-B4AF-430C-BC7D-E5102D38D3E0}" sibTransId="{40BC98F6-5817-4016-9F39-599B294BC852}"/>
    <dgm:cxn modelId="{14A6CF57-09A6-456F-A408-02C911E6B83C}" srcId="{53A2EFC5-82A9-4538-BA0C-4A6AC61A89CF}" destId="{F14F3BB3-0DB8-476B-8D52-98C1C2DC33EE}" srcOrd="0" destOrd="0" parTransId="{7C74733D-E1F4-4B69-AECB-7A2A28D8260C}" sibTransId="{1C21D2A8-2995-48B2-BC70-343DE55BAACA}"/>
    <dgm:cxn modelId="{28410DC9-54FC-4276-A416-B781AA54AF65}" srcId="{690E3D03-3D32-4A3D-A272-39EF88D98AD4}" destId="{53A2EFC5-82A9-4538-BA0C-4A6AC61A89CF}" srcOrd="1" destOrd="0" parTransId="{AF4E4D83-A398-4493-B425-2B38E386B868}" sibTransId="{E3B1C93D-8A16-43A6-80B0-6D0EC5DF3B02}"/>
    <dgm:cxn modelId="{5EBC22B9-7BCC-42E9-B58C-AD9FEE320D69}" srcId="{690E3D03-3D32-4A3D-A272-39EF88D98AD4}" destId="{E2FB5FA3-3C4F-47F6-B9F9-7FC2BD95501F}" srcOrd="0" destOrd="0" parTransId="{581220FC-A1FF-4EC4-945D-CF43BD06BF9A}" sibTransId="{9A58C5DC-2495-49D5-8AE7-A00464FECD19}"/>
    <dgm:cxn modelId="{77AD59A4-97EA-41AC-8E41-7CA6312A8E40}" type="presOf" srcId="{53A2EFC5-82A9-4538-BA0C-4A6AC61A89CF}" destId="{E623F6C0-F508-4DF1-9D17-BF621BB0FC0D}" srcOrd="0" destOrd="0" presId="urn:microsoft.com/office/officeart/2005/8/layout/vList5"/>
    <dgm:cxn modelId="{831D3FF0-8730-4BF7-B4A9-9676FA208380}" type="presOf" srcId="{2BE01388-09AC-4475-8456-7CF8E4C868AB}" destId="{AE95BEA0-D7E0-454D-9D90-12991BD51681}" srcOrd="0" destOrd="0" presId="urn:microsoft.com/office/officeart/2005/8/layout/vList5"/>
    <dgm:cxn modelId="{77E7B7EC-A776-4BF5-AF13-C22FF09B4907}" type="presOf" srcId="{F14F3BB3-0DB8-476B-8D52-98C1C2DC33EE}" destId="{460CA982-7638-48D8-B959-CAAF76C9844A}" srcOrd="0" destOrd="0" presId="urn:microsoft.com/office/officeart/2005/8/layout/vList5"/>
    <dgm:cxn modelId="{38C4E27A-A781-48D1-9A77-A777B88EC896}" type="presOf" srcId="{690E3D03-3D32-4A3D-A272-39EF88D98AD4}" destId="{5949DB88-9EAF-4772-AA2E-65B2D604516C}" srcOrd="0" destOrd="0" presId="urn:microsoft.com/office/officeart/2005/8/layout/vList5"/>
    <dgm:cxn modelId="{A8B9AD61-E280-434C-8C45-47E12EFD5B16}" type="presOf" srcId="{E2FB5FA3-3C4F-47F6-B9F9-7FC2BD95501F}" destId="{0BC9AD72-83EC-442A-A2C6-0AD127AD65AD}" srcOrd="0" destOrd="0" presId="urn:microsoft.com/office/officeart/2005/8/layout/vList5"/>
    <dgm:cxn modelId="{3EEE9CAC-7E98-4699-9A4B-0F6CEE928F55}" type="presParOf" srcId="{5949DB88-9EAF-4772-AA2E-65B2D604516C}" destId="{A9323324-1FF4-44F3-94D1-88D7E5D973F3}" srcOrd="0" destOrd="0" presId="urn:microsoft.com/office/officeart/2005/8/layout/vList5"/>
    <dgm:cxn modelId="{452E2195-3E6A-4586-8379-97AC273E98E3}" type="presParOf" srcId="{A9323324-1FF4-44F3-94D1-88D7E5D973F3}" destId="{0BC9AD72-83EC-442A-A2C6-0AD127AD65AD}" srcOrd="0" destOrd="0" presId="urn:microsoft.com/office/officeart/2005/8/layout/vList5"/>
    <dgm:cxn modelId="{7A900074-6759-44B5-B36A-D5C11012334F}" type="presParOf" srcId="{A9323324-1FF4-44F3-94D1-88D7E5D973F3}" destId="{AE95BEA0-D7E0-454D-9D90-12991BD51681}" srcOrd="1" destOrd="0" presId="urn:microsoft.com/office/officeart/2005/8/layout/vList5"/>
    <dgm:cxn modelId="{C321EF9F-5FCC-47AF-A5A2-8F2FD30B95E3}" type="presParOf" srcId="{5949DB88-9EAF-4772-AA2E-65B2D604516C}" destId="{F389A36C-6BC4-4133-8EAE-58493C96B9A6}" srcOrd="1" destOrd="0" presId="urn:microsoft.com/office/officeart/2005/8/layout/vList5"/>
    <dgm:cxn modelId="{8178F4F3-BB01-4776-9DF0-4D9FCE94F260}" type="presParOf" srcId="{5949DB88-9EAF-4772-AA2E-65B2D604516C}" destId="{DB2B3085-3A2A-44D0-AABD-5834E38D8044}" srcOrd="2" destOrd="0" presId="urn:microsoft.com/office/officeart/2005/8/layout/vList5"/>
    <dgm:cxn modelId="{FCEDB8C0-EF96-4BEF-8CB3-A3045FD69EA1}" type="presParOf" srcId="{DB2B3085-3A2A-44D0-AABD-5834E38D8044}" destId="{E623F6C0-F508-4DF1-9D17-BF621BB0FC0D}" srcOrd="0" destOrd="0" presId="urn:microsoft.com/office/officeart/2005/8/layout/vList5"/>
    <dgm:cxn modelId="{78974B2B-E681-4F2A-ADDE-A5CE1E3F640D}" type="presParOf" srcId="{DB2B3085-3A2A-44D0-AABD-5834E38D8044}" destId="{460CA982-7638-48D8-B959-CAAF76C9844A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8FC9DB-3226-4A01-AAFB-90A4A7AE4E0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A9813A6-FF24-4041-B594-C5BEA5E9445F}">
      <dgm:prSet phldrT="[Текст]"/>
      <dgm:spPr/>
      <dgm:t>
        <a:bodyPr/>
        <a:lstStyle/>
        <a:p>
          <a:r>
            <a:rPr lang="en-CA" dirty="0" smtClean="0">
              <a:latin typeface="+mj-lt"/>
            </a:rPr>
            <a:t>able to provide negative evidence</a:t>
          </a:r>
          <a:endParaRPr lang="ru-RU" dirty="0">
            <a:latin typeface="+mj-lt"/>
          </a:endParaRPr>
        </a:p>
      </dgm:t>
    </dgm:pt>
    <dgm:pt modelId="{2BB2F5F2-F4E5-418D-A97E-C422D735E229}" type="parTrans" cxnId="{1E617E6B-8CB8-4D92-88FB-07EC38C028B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337819A-42A1-4EB7-8F1B-F1E6C157AE07}" type="sibTrans" cxnId="{1E617E6B-8CB8-4D92-88FB-07EC38C028B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99B511F-B4F2-45B0-9398-D4D68923A6CA}">
      <dgm:prSet phldrT="[Текст]"/>
      <dgm:spPr/>
      <dgm:t>
        <a:bodyPr/>
        <a:lstStyle/>
        <a:p>
          <a:r>
            <a:rPr lang="en-CA" dirty="0" smtClean="0">
              <a:latin typeface="+mj-lt"/>
            </a:rPr>
            <a:t>able to explain why</a:t>
          </a:r>
          <a:endParaRPr lang="ru-RU" dirty="0">
            <a:latin typeface="+mj-lt"/>
          </a:endParaRPr>
        </a:p>
      </dgm:t>
    </dgm:pt>
    <dgm:pt modelId="{915A5E54-E196-4AB2-B082-F884902C0444}" type="parTrans" cxnId="{82F3A619-D615-4903-9DC1-87108DBFBC0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6D1476E-AF7E-4177-85B6-C7F288CDAA16}" type="sibTrans" cxnId="{82F3A619-D615-4903-9DC1-87108DBFBC0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B8C44FB-2D5A-4AAC-B9BB-7C841D7D4DA8}">
      <dgm:prSet phldrT="[Текст]"/>
      <dgm:spPr/>
      <dgm:t>
        <a:bodyPr/>
        <a:lstStyle/>
        <a:p>
          <a:r>
            <a:rPr lang="en-CA" dirty="0" smtClean="0">
              <a:latin typeface="+mj-lt"/>
            </a:rPr>
            <a:t>able to provide all possible language at one time</a:t>
          </a:r>
          <a:endParaRPr lang="ru-RU" dirty="0">
            <a:latin typeface="+mj-lt"/>
          </a:endParaRPr>
        </a:p>
      </dgm:t>
    </dgm:pt>
    <dgm:pt modelId="{A722FB6F-9355-4093-B9AC-3F782875A47D}" type="parTrans" cxnId="{3DBDEE1F-0EBF-4E8D-B2CA-0CC8160C1E7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4D2034E-B8C8-42EA-AB5D-2D1610040672}" type="sibTrans" cxnId="{3DBDEE1F-0EBF-4E8D-B2CA-0CC8160C1E7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392EBD2-E9C2-4B4C-91C5-839620F4551F}" type="pres">
      <dgm:prSet presAssocID="{FB8FC9DB-3226-4A01-AAFB-90A4A7AE4E0C}" presName="arrowDiagram" presStyleCnt="0">
        <dgm:presLayoutVars>
          <dgm:chMax val="5"/>
          <dgm:dir/>
          <dgm:resizeHandles val="exact"/>
        </dgm:presLayoutVars>
      </dgm:prSet>
      <dgm:spPr/>
    </dgm:pt>
    <dgm:pt modelId="{617AB037-238F-4EE8-AA14-A226FCE00920}" type="pres">
      <dgm:prSet presAssocID="{FB8FC9DB-3226-4A01-AAFB-90A4A7AE4E0C}" presName="arrow" presStyleLbl="bgShp" presStyleIdx="0" presStyleCnt="1"/>
      <dgm:spPr/>
    </dgm:pt>
    <dgm:pt modelId="{B0205AA8-416B-4EC2-A727-282CA8326659}" type="pres">
      <dgm:prSet presAssocID="{FB8FC9DB-3226-4A01-AAFB-90A4A7AE4E0C}" presName="arrowDiagram3" presStyleCnt="0"/>
      <dgm:spPr/>
    </dgm:pt>
    <dgm:pt modelId="{2499CB7D-53B9-4DD2-97C9-257B94F4C341}" type="pres">
      <dgm:prSet presAssocID="{5A9813A6-FF24-4041-B594-C5BEA5E9445F}" presName="bullet3a" presStyleLbl="node1" presStyleIdx="0" presStyleCnt="3"/>
      <dgm:spPr/>
    </dgm:pt>
    <dgm:pt modelId="{C40F41D4-D03D-4068-8EF6-62A30E319915}" type="pres">
      <dgm:prSet presAssocID="{5A9813A6-FF24-4041-B594-C5BEA5E9445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FF681-C2D4-48CD-952B-C30612034037}" type="pres">
      <dgm:prSet presAssocID="{399B511F-B4F2-45B0-9398-D4D68923A6CA}" presName="bullet3b" presStyleLbl="node1" presStyleIdx="1" presStyleCnt="3"/>
      <dgm:spPr/>
    </dgm:pt>
    <dgm:pt modelId="{F2F62D2D-C044-40ED-9F12-01951562EF0A}" type="pres">
      <dgm:prSet presAssocID="{399B511F-B4F2-45B0-9398-D4D68923A6CA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E1428-D957-4A9E-BB76-A11E4082879A}" type="pres">
      <dgm:prSet presAssocID="{7B8C44FB-2D5A-4AAC-B9BB-7C841D7D4DA8}" presName="bullet3c" presStyleLbl="node1" presStyleIdx="2" presStyleCnt="3"/>
      <dgm:spPr/>
    </dgm:pt>
    <dgm:pt modelId="{4A79F6FF-5AB1-444B-A6D0-D241E730B1F3}" type="pres">
      <dgm:prSet presAssocID="{7B8C44FB-2D5A-4AAC-B9BB-7C841D7D4DA8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617E6B-8CB8-4D92-88FB-07EC38C028B5}" srcId="{FB8FC9DB-3226-4A01-AAFB-90A4A7AE4E0C}" destId="{5A9813A6-FF24-4041-B594-C5BEA5E9445F}" srcOrd="0" destOrd="0" parTransId="{2BB2F5F2-F4E5-418D-A97E-C422D735E229}" sibTransId="{F337819A-42A1-4EB7-8F1B-F1E6C157AE07}"/>
    <dgm:cxn modelId="{FAF3BB1F-41A3-4DB2-9769-DF5BFE53CCC3}" type="presOf" srcId="{5A9813A6-FF24-4041-B594-C5BEA5E9445F}" destId="{C40F41D4-D03D-4068-8EF6-62A30E319915}" srcOrd="0" destOrd="0" presId="urn:microsoft.com/office/officeart/2005/8/layout/arrow2"/>
    <dgm:cxn modelId="{82F3A619-D615-4903-9DC1-87108DBFBC01}" srcId="{FB8FC9DB-3226-4A01-AAFB-90A4A7AE4E0C}" destId="{399B511F-B4F2-45B0-9398-D4D68923A6CA}" srcOrd="1" destOrd="0" parTransId="{915A5E54-E196-4AB2-B082-F884902C0444}" sibTransId="{A6D1476E-AF7E-4177-85B6-C7F288CDAA16}"/>
    <dgm:cxn modelId="{1BDF0921-DBA7-4CF8-85E2-971CB8A4F3F2}" type="presOf" srcId="{FB8FC9DB-3226-4A01-AAFB-90A4A7AE4E0C}" destId="{A392EBD2-E9C2-4B4C-91C5-839620F4551F}" srcOrd="0" destOrd="0" presId="urn:microsoft.com/office/officeart/2005/8/layout/arrow2"/>
    <dgm:cxn modelId="{5E6AFC8E-8C07-4C9E-9DAE-D79CE2BEF8BA}" type="presOf" srcId="{399B511F-B4F2-45B0-9398-D4D68923A6CA}" destId="{F2F62D2D-C044-40ED-9F12-01951562EF0A}" srcOrd="0" destOrd="0" presId="urn:microsoft.com/office/officeart/2005/8/layout/arrow2"/>
    <dgm:cxn modelId="{F00CD7C2-38A1-48FA-8733-A0A41F4E5D1A}" type="presOf" srcId="{7B8C44FB-2D5A-4AAC-B9BB-7C841D7D4DA8}" destId="{4A79F6FF-5AB1-444B-A6D0-D241E730B1F3}" srcOrd="0" destOrd="0" presId="urn:microsoft.com/office/officeart/2005/8/layout/arrow2"/>
    <dgm:cxn modelId="{3DBDEE1F-0EBF-4E8D-B2CA-0CC8160C1E74}" srcId="{FB8FC9DB-3226-4A01-AAFB-90A4A7AE4E0C}" destId="{7B8C44FB-2D5A-4AAC-B9BB-7C841D7D4DA8}" srcOrd="2" destOrd="0" parTransId="{A722FB6F-9355-4093-B9AC-3F782875A47D}" sibTransId="{E4D2034E-B8C8-42EA-AB5D-2D1610040672}"/>
    <dgm:cxn modelId="{56B79429-653D-420E-B322-60A67F57E846}" type="presParOf" srcId="{A392EBD2-E9C2-4B4C-91C5-839620F4551F}" destId="{617AB037-238F-4EE8-AA14-A226FCE00920}" srcOrd="0" destOrd="0" presId="urn:microsoft.com/office/officeart/2005/8/layout/arrow2"/>
    <dgm:cxn modelId="{6608F0A7-3865-4AD0-94AE-D6D3375DF3AC}" type="presParOf" srcId="{A392EBD2-E9C2-4B4C-91C5-839620F4551F}" destId="{B0205AA8-416B-4EC2-A727-282CA8326659}" srcOrd="1" destOrd="0" presId="urn:microsoft.com/office/officeart/2005/8/layout/arrow2"/>
    <dgm:cxn modelId="{57513F55-BF19-4DEB-B4B9-0E78A6E30BEE}" type="presParOf" srcId="{B0205AA8-416B-4EC2-A727-282CA8326659}" destId="{2499CB7D-53B9-4DD2-97C9-257B94F4C341}" srcOrd="0" destOrd="0" presId="urn:microsoft.com/office/officeart/2005/8/layout/arrow2"/>
    <dgm:cxn modelId="{26F21F91-295B-471F-8FFE-0FC9E002F9CC}" type="presParOf" srcId="{B0205AA8-416B-4EC2-A727-282CA8326659}" destId="{C40F41D4-D03D-4068-8EF6-62A30E319915}" srcOrd="1" destOrd="0" presId="urn:microsoft.com/office/officeart/2005/8/layout/arrow2"/>
    <dgm:cxn modelId="{F7DE6D6A-5C0F-4B12-BB9A-8A35AFA6828E}" type="presParOf" srcId="{B0205AA8-416B-4EC2-A727-282CA8326659}" destId="{1ABFF681-C2D4-48CD-952B-C30612034037}" srcOrd="2" destOrd="0" presId="urn:microsoft.com/office/officeart/2005/8/layout/arrow2"/>
    <dgm:cxn modelId="{EFD491B8-AFA9-451B-9BA4-FA32017E76B8}" type="presParOf" srcId="{B0205AA8-416B-4EC2-A727-282CA8326659}" destId="{F2F62D2D-C044-40ED-9F12-01951562EF0A}" srcOrd="3" destOrd="0" presId="urn:microsoft.com/office/officeart/2005/8/layout/arrow2"/>
    <dgm:cxn modelId="{84AFE567-213A-4E99-A0A6-B9EB44E0CF1A}" type="presParOf" srcId="{B0205AA8-416B-4EC2-A727-282CA8326659}" destId="{FE7E1428-D957-4A9E-BB76-A11E4082879A}" srcOrd="4" destOrd="0" presId="urn:microsoft.com/office/officeart/2005/8/layout/arrow2"/>
    <dgm:cxn modelId="{5E498D15-F0CF-4F88-B20B-D0513ECD6CB8}" type="presParOf" srcId="{B0205AA8-416B-4EC2-A727-282CA8326659}" destId="{4A79F6FF-5AB1-444B-A6D0-D241E730B1F3}" srcOrd="5" destOrd="0" presId="urn:microsoft.com/office/officeart/2005/8/layout/arrow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D455E65-A257-49FB-9A58-99753574181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493A72-B235-4D94-AA1C-F90FCD119896}">
      <dgm:prSet phldrT="[Текст]" custT="1"/>
      <dgm:spPr/>
      <dgm:t>
        <a:bodyPr/>
        <a:lstStyle/>
        <a:p>
          <a:r>
            <a:rPr lang="en-CA" sz="2000" dirty="0" smtClean="0">
              <a:latin typeface="+mj-lt"/>
            </a:rPr>
            <a:t>What are the most frequent words and phrases?</a:t>
          </a:r>
          <a:endParaRPr lang="ru-RU" sz="2000" dirty="0">
            <a:latin typeface="+mj-lt"/>
          </a:endParaRPr>
        </a:p>
      </dgm:t>
    </dgm:pt>
    <dgm:pt modelId="{AC704943-77D1-4B78-9F7B-F02F9C95BB04}" type="parTrans" cxnId="{AE97E88D-B9DF-4383-B95C-CDE6939D8B53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DA831B5C-531A-4913-8BF3-39E006C2DB01}" type="sibTrans" cxnId="{AE97E88D-B9DF-4383-B95C-CDE6939D8B53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88E8804E-AFBD-4FEC-84CA-3AFF5EAB6DF3}">
      <dgm:prSet phldrT="[Текст]" custT="1"/>
      <dgm:spPr/>
      <dgm:t>
        <a:bodyPr/>
        <a:lstStyle/>
        <a:p>
          <a:r>
            <a:rPr lang="en-CA" sz="2000" dirty="0" smtClean="0">
              <a:latin typeface="+mj-lt"/>
            </a:rPr>
            <a:t>What are the differences between written and spoken language?</a:t>
          </a:r>
          <a:endParaRPr lang="ru-RU" sz="2000" dirty="0">
            <a:latin typeface="+mj-lt"/>
          </a:endParaRPr>
        </a:p>
      </dgm:t>
    </dgm:pt>
    <dgm:pt modelId="{780AFF41-7AC6-4990-9A3D-8539B9F8DA55}" type="parTrans" cxnId="{3BE09C51-C7D4-4996-A72E-D0A8AAC03C31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0839C964-C055-44F2-9903-D1FCC283EE36}" type="sibTrans" cxnId="{3BE09C51-C7D4-4996-A72E-D0A8AAC03C31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BCFFE457-547B-4C4B-8529-B0728660887F}">
      <dgm:prSet phldrT="[Текст]" custT="1"/>
      <dgm:spPr/>
      <dgm:t>
        <a:bodyPr/>
        <a:lstStyle/>
        <a:p>
          <a:r>
            <a:rPr lang="en-CA" sz="2000" dirty="0" smtClean="0">
              <a:latin typeface="+mj-lt"/>
            </a:rPr>
            <a:t>What tenses do people use most frequently?</a:t>
          </a:r>
          <a:endParaRPr lang="ru-RU" sz="2000" dirty="0">
            <a:latin typeface="+mj-lt"/>
          </a:endParaRPr>
        </a:p>
      </dgm:t>
    </dgm:pt>
    <dgm:pt modelId="{5F11C6BC-F9F6-425D-919F-7A8175B0678E}" type="parTrans" cxnId="{31179039-6C02-401F-99F1-3ED3C3796521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96D0BA37-010B-422D-B302-ECCA4F7778C2}" type="sibTrans" cxnId="{31179039-6C02-401F-99F1-3ED3C3796521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1222E76D-5E00-4DC2-812E-392AD285816B}">
      <dgm:prSet phldrT="[Текст]" custT="1"/>
      <dgm:spPr/>
      <dgm:t>
        <a:bodyPr/>
        <a:lstStyle/>
        <a:p>
          <a:r>
            <a:rPr lang="en-CA" sz="2000" dirty="0" smtClean="0">
              <a:latin typeface="+mj-lt"/>
            </a:rPr>
            <a:t>What prepositions follow particular verbs?</a:t>
          </a:r>
          <a:endParaRPr lang="ru-RU" sz="2000" dirty="0">
            <a:latin typeface="+mj-lt"/>
          </a:endParaRPr>
        </a:p>
      </dgm:t>
    </dgm:pt>
    <dgm:pt modelId="{B3DE8E1C-956C-4008-8AAF-DC9CF5C18F2A}" type="parTrans" cxnId="{C96C27D1-451C-4DD5-94FB-C33BB2AD695F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9E45C156-B9AB-430B-A5C7-6F18216CBA07}" type="sibTrans" cxnId="{C96C27D1-451C-4DD5-94FB-C33BB2AD695F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C438B43A-BB89-4BEB-A746-F753EBC15AD8}">
      <dgm:prSet phldrT="[Текст]" custT="1"/>
      <dgm:spPr/>
      <dgm:t>
        <a:bodyPr/>
        <a:lstStyle/>
        <a:p>
          <a:r>
            <a:rPr lang="en-CA" sz="2000" dirty="0" smtClean="0">
              <a:latin typeface="+mj-lt"/>
            </a:rPr>
            <a:t>How often do people use idiomatic expressions?</a:t>
          </a:r>
          <a:endParaRPr lang="ru-RU" sz="2000" dirty="0">
            <a:latin typeface="+mj-lt"/>
          </a:endParaRPr>
        </a:p>
      </dgm:t>
    </dgm:pt>
    <dgm:pt modelId="{1A9A499E-1215-4501-AA04-CC1234171033}" type="parTrans" cxnId="{1D6D3E51-B7D4-4853-80C8-DBE9B53C7ADD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D982FBEC-B8BF-415C-980C-98E291AF8DBF}" type="sibTrans" cxnId="{1D6D3E51-B7D4-4853-80C8-DBE9B53C7ADD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83A97FA9-6E61-4784-9139-667DAF9DE197}" type="pres">
      <dgm:prSet presAssocID="{CD455E65-A257-49FB-9A58-997535741810}" presName="linear" presStyleCnt="0">
        <dgm:presLayoutVars>
          <dgm:dir/>
          <dgm:animLvl val="lvl"/>
          <dgm:resizeHandles val="exact"/>
        </dgm:presLayoutVars>
      </dgm:prSet>
      <dgm:spPr/>
    </dgm:pt>
    <dgm:pt modelId="{34C7B3D3-543C-4EE9-91E7-9910AE725F01}" type="pres">
      <dgm:prSet presAssocID="{EE493A72-B235-4D94-AA1C-F90FCD119896}" presName="parentLin" presStyleCnt="0"/>
      <dgm:spPr/>
    </dgm:pt>
    <dgm:pt modelId="{369356AA-8077-4529-91AB-5C068F3FE350}" type="pres">
      <dgm:prSet presAssocID="{EE493A72-B235-4D94-AA1C-F90FCD119896}" presName="parentLeftMargin" presStyleLbl="node1" presStyleIdx="0" presStyleCnt="5"/>
      <dgm:spPr/>
    </dgm:pt>
    <dgm:pt modelId="{20972427-59C8-4529-B596-8213FB5A480F}" type="pres">
      <dgm:prSet presAssocID="{EE493A72-B235-4D94-AA1C-F90FCD11989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FFCB3-D418-41E0-AB8F-EF807A5C91E0}" type="pres">
      <dgm:prSet presAssocID="{EE493A72-B235-4D94-AA1C-F90FCD119896}" presName="negativeSpace" presStyleCnt="0"/>
      <dgm:spPr/>
    </dgm:pt>
    <dgm:pt modelId="{64FC8824-8D0A-41D0-BE4A-849B3F919ABA}" type="pres">
      <dgm:prSet presAssocID="{EE493A72-B235-4D94-AA1C-F90FCD119896}" presName="childText" presStyleLbl="conFgAcc1" presStyleIdx="0" presStyleCnt="5">
        <dgm:presLayoutVars>
          <dgm:bulletEnabled val="1"/>
        </dgm:presLayoutVars>
      </dgm:prSet>
      <dgm:spPr/>
    </dgm:pt>
    <dgm:pt modelId="{9D9934C0-BC5B-41DE-B86F-2A1EE67D0AF7}" type="pres">
      <dgm:prSet presAssocID="{DA831B5C-531A-4913-8BF3-39E006C2DB01}" presName="spaceBetweenRectangles" presStyleCnt="0"/>
      <dgm:spPr/>
    </dgm:pt>
    <dgm:pt modelId="{6EA64551-61F0-407E-96FC-90A5AD42086A}" type="pres">
      <dgm:prSet presAssocID="{88E8804E-AFBD-4FEC-84CA-3AFF5EAB6DF3}" presName="parentLin" presStyleCnt="0"/>
      <dgm:spPr/>
    </dgm:pt>
    <dgm:pt modelId="{718BCB5C-5836-44C4-9F5B-8354B25D2B59}" type="pres">
      <dgm:prSet presAssocID="{88E8804E-AFBD-4FEC-84CA-3AFF5EAB6DF3}" presName="parentLeftMargin" presStyleLbl="node1" presStyleIdx="0" presStyleCnt="5"/>
      <dgm:spPr/>
    </dgm:pt>
    <dgm:pt modelId="{15289EEF-47DA-43F7-8F7C-97326B8074E4}" type="pres">
      <dgm:prSet presAssocID="{88E8804E-AFBD-4FEC-84CA-3AFF5EAB6DF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480DA-9884-4714-AD87-4EC34E9E7AD1}" type="pres">
      <dgm:prSet presAssocID="{88E8804E-AFBD-4FEC-84CA-3AFF5EAB6DF3}" presName="negativeSpace" presStyleCnt="0"/>
      <dgm:spPr/>
    </dgm:pt>
    <dgm:pt modelId="{1E0F4ADF-9824-4E6F-A0E2-FDB54AECE03B}" type="pres">
      <dgm:prSet presAssocID="{88E8804E-AFBD-4FEC-84CA-3AFF5EAB6DF3}" presName="childText" presStyleLbl="conFgAcc1" presStyleIdx="1" presStyleCnt="5">
        <dgm:presLayoutVars>
          <dgm:bulletEnabled val="1"/>
        </dgm:presLayoutVars>
      </dgm:prSet>
      <dgm:spPr/>
    </dgm:pt>
    <dgm:pt modelId="{B325BE48-9A6C-4A62-829F-9745F123B0DE}" type="pres">
      <dgm:prSet presAssocID="{0839C964-C055-44F2-9903-D1FCC283EE36}" presName="spaceBetweenRectangles" presStyleCnt="0"/>
      <dgm:spPr/>
    </dgm:pt>
    <dgm:pt modelId="{1FA64F46-1D9C-4080-82B2-A1698970D414}" type="pres">
      <dgm:prSet presAssocID="{BCFFE457-547B-4C4B-8529-B0728660887F}" presName="parentLin" presStyleCnt="0"/>
      <dgm:spPr/>
    </dgm:pt>
    <dgm:pt modelId="{3CA3B819-B370-4A90-B15F-743CE901F043}" type="pres">
      <dgm:prSet presAssocID="{BCFFE457-547B-4C4B-8529-B0728660887F}" presName="parentLeftMargin" presStyleLbl="node1" presStyleIdx="1" presStyleCnt="5"/>
      <dgm:spPr/>
    </dgm:pt>
    <dgm:pt modelId="{36087942-49B6-4CAF-8A2B-B829EA01D3C5}" type="pres">
      <dgm:prSet presAssocID="{BCFFE457-547B-4C4B-8529-B0728660887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CD3CA-A716-42EC-8526-CA17881C5A6C}" type="pres">
      <dgm:prSet presAssocID="{BCFFE457-547B-4C4B-8529-B0728660887F}" presName="negativeSpace" presStyleCnt="0"/>
      <dgm:spPr/>
    </dgm:pt>
    <dgm:pt modelId="{C8CE5CEA-0986-445E-9A2C-F5790B77AD2B}" type="pres">
      <dgm:prSet presAssocID="{BCFFE457-547B-4C4B-8529-B0728660887F}" presName="childText" presStyleLbl="conFgAcc1" presStyleIdx="2" presStyleCnt="5">
        <dgm:presLayoutVars>
          <dgm:bulletEnabled val="1"/>
        </dgm:presLayoutVars>
      </dgm:prSet>
      <dgm:spPr/>
    </dgm:pt>
    <dgm:pt modelId="{B2099912-34EC-4A88-B147-FFF952D6EBE9}" type="pres">
      <dgm:prSet presAssocID="{96D0BA37-010B-422D-B302-ECCA4F7778C2}" presName="spaceBetweenRectangles" presStyleCnt="0"/>
      <dgm:spPr/>
    </dgm:pt>
    <dgm:pt modelId="{5A77F1CF-7422-4607-96E4-637C7A329C6F}" type="pres">
      <dgm:prSet presAssocID="{1222E76D-5E00-4DC2-812E-392AD285816B}" presName="parentLin" presStyleCnt="0"/>
      <dgm:spPr/>
    </dgm:pt>
    <dgm:pt modelId="{F2FFD355-6F0C-4628-A185-CBFEC08D3AD3}" type="pres">
      <dgm:prSet presAssocID="{1222E76D-5E00-4DC2-812E-392AD285816B}" presName="parentLeftMargin" presStyleLbl="node1" presStyleIdx="2" presStyleCnt="5"/>
      <dgm:spPr/>
    </dgm:pt>
    <dgm:pt modelId="{C8831FA9-31A7-4808-A895-93272830294D}" type="pres">
      <dgm:prSet presAssocID="{1222E76D-5E00-4DC2-812E-392AD285816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A4FC2-3783-4778-938F-7808859EE2C9}" type="pres">
      <dgm:prSet presAssocID="{1222E76D-5E00-4DC2-812E-392AD285816B}" presName="negativeSpace" presStyleCnt="0"/>
      <dgm:spPr/>
    </dgm:pt>
    <dgm:pt modelId="{50689B74-07CF-4516-8CCB-40B925BF2B67}" type="pres">
      <dgm:prSet presAssocID="{1222E76D-5E00-4DC2-812E-392AD285816B}" presName="childText" presStyleLbl="conFgAcc1" presStyleIdx="3" presStyleCnt="5">
        <dgm:presLayoutVars>
          <dgm:bulletEnabled val="1"/>
        </dgm:presLayoutVars>
      </dgm:prSet>
      <dgm:spPr/>
    </dgm:pt>
    <dgm:pt modelId="{079D0C12-F893-44BC-A079-80B169A8F888}" type="pres">
      <dgm:prSet presAssocID="{9E45C156-B9AB-430B-A5C7-6F18216CBA07}" presName="spaceBetweenRectangles" presStyleCnt="0"/>
      <dgm:spPr/>
    </dgm:pt>
    <dgm:pt modelId="{2DDC24D4-944E-42B4-8FB4-6BDBFB83F4CC}" type="pres">
      <dgm:prSet presAssocID="{C438B43A-BB89-4BEB-A746-F753EBC15AD8}" presName="parentLin" presStyleCnt="0"/>
      <dgm:spPr/>
    </dgm:pt>
    <dgm:pt modelId="{24993C91-D005-4C7F-ACBB-A13A7D5A423B}" type="pres">
      <dgm:prSet presAssocID="{C438B43A-BB89-4BEB-A746-F753EBC15AD8}" presName="parentLeftMargin" presStyleLbl="node1" presStyleIdx="3" presStyleCnt="5"/>
      <dgm:spPr/>
    </dgm:pt>
    <dgm:pt modelId="{0C4ACB0F-B653-4D74-849F-A150D9F464DE}" type="pres">
      <dgm:prSet presAssocID="{C438B43A-BB89-4BEB-A746-F753EBC15AD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54C96-B3F3-402F-9D9A-CF7CC90297E8}" type="pres">
      <dgm:prSet presAssocID="{C438B43A-BB89-4BEB-A746-F753EBC15AD8}" presName="negativeSpace" presStyleCnt="0"/>
      <dgm:spPr/>
    </dgm:pt>
    <dgm:pt modelId="{2521DEB9-F155-4010-96A0-DB8940F830D6}" type="pres">
      <dgm:prSet presAssocID="{C438B43A-BB89-4BEB-A746-F753EBC15AD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4562CD9-594D-442F-B3EB-2C3C0DA8ABD6}" type="presOf" srcId="{C438B43A-BB89-4BEB-A746-F753EBC15AD8}" destId="{0C4ACB0F-B653-4D74-849F-A150D9F464DE}" srcOrd="1" destOrd="0" presId="urn:microsoft.com/office/officeart/2005/8/layout/list1"/>
    <dgm:cxn modelId="{A0519047-7CEC-46CD-B04B-8AA18F3C1210}" type="presOf" srcId="{EE493A72-B235-4D94-AA1C-F90FCD119896}" destId="{20972427-59C8-4529-B596-8213FB5A480F}" srcOrd="1" destOrd="0" presId="urn:microsoft.com/office/officeart/2005/8/layout/list1"/>
    <dgm:cxn modelId="{432401B3-6E14-43EC-AB74-D86AEF9C6534}" type="presOf" srcId="{88E8804E-AFBD-4FEC-84CA-3AFF5EAB6DF3}" destId="{15289EEF-47DA-43F7-8F7C-97326B8074E4}" srcOrd="1" destOrd="0" presId="urn:microsoft.com/office/officeart/2005/8/layout/list1"/>
    <dgm:cxn modelId="{C96C27D1-451C-4DD5-94FB-C33BB2AD695F}" srcId="{CD455E65-A257-49FB-9A58-997535741810}" destId="{1222E76D-5E00-4DC2-812E-392AD285816B}" srcOrd="3" destOrd="0" parTransId="{B3DE8E1C-956C-4008-8AAF-DC9CF5C18F2A}" sibTransId="{9E45C156-B9AB-430B-A5C7-6F18216CBA07}"/>
    <dgm:cxn modelId="{379D8ACF-4A17-48FB-87CB-2BF66158C8BE}" type="presOf" srcId="{CD455E65-A257-49FB-9A58-997535741810}" destId="{83A97FA9-6E61-4784-9139-667DAF9DE197}" srcOrd="0" destOrd="0" presId="urn:microsoft.com/office/officeart/2005/8/layout/list1"/>
    <dgm:cxn modelId="{92281FEF-B589-45C2-A02D-D18F0AD13193}" type="presOf" srcId="{EE493A72-B235-4D94-AA1C-F90FCD119896}" destId="{369356AA-8077-4529-91AB-5C068F3FE350}" srcOrd="0" destOrd="0" presId="urn:microsoft.com/office/officeart/2005/8/layout/list1"/>
    <dgm:cxn modelId="{768361C8-882D-44AF-9673-C708A24B4948}" type="presOf" srcId="{C438B43A-BB89-4BEB-A746-F753EBC15AD8}" destId="{24993C91-D005-4C7F-ACBB-A13A7D5A423B}" srcOrd="0" destOrd="0" presId="urn:microsoft.com/office/officeart/2005/8/layout/list1"/>
    <dgm:cxn modelId="{EB5D0D7E-B5DF-4EEA-B287-9486A6BE0DB6}" type="presOf" srcId="{BCFFE457-547B-4C4B-8529-B0728660887F}" destId="{36087942-49B6-4CAF-8A2B-B829EA01D3C5}" srcOrd="1" destOrd="0" presId="urn:microsoft.com/office/officeart/2005/8/layout/list1"/>
    <dgm:cxn modelId="{37172379-9341-4099-B623-51738581B499}" type="presOf" srcId="{1222E76D-5E00-4DC2-812E-392AD285816B}" destId="{F2FFD355-6F0C-4628-A185-CBFEC08D3AD3}" srcOrd="0" destOrd="0" presId="urn:microsoft.com/office/officeart/2005/8/layout/list1"/>
    <dgm:cxn modelId="{8C18A830-B90A-4674-81F6-7766317775F0}" type="presOf" srcId="{1222E76D-5E00-4DC2-812E-392AD285816B}" destId="{C8831FA9-31A7-4808-A895-93272830294D}" srcOrd="1" destOrd="0" presId="urn:microsoft.com/office/officeart/2005/8/layout/list1"/>
    <dgm:cxn modelId="{B7F325B0-F8C3-48A0-9483-EDF2D848452E}" type="presOf" srcId="{BCFFE457-547B-4C4B-8529-B0728660887F}" destId="{3CA3B819-B370-4A90-B15F-743CE901F043}" srcOrd="0" destOrd="0" presId="urn:microsoft.com/office/officeart/2005/8/layout/list1"/>
    <dgm:cxn modelId="{1D6D3E51-B7D4-4853-80C8-DBE9B53C7ADD}" srcId="{CD455E65-A257-49FB-9A58-997535741810}" destId="{C438B43A-BB89-4BEB-A746-F753EBC15AD8}" srcOrd="4" destOrd="0" parTransId="{1A9A499E-1215-4501-AA04-CC1234171033}" sibTransId="{D982FBEC-B8BF-415C-980C-98E291AF8DBF}"/>
    <dgm:cxn modelId="{725DBFA1-A3C7-46C4-94B5-13A06862C5BB}" type="presOf" srcId="{88E8804E-AFBD-4FEC-84CA-3AFF5EAB6DF3}" destId="{718BCB5C-5836-44C4-9F5B-8354B25D2B59}" srcOrd="0" destOrd="0" presId="urn:microsoft.com/office/officeart/2005/8/layout/list1"/>
    <dgm:cxn modelId="{31179039-6C02-401F-99F1-3ED3C3796521}" srcId="{CD455E65-A257-49FB-9A58-997535741810}" destId="{BCFFE457-547B-4C4B-8529-B0728660887F}" srcOrd="2" destOrd="0" parTransId="{5F11C6BC-F9F6-425D-919F-7A8175B0678E}" sibTransId="{96D0BA37-010B-422D-B302-ECCA4F7778C2}"/>
    <dgm:cxn modelId="{3BE09C51-C7D4-4996-A72E-D0A8AAC03C31}" srcId="{CD455E65-A257-49FB-9A58-997535741810}" destId="{88E8804E-AFBD-4FEC-84CA-3AFF5EAB6DF3}" srcOrd="1" destOrd="0" parTransId="{780AFF41-7AC6-4990-9A3D-8539B9F8DA55}" sibTransId="{0839C964-C055-44F2-9903-D1FCC283EE36}"/>
    <dgm:cxn modelId="{AE97E88D-B9DF-4383-B95C-CDE6939D8B53}" srcId="{CD455E65-A257-49FB-9A58-997535741810}" destId="{EE493A72-B235-4D94-AA1C-F90FCD119896}" srcOrd="0" destOrd="0" parTransId="{AC704943-77D1-4B78-9F7B-F02F9C95BB04}" sibTransId="{DA831B5C-531A-4913-8BF3-39E006C2DB01}"/>
    <dgm:cxn modelId="{BD9E43CA-F055-44FB-A0B0-B479F2949E40}" type="presParOf" srcId="{83A97FA9-6E61-4784-9139-667DAF9DE197}" destId="{34C7B3D3-543C-4EE9-91E7-9910AE725F01}" srcOrd="0" destOrd="0" presId="urn:microsoft.com/office/officeart/2005/8/layout/list1"/>
    <dgm:cxn modelId="{BE493FDF-7688-43B3-8D59-80D55C1553F2}" type="presParOf" srcId="{34C7B3D3-543C-4EE9-91E7-9910AE725F01}" destId="{369356AA-8077-4529-91AB-5C068F3FE350}" srcOrd="0" destOrd="0" presId="urn:microsoft.com/office/officeart/2005/8/layout/list1"/>
    <dgm:cxn modelId="{FD1C9757-44E1-4F1C-AA49-5418BD7007BB}" type="presParOf" srcId="{34C7B3D3-543C-4EE9-91E7-9910AE725F01}" destId="{20972427-59C8-4529-B596-8213FB5A480F}" srcOrd="1" destOrd="0" presId="urn:microsoft.com/office/officeart/2005/8/layout/list1"/>
    <dgm:cxn modelId="{E88F9128-13B8-48F5-8C6F-357C1C4E2AE0}" type="presParOf" srcId="{83A97FA9-6E61-4784-9139-667DAF9DE197}" destId="{A32FFCB3-D418-41E0-AB8F-EF807A5C91E0}" srcOrd="1" destOrd="0" presId="urn:microsoft.com/office/officeart/2005/8/layout/list1"/>
    <dgm:cxn modelId="{993926B0-B0C1-4FC2-B88B-F85355C08D73}" type="presParOf" srcId="{83A97FA9-6E61-4784-9139-667DAF9DE197}" destId="{64FC8824-8D0A-41D0-BE4A-849B3F919ABA}" srcOrd="2" destOrd="0" presId="urn:microsoft.com/office/officeart/2005/8/layout/list1"/>
    <dgm:cxn modelId="{2BFC4F7D-BF16-4802-8A1D-B26F5492A02D}" type="presParOf" srcId="{83A97FA9-6E61-4784-9139-667DAF9DE197}" destId="{9D9934C0-BC5B-41DE-B86F-2A1EE67D0AF7}" srcOrd="3" destOrd="0" presId="urn:microsoft.com/office/officeart/2005/8/layout/list1"/>
    <dgm:cxn modelId="{36694D99-7772-4F0A-B9BC-2F8D74EF786F}" type="presParOf" srcId="{83A97FA9-6E61-4784-9139-667DAF9DE197}" destId="{6EA64551-61F0-407E-96FC-90A5AD42086A}" srcOrd="4" destOrd="0" presId="urn:microsoft.com/office/officeart/2005/8/layout/list1"/>
    <dgm:cxn modelId="{ABB65753-B636-4D0B-B887-9DA1EFB4C9B5}" type="presParOf" srcId="{6EA64551-61F0-407E-96FC-90A5AD42086A}" destId="{718BCB5C-5836-44C4-9F5B-8354B25D2B59}" srcOrd="0" destOrd="0" presId="urn:microsoft.com/office/officeart/2005/8/layout/list1"/>
    <dgm:cxn modelId="{36846ABC-7335-421C-B0ED-C9F63A8B4D09}" type="presParOf" srcId="{6EA64551-61F0-407E-96FC-90A5AD42086A}" destId="{15289EEF-47DA-43F7-8F7C-97326B8074E4}" srcOrd="1" destOrd="0" presId="urn:microsoft.com/office/officeart/2005/8/layout/list1"/>
    <dgm:cxn modelId="{6052E3A7-589C-4CF2-8872-F1FE57EBBE78}" type="presParOf" srcId="{83A97FA9-6E61-4784-9139-667DAF9DE197}" destId="{290480DA-9884-4714-AD87-4EC34E9E7AD1}" srcOrd="5" destOrd="0" presId="urn:microsoft.com/office/officeart/2005/8/layout/list1"/>
    <dgm:cxn modelId="{A3B1E5AB-E5AF-4354-B955-908D12F28E57}" type="presParOf" srcId="{83A97FA9-6E61-4784-9139-667DAF9DE197}" destId="{1E0F4ADF-9824-4E6F-A0E2-FDB54AECE03B}" srcOrd="6" destOrd="0" presId="urn:microsoft.com/office/officeart/2005/8/layout/list1"/>
    <dgm:cxn modelId="{C816C70D-83F0-4457-ABFD-5DED7F47EE2C}" type="presParOf" srcId="{83A97FA9-6E61-4784-9139-667DAF9DE197}" destId="{B325BE48-9A6C-4A62-829F-9745F123B0DE}" srcOrd="7" destOrd="0" presId="urn:microsoft.com/office/officeart/2005/8/layout/list1"/>
    <dgm:cxn modelId="{56B14AC0-611B-4F67-BDBF-B7225708B002}" type="presParOf" srcId="{83A97FA9-6E61-4784-9139-667DAF9DE197}" destId="{1FA64F46-1D9C-4080-82B2-A1698970D414}" srcOrd="8" destOrd="0" presId="urn:microsoft.com/office/officeart/2005/8/layout/list1"/>
    <dgm:cxn modelId="{F792210D-54A9-443F-9994-05F715CEE782}" type="presParOf" srcId="{1FA64F46-1D9C-4080-82B2-A1698970D414}" destId="{3CA3B819-B370-4A90-B15F-743CE901F043}" srcOrd="0" destOrd="0" presId="urn:microsoft.com/office/officeart/2005/8/layout/list1"/>
    <dgm:cxn modelId="{F2541A08-8FD5-451D-AD8C-513BFC3149D0}" type="presParOf" srcId="{1FA64F46-1D9C-4080-82B2-A1698970D414}" destId="{36087942-49B6-4CAF-8A2B-B829EA01D3C5}" srcOrd="1" destOrd="0" presId="urn:microsoft.com/office/officeart/2005/8/layout/list1"/>
    <dgm:cxn modelId="{14F7273E-6709-4A97-A8A5-38821A550E50}" type="presParOf" srcId="{83A97FA9-6E61-4784-9139-667DAF9DE197}" destId="{EFCCD3CA-A716-42EC-8526-CA17881C5A6C}" srcOrd="9" destOrd="0" presId="urn:microsoft.com/office/officeart/2005/8/layout/list1"/>
    <dgm:cxn modelId="{64759F7B-BA38-4BAD-B3E0-4BB38CDA5E50}" type="presParOf" srcId="{83A97FA9-6E61-4784-9139-667DAF9DE197}" destId="{C8CE5CEA-0986-445E-9A2C-F5790B77AD2B}" srcOrd="10" destOrd="0" presId="urn:microsoft.com/office/officeart/2005/8/layout/list1"/>
    <dgm:cxn modelId="{7DBA38D0-972A-48C3-A0D2-94A1FFAFC0A6}" type="presParOf" srcId="{83A97FA9-6E61-4784-9139-667DAF9DE197}" destId="{B2099912-34EC-4A88-B147-FFF952D6EBE9}" srcOrd="11" destOrd="0" presId="urn:microsoft.com/office/officeart/2005/8/layout/list1"/>
    <dgm:cxn modelId="{232D172F-34D9-4D8B-93C0-9220B4757E3B}" type="presParOf" srcId="{83A97FA9-6E61-4784-9139-667DAF9DE197}" destId="{5A77F1CF-7422-4607-96E4-637C7A329C6F}" srcOrd="12" destOrd="0" presId="urn:microsoft.com/office/officeart/2005/8/layout/list1"/>
    <dgm:cxn modelId="{30AC579B-9D87-4D40-BB4E-6BE9F82B6971}" type="presParOf" srcId="{5A77F1CF-7422-4607-96E4-637C7A329C6F}" destId="{F2FFD355-6F0C-4628-A185-CBFEC08D3AD3}" srcOrd="0" destOrd="0" presId="urn:microsoft.com/office/officeart/2005/8/layout/list1"/>
    <dgm:cxn modelId="{48FFE967-C44E-44BE-A8DE-4725DAD44B76}" type="presParOf" srcId="{5A77F1CF-7422-4607-96E4-637C7A329C6F}" destId="{C8831FA9-31A7-4808-A895-93272830294D}" srcOrd="1" destOrd="0" presId="urn:microsoft.com/office/officeart/2005/8/layout/list1"/>
    <dgm:cxn modelId="{9076E8DC-D698-4018-A4F2-E520906C2100}" type="presParOf" srcId="{83A97FA9-6E61-4784-9139-667DAF9DE197}" destId="{6CDA4FC2-3783-4778-938F-7808859EE2C9}" srcOrd="13" destOrd="0" presId="urn:microsoft.com/office/officeart/2005/8/layout/list1"/>
    <dgm:cxn modelId="{2BDEF8AE-8302-45E0-B2D7-8EE7D442A00E}" type="presParOf" srcId="{83A97FA9-6E61-4784-9139-667DAF9DE197}" destId="{50689B74-07CF-4516-8CCB-40B925BF2B67}" srcOrd="14" destOrd="0" presId="urn:microsoft.com/office/officeart/2005/8/layout/list1"/>
    <dgm:cxn modelId="{900DBC67-A46B-4307-92B9-9D6821ED496F}" type="presParOf" srcId="{83A97FA9-6E61-4784-9139-667DAF9DE197}" destId="{079D0C12-F893-44BC-A079-80B169A8F888}" srcOrd="15" destOrd="0" presId="urn:microsoft.com/office/officeart/2005/8/layout/list1"/>
    <dgm:cxn modelId="{D31CA91D-2B33-4AFC-81DB-E49677556D5B}" type="presParOf" srcId="{83A97FA9-6E61-4784-9139-667DAF9DE197}" destId="{2DDC24D4-944E-42B4-8FB4-6BDBFB83F4CC}" srcOrd="16" destOrd="0" presId="urn:microsoft.com/office/officeart/2005/8/layout/list1"/>
    <dgm:cxn modelId="{03264DF8-5034-4EBC-ADE3-082C274666DC}" type="presParOf" srcId="{2DDC24D4-944E-42B4-8FB4-6BDBFB83F4CC}" destId="{24993C91-D005-4C7F-ACBB-A13A7D5A423B}" srcOrd="0" destOrd="0" presId="urn:microsoft.com/office/officeart/2005/8/layout/list1"/>
    <dgm:cxn modelId="{542145E4-040F-417A-A40C-B21BED3D837C}" type="presParOf" srcId="{2DDC24D4-944E-42B4-8FB4-6BDBFB83F4CC}" destId="{0C4ACB0F-B653-4D74-849F-A150D9F464DE}" srcOrd="1" destOrd="0" presId="urn:microsoft.com/office/officeart/2005/8/layout/list1"/>
    <dgm:cxn modelId="{5C81F7E8-C480-4DB6-876E-DD40ABCDAB7D}" type="presParOf" srcId="{83A97FA9-6E61-4784-9139-667DAF9DE197}" destId="{D0F54C96-B3F3-402F-9D9A-CF7CC90297E8}" srcOrd="17" destOrd="0" presId="urn:microsoft.com/office/officeart/2005/8/layout/list1"/>
    <dgm:cxn modelId="{3DE87771-6A0C-44B9-84A0-3376CD17EE94}" type="presParOf" srcId="{83A97FA9-6E61-4784-9139-667DAF9DE197}" destId="{2521DEB9-F155-4010-96A0-DB8940F830D6}" srcOrd="18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C4F423-4524-4B38-A9CF-DB61540CE9B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714B66-D3B1-4605-972B-D8FA7BE84DC0}">
      <dgm:prSet phldrT="[Текст]" custT="1"/>
      <dgm:spPr/>
      <dgm:t>
        <a:bodyPr/>
        <a:lstStyle/>
        <a:p>
          <a:r>
            <a:rPr lang="en-CA" sz="2000" dirty="0" smtClean="0">
              <a:latin typeface="+mj-lt"/>
            </a:rPr>
            <a:t>It is empirical, analyzing the actual patterns of language use in natural texts.</a:t>
          </a:r>
          <a:endParaRPr lang="ru-RU" sz="2000" dirty="0">
            <a:latin typeface="+mj-lt"/>
          </a:endParaRPr>
        </a:p>
      </dgm:t>
    </dgm:pt>
    <dgm:pt modelId="{929C0455-4394-4F0E-AAA9-01011BEC6B63}" type="parTrans" cxnId="{64413B63-596E-4620-BE9A-EC9BCF5876D6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1D4E3CA9-27E4-4C4C-B74F-14E11D14ECED}" type="sibTrans" cxnId="{64413B63-596E-4620-BE9A-EC9BCF5876D6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299D222D-2FA1-4743-815C-514411C983CD}">
      <dgm:prSet phldrT="[Текст]" custT="1"/>
      <dgm:spPr/>
      <dgm:t>
        <a:bodyPr/>
        <a:lstStyle/>
        <a:p>
          <a:r>
            <a:rPr lang="en-CA" sz="2000" dirty="0" smtClean="0">
              <a:latin typeface="+mj-lt"/>
            </a:rPr>
            <a:t>It utilizes a large and principled collection of natural texts as the basis for analysis.</a:t>
          </a:r>
          <a:endParaRPr lang="ru-RU" sz="2000" dirty="0">
            <a:latin typeface="+mj-lt"/>
          </a:endParaRPr>
        </a:p>
      </dgm:t>
    </dgm:pt>
    <dgm:pt modelId="{C639360B-A44A-452F-8391-3B165E38CD9A}" type="parTrans" cxnId="{648F7B9D-07FF-48DE-8894-BBD342A254BD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44E40A06-E633-4825-A9B4-37F35256BEF4}" type="sibTrans" cxnId="{648F7B9D-07FF-48DE-8894-BBD342A254BD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31E3F312-58B7-417D-B42C-ADC9A6D17734}">
      <dgm:prSet phldrT="[Текст]" custT="1"/>
      <dgm:spPr/>
      <dgm:t>
        <a:bodyPr/>
        <a:lstStyle/>
        <a:p>
          <a:r>
            <a:rPr lang="en-CA" sz="2000" dirty="0" smtClean="0">
              <a:latin typeface="+mj-lt"/>
            </a:rPr>
            <a:t>It makes extensive use of computers for analysis.</a:t>
          </a:r>
          <a:endParaRPr lang="ru-RU" sz="2000" dirty="0">
            <a:latin typeface="+mj-lt"/>
          </a:endParaRPr>
        </a:p>
      </dgm:t>
    </dgm:pt>
    <dgm:pt modelId="{964D4D3F-F664-4057-8ADC-BFD809830695}" type="parTrans" cxnId="{2C210033-802D-4ACA-A5B0-C13949FA8A76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F4B547EA-A1D1-4704-9A21-6DB7FBEE34F6}" type="sibTrans" cxnId="{2C210033-802D-4ACA-A5B0-C13949FA8A76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5E84F0B4-E7CE-49CC-9CB3-7068470042DE}">
      <dgm:prSet phldrT="[Текст]" custT="1"/>
      <dgm:spPr/>
      <dgm:t>
        <a:bodyPr/>
        <a:lstStyle/>
        <a:p>
          <a:r>
            <a:rPr lang="en-CA" sz="2000" dirty="0" smtClean="0">
              <a:latin typeface="+mj-lt"/>
            </a:rPr>
            <a:t>It depends on both quantitative and qualitative analytical techniques. </a:t>
          </a:r>
          <a:endParaRPr lang="ru-RU" sz="2000" dirty="0">
            <a:latin typeface="+mj-lt"/>
          </a:endParaRPr>
        </a:p>
      </dgm:t>
    </dgm:pt>
    <dgm:pt modelId="{25DDF4CA-288F-477D-8F32-12DE42FBC589}" type="parTrans" cxnId="{DB210E38-003D-41B4-BCB2-DD2613839D23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EADF59DB-08A6-46E2-BD8F-5DBCDAC12E83}" type="sibTrans" cxnId="{DB210E38-003D-41B4-BCB2-DD2613839D23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46948B63-1BA8-48BC-BB39-FB7997CA55EF}" type="pres">
      <dgm:prSet presAssocID="{94C4F423-4524-4B38-A9CF-DB61540CE9B5}" presName="linear" presStyleCnt="0">
        <dgm:presLayoutVars>
          <dgm:dir/>
          <dgm:animLvl val="lvl"/>
          <dgm:resizeHandles val="exact"/>
        </dgm:presLayoutVars>
      </dgm:prSet>
      <dgm:spPr/>
    </dgm:pt>
    <dgm:pt modelId="{BEE1D1B0-A815-4D8C-AA9F-07F0D85CCEE7}" type="pres">
      <dgm:prSet presAssocID="{1D714B66-D3B1-4605-972B-D8FA7BE84DC0}" presName="parentLin" presStyleCnt="0"/>
      <dgm:spPr/>
    </dgm:pt>
    <dgm:pt modelId="{E873644D-16EB-496E-B0A0-4A41BEE3E797}" type="pres">
      <dgm:prSet presAssocID="{1D714B66-D3B1-4605-972B-D8FA7BE84DC0}" presName="parentLeftMargin" presStyleLbl="node1" presStyleIdx="0" presStyleCnt="4"/>
      <dgm:spPr/>
    </dgm:pt>
    <dgm:pt modelId="{C8DC5472-C61F-44CF-B3F5-605D07D2CE93}" type="pres">
      <dgm:prSet presAssocID="{1D714B66-D3B1-4605-972B-D8FA7BE84DC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F926B-6FF3-40DC-9610-3AC3E0CC8855}" type="pres">
      <dgm:prSet presAssocID="{1D714B66-D3B1-4605-972B-D8FA7BE84DC0}" presName="negativeSpace" presStyleCnt="0"/>
      <dgm:spPr/>
    </dgm:pt>
    <dgm:pt modelId="{038C2144-85DE-4622-BEF9-F53D362C858E}" type="pres">
      <dgm:prSet presAssocID="{1D714B66-D3B1-4605-972B-D8FA7BE84DC0}" presName="childText" presStyleLbl="conFgAcc1" presStyleIdx="0" presStyleCnt="4">
        <dgm:presLayoutVars>
          <dgm:bulletEnabled val="1"/>
        </dgm:presLayoutVars>
      </dgm:prSet>
      <dgm:spPr/>
    </dgm:pt>
    <dgm:pt modelId="{3D8ECC6F-E8A1-4A63-A431-733ABEDBB357}" type="pres">
      <dgm:prSet presAssocID="{1D4E3CA9-27E4-4C4C-B74F-14E11D14ECED}" presName="spaceBetweenRectangles" presStyleCnt="0"/>
      <dgm:spPr/>
    </dgm:pt>
    <dgm:pt modelId="{9AD74046-75FD-42EB-8A53-68100C4D4A87}" type="pres">
      <dgm:prSet presAssocID="{299D222D-2FA1-4743-815C-514411C983CD}" presName="parentLin" presStyleCnt="0"/>
      <dgm:spPr/>
    </dgm:pt>
    <dgm:pt modelId="{EFB29F17-DCC1-4CF0-AE66-E3CF70430A21}" type="pres">
      <dgm:prSet presAssocID="{299D222D-2FA1-4743-815C-514411C983CD}" presName="parentLeftMargin" presStyleLbl="node1" presStyleIdx="0" presStyleCnt="4"/>
      <dgm:spPr/>
    </dgm:pt>
    <dgm:pt modelId="{AD4651A9-9807-4F83-9C96-F86C9F46912E}" type="pres">
      <dgm:prSet presAssocID="{299D222D-2FA1-4743-815C-514411C983C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9F939-1F9D-4101-A5E9-319D75ADD77F}" type="pres">
      <dgm:prSet presAssocID="{299D222D-2FA1-4743-815C-514411C983CD}" presName="negativeSpace" presStyleCnt="0"/>
      <dgm:spPr/>
    </dgm:pt>
    <dgm:pt modelId="{02B5A8BA-A69A-4F91-87EF-72BAF8A7C357}" type="pres">
      <dgm:prSet presAssocID="{299D222D-2FA1-4743-815C-514411C983CD}" presName="childText" presStyleLbl="conFgAcc1" presStyleIdx="1" presStyleCnt="4">
        <dgm:presLayoutVars>
          <dgm:bulletEnabled val="1"/>
        </dgm:presLayoutVars>
      </dgm:prSet>
      <dgm:spPr/>
    </dgm:pt>
    <dgm:pt modelId="{BBCE83B3-58EA-4D9C-81B9-BEFC919FAFD4}" type="pres">
      <dgm:prSet presAssocID="{44E40A06-E633-4825-A9B4-37F35256BEF4}" presName="spaceBetweenRectangles" presStyleCnt="0"/>
      <dgm:spPr/>
    </dgm:pt>
    <dgm:pt modelId="{A27344B4-6826-499B-805C-C303A1A68536}" type="pres">
      <dgm:prSet presAssocID="{31E3F312-58B7-417D-B42C-ADC9A6D17734}" presName="parentLin" presStyleCnt="0"/>
      <dgm:spPr/>
    </dgm:pt>
    <dgm:pt modelId="{1B408F48-8AD5-4E00-8B4D-19B687277623}" type="pres">
      <dgm:prSet presAssocID="{31E3F312-58B7-417D-B42C-ADC9A6D17734}" presName="parentLeftMargin" presStyleLbl="node1" presStyleIdx="1" presStyleCnt="4"/>
      <dgm:spPr/>
    </dgm:pt>
    <dgm:pt modelId="{CA720F1E-7129-4B4B-96B2-8009EFDDD60B}" type="pres">
      <dgm:prSet presAssocID="{31E3F312-58B7-417D-B42C-ADC9A6D1773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B8870-C7A1-4FD9-8ADC-502236323E38}" type="pres">
      <dgm:prSet presAssocID="{31E3F312-58B7-417D-B42C-ADC9A6D17734}" presName="negativeSpace" presStyleCnt="0"/>
      <dgm:spPr/>
    </dgm:pt>
    <dgm:pt modelId="{7906083E-3B9D-4AC4-BFCE-58D447F4F280}" type="pres">
      <dgm:prSet presAssocID="{31E3F312-58B7-417D-B42C-ADC9A6D17734}" presName="childText" presStyleLbl="conFgAcc1" presStyleIdx="2" presStyleCnt="4">
        <dgm:presLayoutVars>
          <dgm:bulletEnabled val="1"/>
        </dgm:presLayoutVars>
      </dgm:prSet>
      <dgm:spPr/>
    </dgm:pt>
    <dgm:pt modelId="{D537A013-3504-49D7-A67E-25BB73761D43}" type="pres">
      <dgm:prSet presAssocID="{F4B547EA-A1D1-4704-9A21-6DB7FBEE34F6}" presName="spaceBetweenRectangles" presStyleCnt="0"/>
      <dgm:spPr/>
    </dgm:pt>
    <dgm:pt modelId="{BEC98993-5235-4AA2-BBA2-F2B98EF4A1CD}" type="pres">
      <dgm:prSet presAssocID="{5E84F0B4-E7CE-49CC-9CB3-7068470042DE}" presName="parentLin" presStyleCnt="0"/>
      <dgm:spPr/>
    </dgm:pt>
    <dgm:pt modelId="{95D2901B-CD16-4804-ADE7-B741BF0F63DC}" type="pres">
      <dgm:prSet presAssocID="{5E84F0B4-E7CE-49CC-9CB3-7068470042DE}" presName="parentLeftMargin" presStyleLbl="node1" presStyleIdx="2" presStyleCnt="4"/>
      <dgm:spPr/>
    </dgm:pt>
    <dgm:pt modelId="{44705482-888E-4EB3-93D5-8BF9E06633DC}" type="pres">
      <dgm:prSet presAssocID="{5E84F0B4-E7CE-49CC-9CB3-7068470042D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0365AB-697D-40B1-BA93-330B50081557}" type="pres">
      <dgm:prSet presAssocID="{5E84F0B4-E7CE-49CC-9CB3-7068470042DE}" presName="negativeSpace" presStyleCnt="0"/>
      <dgm:spPr/>
    </dgm:pt>
    <dgm:pt modelId="{89104466-69CC-48AF-A4BC-190DF579A9E8}" type="pres">
      <dgm:prSet presAssocID="{5E84F0B4-E7CE-49CC-9CB3-7068470042D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7D43B22-AD41-4A80-9D75-9C32DDDF27C6}" type="presOf" srcId="{31E3F312-58B7-417D-B42C-ADC9A6D17734}" destId="{CA720F1E-7129-4B4B-96B2-8009EFDDD60B}" srcOrd="1" destOrd="0" presId="urn:microsoft.com/office/officeart/2005/8/layout/list1"/>
    <dgm:cxn modelId="{B485A0E0-5C87-4E04-A7C6-38E2030BC109}" type="presOf" srcId="{1D714B66-D3B1-4605-972B-D8FA7BE84DC0}" destId="{C8DC5472-C61F-44CF-B3F5-605D07D2CE93}" srcOrd="1" destOrd="0" presId="urn:microsoft.com/office/officeart/2005/8/layout/list1"/>
    <dgm:cxn modelId="{90F6FBF0-5D94-4D9B-823E-C1FA1AA11DA8}" type="presOf" srcId="{31E3F312-58B7-417D-B42C-ADC9A6D17734}" destId="{1B408F48-8AD5-4E00-8B4D-19B687277623}" srcOrd="0" destOrd="0" presId="urn:microsoft.com/office/officeart/2005/8/layout/list1"/>
    <dgm:cxn modelId="{64413B63-596E-4620-BE9A-EC9BCF5876D6}" srcId="{94C4F423-4524-4B38-A9CF-DB61540CE9B5}" destId="{1D714B66-D3B1-4605-972B-D8FA7BE84DC0}" srcOrd="0" destOrd="0" parTransId="{929C0455-4394-4F0E-AAA9-01011BEC6B63}" sibTransId="{1D4E3CA9-27E4-4C4C-B74F-14E11D14ECED}"/>
    <dgm:cxn modelId="{648F7B9D-07FF-48DE-8894-BBD342A254BD}" srcId="{94C4F423-4524-4B38-A9CF-DB61540CE9B5}" destId="{299D222D-2FA1-4743-815C-514411C983CD}" srcOrd="1" destOrd="0" parTransId="{C639360B-A44A-452F-8391-3B165E38CD9A}" sibTransId="{44E40A06-E633-4825-A9B4-37F35256BEF4}"/>
    <dgm:cxn modelId="{DB210E38-003D-41B4-BCB2-DD2613839D23}" srcId="{94C4F423-4524-4B38-A9CF-DB61540CE9B5}" destId="{5E84F0B4-E7CE-49CC-9CB3-7068470042DE}" srcOrd="3" destOrd="0" parTransId="{25DDF4CA-288F-477D-8F32-12DE42FBC589}" sibTransId="{EADF59DB-08A6-46E2-BD8F-5DBCDAC12E83}"/>
    <dgm:cxn modelId="{5158A55D-9395-4115-84AB-4311BA2C6428}" type="presOf" srcId="{5E84F0B4-E7CE-49CC-9CB3-7068470042DE}" destId="{95D2901B-CD16-4804-ADE7-B741BF0F63DC}" srcOrd="0" destOrd="0" presId="urn:microsoft.com/office/officeart/2005/8/layout/list1"/>
    <dgm:cxn modelId="{67E36492-1E43-4C71-B518-938DEC6D8D2E}" type="presOf" srcId="{94C4F423-4524-4B38-A9CF-DB61540CE9B5}" destId="{46948B63-1BA8-48BC-BB39-FB7997CA55EF}" srcOrd="0" destOrd="0" presId="urn:microsoft.com/office/officeart/2005/8/layout/list1"/>
    <dgm:cxn modelId="{F52F72F0-F901-46E4-A526-0693922E59F8}" type="presOf" srcId="{299D222D-2FA1-4743-815C-514411C983CD}" destId="{EFB29F17-DCC1-4CF0-AE66-E3CF70430A21}" srcOrd="0" destOrd="0" presId="urn:microsoft.com/office/officeart/2005/8/layout/list1"/>
    <dgm:cxn modelId="{2C210033-802D-4ACA-A5B0-C13949FA8A76}" srcId="{94C4F423-4524-4B38-A9CF-DB61540CE9B5}" destId="{31E3F312-58B7-417D-B42C-ADC9A6D17734}" srcOrd="2" destOrd="0" parTransId="{964D4D3F-F664-4057-8ADC-BFD809830695}" sibTransId="{F4B547EA-A1D1-4704-9A21-6DB7FBEE34F6}"/>
    <dgm:cxn modelId="{19BDFC99-F667-40A4-9B63-EFE284521D48}" type="presOf" srcId="{1D714B66-D3B1-4605-972B-D8FA7BE84DC0}" destId="{E873644D-16EB-496E-B0A0-4A41BEE3E797}" srcOrd="0" destOrd="0" presId="urn:microsoft.com/office/officeart/2005/8/layout/list1"/>
    <dgm:cxn modelId="{5EE10F9C-AC7D-4803-8473-35A6102A9904}" type="presOf" srcId="{5E84F0B4-E7CE-49CC-9CB3-7068470042DE}" destId="{44705482-888E-4EB3-93D5-8BF9E06633DC}" srcOrd="1" destOrd="0" presId="urn:microsoft.com/office/officeart/2005/8/layout/list1"/>
    <dgm:cxn modelId="{4155BDFD-10BC-4CE9-9CF3-B04CC5CFF190}" type="presOf" srcId="{299D222D-2FA1-4743-815C-514411C983CD}" destId="{AD4651A9-9807-4F83-9C96-F86C9F46912E}" srcOrd="1" destOrd="0" presId="urn:microsoft.com/office/officeart/2005/8/layout/list1"/>
    <dgm:cxn modelId="{FE0F60B0-10E8-4704-961E-38E0AF944D5A}" type="presParOf" srcId="{46948B63-1BA8-48BC-BB39-FB7997CA55EF}" destId="{BEE1D1B0-A815-4D8C-AA9F-07F0D85CCEE7}" srcOrd="0" destOrd="0" presId="urn:microsoft.com/office/officeart/2005/8/layout/list1"/>
    <dgm:cxn modelId="{736ED49F-A9D6-49DA-AD61-6AB4EB9080F3}" type="presParOf" srcId="{BEE1D1B0-A815-4D8C-AA9F-07F0D85CCEE7}" destId="{E873644D-16EB-496E-B0A0-4A41BEE3E797}" srcOrd="0" destOrd="0" presId="urn:microsoft.com/office/officeart/2005/8/layout/list1"/>
    <dgm:cxn modelId="{1975C753-CF2B-44ED-AC86-73052E1325D9}" type="presParOf" srcId="{BEE1D1B0-A815-4D8C-AA9F-07F0D85CCEE7}" destId="{C8DC5472-C61F-44CF-B3F5-605D07D2CE93}" srcOrd="1" destOrd="0" presId="urn:microsoft.com/office/officeart/2005/8/layout/list1"/>
    <dgm:cxn modelId="{88FA42F2-DD0C-40B8-8862-8C83B613599F}" type="presParOf" srcId="{46948B63-1BA8-48BC-BB39-FB7997CA55EF}" destId="{2BBF926B-6FF3-40DC-9610-3AC3E0CC8855}" srcOrd="1" destOrd="0" presId="urn:microsoft.com/office/officeart/2005/8/layout/list1"/>
    <dgm:cxn modelId="{B131248B-2028-4F7F-8FD0-CF9F863D6A34}" type="presParOf" srcId="{46948B63-1BA8-48BC-BB39-FB7997CA55EF}" destId="{038C2144-85DE-4622-BEF9-F53D362C858E}" srcOrd="2" destOrd="0" presId="urn:microsoft.com/office/officeart/2005/8/layout/list1"/>
    <dgm:cxn modelId="{648FED2B-4E1E-4F6B-8269-693A6EA8659D}" type="presParOf" srcId="{46948B63-1BA8-48BC-BB39-FB7997CA55EF}" destId="{3D8ECC6F-E8A1-4A63-A431-733ABEDBB357}" srcOrd="3" destOrd="0" presId="urn:microsoft.com/office/officeart/2005/8/layout/list1"/>
    <dgm:cxn modelId="{A1C20C32-EEB6-4E5F-B855-3E3E1A2CD0B8}" type="presParOf" srcId="{46948B63-1BA8-48BC-BB39-FB7997CA55EF}" destId="{9AD74046-75FD-42EB-8A53-68100C4D4A87}" srcOrd="4" destOrd="0" presId="urn:microsoft.com/office/officeart/2005/8/layout/list1"/>
    <dgm:cxn modelId="{0E5E7ED9-DA02-49C9-A19A-66514E5CF7A3}" type="presParOf" srcId="{9AD74046-75FD-42EB-8A53-68100C4D4A87}" destId="{EFB29F17-DCC1-4CF0-AE66-E3CF70430A21}" srcOrd="0" destOrd="0" presId="urn:microsoft.com/office/officeart/2005/8/layout/list1"/>
    <dgm:cxn modelId="{62C61F7D-0158-457C-B3D0-94FAB4CFB0FD}" type="presParOf" srcId="{9AD74046-75FD-42EB-8A53-68100C4D4A87}" destId="{AD4651A9-9807-4F83-9C96-F86C9F46912E}" srcOrd="1" destOrd="0" presId="urn:microsoft.com/office/officeart/2005/8/layout/list1"/>
    <dgm:cxn modelId="{CCDED5D4-14F3-43EE-9F6A-54162CE7AC86}" type="presParOf" srcId="{46948B63-1BA8-48BC-BB39-FB7997CA55EF}" destId="{A969F939-1F9D-4101-A5E9-319D75ADD77F}" srcOrd="5" destOrd="0" presId="urn:microsoft.com/office/officeart/2005/8/layout/list1"/>
    <dgm:cxn modelId="{D0348785-17FE-467D-9283-49B21C010C49}" type="presParOf" srcId="{46948B63-1BA8-48BC-BB39-FB7997CA55EF}" destId="{02B5A8BA-A69A-4F91-87EF-72BAF8A7C357}" srcOrd="6" destOrd="0" presId="urn:microsoft.com/office/officeart/2005/8/layout/list1"/>
    <dgm:cxn modelId="{A72D5AD0-A5F4-4761-B541-C890DD991B14}" type="presParOf" srcId="{46948B63-1BA8-48BC-BB39-FB7997CA55EF}" destId="{BBCE83B3-58EA-4D9C-81B9-BEFC919FAFD4}" srcOrd="7" destOrd="0" presId="urn:microsoft.com/office/officeart/2005/8/layout/list1"/>
    <dgm:cxn modelId="{DAFAE63C-CCAB-46F2-820C-18A91DE5283E}" type="presParOf" srcId="{46948B63-1BA8-48BC-BB39-FB7997CA55EF}" destId="{A27344B4-6826-499B-805C-C303A1A68536}" srcOrd="8" destOrd="0" presId="urn:microsoft.com/office/officeart/2005/8/layout/list1"/>
    <dgm:cxn modelId="{F6718A93-EF92-49A2-84AF-6860E092F86B}" type="presParOf" srcId="{A27344B4-6826-499B-805C-C303A1A68536}" destId="{1B408F48-8AD5-4E00-8B4D-19B687277623}" srcOrd="0" destOrd="0" presId="urn:microsoft.com/office/officeart/2005/8/layout/list1"/>
    <dgm:cxn modelId="{970A55B0-5C2F-45D3-B23D-679DDB5EDFF4}" type="presParOf" srcId="{A27344B4-6826-499B-805C-C303A1A68536}" destId="{CA720F1E-7129-4B4B-96B2-8009EFDDD60B}" srcOrd="1" destOrd="0" presId="urn:microsoft.com/office/officeart/2005/8/layout/list1"/>
    <dgm:cxn modelId="{CE9CB639-E8D5-48B4-9C22-5A0E0A8BE6C6}" type="presParOf" srcId="{46948B63-1BA8-48BC-BB39-FB7997CA55EF}" destId="{5B9B8870-C7A1-4FD9-8ADC-502236323E38}" srcOrd="9" destOrd="0" presId="urn:microsoft.com/office/officeart/2005/8/layout/list1"/>
    <dgm:cxn modelId="{18CA5DB0-4DC0-4FE8-828A-BFC3F24804F1}" type="presParOf" srcId="{46948B63-1BA8-48BC-BB39-FB7997CA55EF}" destId="{7906083E-3B9D-4AC4-BFCE-58D447F4F280}" srcOrd="10" destOrd="0" presId="urn:microsoft.com/office/officeart/2005/8/layout/list1"/>
    <dgm:cxn modelId="{8311FB0A-CA4E-49E4-939D-24D8EF7BB48B}" type="presParOf" srcId="{46948B63-1BA8-48BC-BB39-FB7997CA55EF}" destId="{D537A013-3504-49D7-A67E-25BB73761D43}" srcOrd="11" destOrd="0" presId="urn:microsoft.com/office/officeart/2005/8/layout/list1"/>
    <dgm:cxn modelId="{01F7A302-9D07-44CC-AC1C-D9EB76BB51FE}" type="presParOf" srcId="{46948B63-1BA8-48BC-BB39-FB7997CA55EF}" destId="{BEC98993-5235-4AA2-BBA2-F2B98EF4A1CD}" srcOrd="12" destOrd="0" presId="urn:microsoft.com/office/officeart/2005/8/layout/list1"/>
    <dgm:cxn modelId="{62E5CFA6-E992-4CFC-A148-970F2A54A868}" type="presParOf" srcId="{BEC98993-5235-4AA2-BBA2-F2B98EF4A1CD}" destId="{95D2901B-CD16-4804-ADE7-B741BF0F63DC}" srcOrd="0" destOrd="0" presId="urn:microsoft.com/office/officeart/2005/8/layout/list1"/>
    <dgm:cxn modelId="{DAD23B2D-8155-44C1-98B3-E1FBBA90D6EF}" type="presParOf" srcId="{BEC98993-5235-4AA2-BBA2-F2B98EF4A1CD}" destId="{44705482-888E-4EB3-93D5-8BF9E06633DC}" srcOrd="1" destOrd="0" presId="urn:microsoft.com/office/officeart/2005/8/layout/list1"/>
    <dgm:cxn modelId="{84BC98DB-9D0B-4F7B-8D14-AB46370A8EAB}" type="presParOf" srcId="{46948B63-1BA8-48BC-BB39-FB7997CA55EF}" destId="{0B0365AB-697D-40B1-BA93-330B50081557}" srcOrd="13" destOrd="0" presId="urn:microsoft.com/office/officeart/2005/8/layout/list1"/>
    <dgm:cxn modelId="{33586069-C014-48CF-AD11-8D98B0D4E2D7}" type="presParOf" srcId="{46948B63-1BA8-48BC-BB39-FB7997CA55EF}" destId="{89104466-69CC-48AF-A4BC-190DF579A9E8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5FC4B-ACDB-452F-BE7C-2C3B0FF270CF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609A0-36DD-4332-9995-142F8353AB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09A0-36DD-4332-9995-142F8353AB51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5A855B8-42D0-4C7A-8377-0B3B455225C6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B682FC-4809-41B9-86CC-CE21D9EA1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55B8-42D0-4C7A-8377-0B3B455225C6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82FC-4809-41B9-86CC-CE21D9EA1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55B8-42D0-4C7A-8377-0B3B455225C6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82FC-4809-41B9-86CC-CE21D9EA1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55B8-42D0-4C7A-8377-0B3B455225C6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82FC-4809-41B9-86CC-CE21D9EA1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5A855B8-42D0-4C7A-8377-0B3B455225C6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B682FC-4809-41B9-86CC-CE21D9EA1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55B8-42D0-4C7A-8377-0B3B455225C6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82FC-4809-41B9-86CC-CE21D9EA1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55B8-42D0-4C7A-8377-0B3B455225C6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82FC-4809-41B9-86CC-CE21D9EA1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55B8-42D0-4C7A-8377-0B3B455225C6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82FC-4809-41B9-86CC-CE21D9EA1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55B8-42D0-4C7A-8377-0B3B455225C6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82FC-4809-41B9-86CC-CE21D9EA1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55B8-42D0-4C7A-8377-0B3B455225C6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82FC-4809-41B9-86CC-CE21D9EA1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55B8-42D0-4C7A-8377-0B3B455225C6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82FC-4809-41B9-86CC-CE21D9EA1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A855B8-42D0-4C7A-8377-0B3B455225C6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B682FC-4809-41B9-86CC-CE21D9EA1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thoughtco.com/richard-nordquist-168833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o.stanford.edu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lweb.org/portal/content/vale-martin-ka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Computational Linguistics (CL) &amp;</a:t>
            </a:r>
            <a:br>
              <a:rPr lang="en-CA" dirty="0" smtClean="0"/>
            </a:br>
            <a:r>
              <a:rPr lang="en-CA" dirty="0" smtClean="0"/>
              <a:t>Corpus Linguistics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Lecture 1</a:t>
            </a:r>
            <a:endParaRPr lang="ru-RU" dirty="0"/>
          </a:p>
        </p:txBody>
      </p:sp>
      <p:pic>
        <p:nvPicPr>
          <p:cNvPr id="48130" name="Picture 2" descr="Computational Linguistics: A Brief Introduction | Traductor de  Español/Castellano / Übersetzer für Spanisch / Переводчик с Испанского /  Traducteur d&amp;#39;Espagnol / Spanish Translator / Filólogo / Филоло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00042"/>
            <a:ext cx="6215106" cy="3107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Computational Linguistics 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dirty="0" smtClean="0"/>
              <a:t>requires </a:t>
            </a:r>
            <a:r>
              <a:rPr lang="en-CA" dirty="0" smtClean="0"/>
              <a:t>knowledge of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472518" cy="5353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0_5NrDYk8PryKASFJD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5139" y="1357298"/>
            <a:ext cx="8878861" cy="45035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Computational Linguistics </a:t>
            </a:r>
            <a:br>
              <a:rPr lang="en-CA" b="1" dirty="0" smtClean="0"/>
            </a:br>
            <a:r>
              <a:rPr lang="en-CA" dirty="0" smtClean="0"/>
              <a:t>requires knowledge of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Corpus Linguistics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9200"/>
            <a:ext cx="8401080" cy="493776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+mj-lt"/>
              </a:rPr>
              <a:t>Corpus linguistics</a:t>
            </a:r>
            <a:r>
              <a:rPr lang="en-US" sz="2400" dirty="0" smtClean="0">
                <a:latin typeface="+mj-lt"/>
              </a:rPr>
              <a:t> is the study of language based on large collections of "real life" language use stored in </a:t>
            </a:r>
            <a:r>
              <a:rPr lang="en-US" sz="2400" b="1" dirty="0" smtClean="0">
                <a:latin typeface="+mj-lt"/>
              </a:rPr>
              <a:t>corpora</a:t>
            </a:r>
            <a:r>
              <a:rPr lang="en-US" sz="2400" dirty="0" smtClean="0">
                <a:latin typeface="+mj-lt"/>
              </a:rPr>
              <a:t> (or corpuses) – computerized databases created for linguistic research. </a:t>
            </a:r>
            <a:r>
              <a:rPr lang="en-US" sz="2400" dirty="0" smtClean="0">
                <a:latin typeface="+mj-lt"/>
              </a:rPr>
              <a:t>It is also known as </a:t>
            </a:r>
            <a:r>
              <a:rPr lang="en-US" sz="2400" b="1" dirty="0" smtClean="0">
                <a:latin typeface="+mj-lt"/>
              </a:rPr>
              <a:t>corpus-based </a:t>
            </a:r>
            <a:r>
              <a:rPr lang="en-US" sz="2400" b="1" dirty="0" smtClean="0">
                <a:latin typeface="+mj-lt"/>
              </a:rPr>
              <a:t>studies </a:t>
            </a:r>
            <a:r>
              <a:rPr lang="en-US" sz="2400" dirty="0" smtClean="0">
                <a:latin typeface="+mj-lt"/>
              </a:rPr>
              <a:t>[</a:t>
            </a:r>
            <a:r>
              <a:rPr lang="en-US" sz="2400" dirty="0" err="1" smtClean="0">
                <a:latin typeface="+mj-lt"/>
                <a:hlinkClick r:id="rId2"/>
              </a:rPr>
              <a:t>Nordquist</a:t>
            </a:r>
            <a:r>
              <a:rPr lang="en-US" sz="2400" dirty="0" smtClean="0">
                <a:latin typeface="+mj-lt"/>
              </a:rPr>
              <a:t>, 2019].</a:t>
            </a:r>
            <a:endParaRPr lang="ru-RU" sz="2400" dirty="0">
              <a:latin typeface="+mj-lt"/>
            </a:endParaRPr>
          </a:p>
        </p:txBody>
      </p:sp>
      <p:pic>
        <p:nvPicPr>
          <p:cNvPr id="4098" name="Picture 2" descr="La cultura de la impunidad como parte de la conciencia colectiva -  elEconomista.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786058"/>
            <a:ext cx="633412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Corpus </a:t>
            </a:r>
            <a:r>
              <a:rPr lang="en-CA" dirty="0" smtClean="0"/>
              <a:t>Linguistics is not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Corpus Linguistics finds out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Corpus Approach</a:t>
            </a:r>
            <a:br>
              <a:rPr lang="en-CA" dirty="0" smtClean="0"/>
            </a:br>
            <a:r>
              <a:rPr lang="en-CA" dirty="0" smtClean="0"/>
              <a:t>(</a:t>
            </a:r>
            <a:r>
              <a:rPr lang="en-CA" dirty="0" err="1" smtClean="0"/>
              <a:t>Biber</a:t>
            </a:r>
            <a:r>
              <a:rPr lang="en-CA" dirty="0" smtClean="0"/>
              <a:t>, </a:t>
            </a:r>
            <a:r>
              <a:rPr lang="en-CA" dirty="0" err="1" smtClean="0"/>
              <a:t>Conrad&amp;Reppen</a:t>
            </a:r>
            <a:r>
              <a:rPr lang="en-CA" dirty="0" smtClean="0"/>
              <a:t>, 1998)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References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>
                <a:latin typeface="Bookman Old Style" pitchFamily="18" charset="0"/>
              </a:rPr>
              <a:t>Баранов А. Н. </a:t>
            </a:r>
            <a:r>
              <a:rPr lang="uk-UA" dirty="0" err="1" smtClean="0">
                <a:latin typeface="Bookman Old Style" pitchFamily="18" charset="0"/>
              </a:rPr>
              <a:t>Введение</a:t>
            </a:r>
            <a:r>
              <a:rPr lang="uk-UA" dirty="0" smtClean="0">
                <a:latin typeface="Bookman Old Style" pitchFamily="18" charset="0"/>
              </a:rPr>
              <a:t> в </a:t>
            </a:r>
            <a:r>
              <a:rPr lang="uk-UA" dirty="0" err="1" smtClean="0">
                <a:latin typeface="Bookman Old Style" pitchFamily="18" charset="0"/>
              </a:rPr>
              <a:t>прикладную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лигвистику</a:t>
            </a:r>
            <a:r>
              <a:rPr lang="uk-UA" dirty="0" smtClean="0">
                <a:latin typeface="Bookman Old Style" pitchFamily="18" charset="0"/>
              </a:rPr>
              <a:t>: </a:t>
            </a:r>
            <a:r>
              <a:rPr lang="uk-UA" dirty="0" err="1" smtClean="0">
                <a:latin typeface="Bookman Old Style" pitchFamily="18" charset="0"/>
              </a:rPr>
              <a:t>Учебное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пособие</a:t>
            </a:r>
            <a:r>
              <a:rPr lang="uk-UA" dirty="0" smtClean="0">
                <a:latin typeface="Bookman Old Style" pitchFamily="18" charset="0"/>
              </a:rPr>
              <a:t>. М.: </a:t>
            </a:r>
            <a:r>
              <a:rPr lang="uk-UA" dirty="0" err="1" smtClean="0">
                <a:latin typeface="Bookman Old Style" pitchFamily="18" charset="0"/>
              </a:rPr>
              <a:t>Эдиториал</a:t>
            </a:r>
            <a:r>
              <a:rPr lang="uk-UA" dirty="0" smtClean="0">
                <a:latin typeface="Bookman Old Style" pitchFamily="18" charset="0"/>
              </a:rPr>
              <a:t> УРСР, 2001.</a:t>
            </a:r>
            <a:br>
              <a:rPr lang="uk-UA" dirty="0" smtClean="0">
                <a:latin typeface="Bookman Old Style" pitchFamily="18" charset="0"/>
              </a:rPr>
            </a:br>
            <a:r>
              <a:rPr lang="uk-UA" dirty="0" smtClean="0">
                <a:latin typeface="Bookman Old Style" pitchFamily="18" charset="0"/>
              </a:rPr>
              <a:t>Волошин В.Г. Комп’ютерна лінгвістика: </a:t>
            </a:r>
            <a:r>
              <a:rPr lang="uk-UA" dirty="0" err="1" smtClean="0">
                <a:latin typeface="Bookman Old Style" pitchFamily="18" charset="0"/>
              </a:rPr>
              <a:t>Навч</a:t>
            </a:r>
            <a:r>
              <a:rPr lang="uk-UA" dirty="0" smtClean="0">
                <a:latin typeface="Bookman Old Style" pitchFamily="18" charset="0"/>
              </a:rPr>
              <a:t>. посібник. Суми: Університетська книга, 2004.</a:t>
            </a:r>
            <a:br>
              <a:rPr lang="uk-UA" dirty="0" smtClean="0">
                <a:latin typeface="Bookman Old Style" pitchFamily="18" charset="0"/>
              </a:rPr>
            </a:br>
            <a:r>
              <a:rPr lang="uk-UA" dirty="0" smtClean="0">
                <a:latin typeface="Bookman Old Style" pitchFamily="18" charset="0"/>
              </a:rPr>
              <a:t>Дарчук Н. П. Комп’ютерна лінгвістика (автоматичне опрацювання тексту): підручник. К.: Видавничо-поліграфічний центр </a:t>
            </a:r>
            <a:r>
              <a:rPr lang="uk-UA" dirty="0" err="1" smtClean="0">
                <a:latin typeface="Bookman Old Style" pitchFamily="18" charset="0"/>
              </a:rPr>
              <a:t>“Київський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університет”</a:t>
            </a:r>
            <a:r>
              <a:rPr lang="uk-UA" dirty="0" smtClean="0">
                <a:latin typeface="Bookman Old Style" pitchFamily="18" charset="0"/>
              </a:rPr>
              <a:t>, 2008.</a:t>
            </a:r>
            <a:br>
              <a:rPr lang="uk-UA" dirty="0" smtClean="0">
                <a:latin typeface="Bookman Old Style" pitchFamily="18" charset="0"/>
              </a:rPr>
            </a:br>
            <a:r>
              <a:rPr lang="uk-UA" dirty="0" err="1" smtClean="0">
                <a:latin typeface="Bookman Old Style" pitchFamily="18" charset="0"/>
              </a:rPr>
              <a:t>Карпіловська</a:t>
            </a:r>
            <a:r>
              <a:rPr lang="uk-UA" dirty="0" smtClean="0">
                <a:latin typeface="Bookman Old Style" pitchFamily="18" charset="0"/>
              </a:rPr>
              <a:t> Є. А. Вступ до комп’ютерної лінгвістики. Донецьк: </a:t>
            </a:r>
            <a:r>
              <a:rPr lang="uk-UA" dirty="0" err="1" smtClean="0">
                <a:latin typeface="Bookman Old Style" pitchFamily="18" charset="0"/>
              </a:rPr>
              <a:t>Юго-Восток</a:t>
            </a:r>
            <a:r>
              <a:rPr lang="uk-UA" dirty="0" smtClean="0">
                <a:latin typeface="Bookman Old Style" pitchFamily="18" charset="0"/>
              </a:rPr>
              <a:t>, 2003.</a:t>
            </a:r>
            <a:br>
              <a:rPr lang="uk-UA" dirty="0" smtClean="0">
                <a:latin typeface="Bookman Old Style" pitchFamily="18" charset="0"/>
              </a:rPr>
            </a:br>
            <a:r>
              <a:rPr lang="uk-UA" dirty="0" smtClean="0">
                <a:latin typeface="Bookman Old Style" pitchFamily="18" charset="0"/>
              </a:rPr>
              <a:t>Лук’янчук С. Комп’ютерна модель парадигматичних класів дієслів // Українське мовознавство. 2000. Вип. 22. С. 82-85.</a:t>
            </a:r>
            <a:br>
              <a:rPr lang="uk-UA" dirty="0" smtClean="0">
                <a:latin typeface="Bookman Old Style" pitchFamily="18" charset="0"/>
              </a:rPr>
            </a:br>
            <a:r>
              <a:rPr lang="uk-UA" dirty="0" err="1" smtClean="0">
                <a:latin typeface="Bookman Old Style" pitchFamily="18" charset="0"/>
              </a:rPr>
              <a:t>Пещак</a:t>
            </a:r>
            <a:r>
              <a:rPr lang="uk-UA" dirty="0" smtClean="0">
                <a:latin typeface="Bookman Old Style" pitchFamily="18" charset="0"/>
              </a:rPr>
              <a:t> М. М. Нариси з комп’ютерної </a:t>
            </a:r>
            <a:r>
              <a:rPr lang="uk-UA" dirty="0" err="1" smtClean="0">
                <a:latin typeface="Bookman Old Style" pitchFamily="18" charset="0"/>
              </a:rPr>
              <a:t>лінгвистики</a:t>
            </a:r>
            <a:r>
              <a:rPr lang="uk-UA" dirty="0" smtClean="0">
                <a:latin typeface="Bookman Old Style" pitchFamily="18" charset="0"/>
              </a:rPr>
              <a:t>. Ужгород: Видавництво </a:t>
            </a:r>
            <a:r>
              <a:rPr lang="uk-UA" dirty="0" err="1" smtClean="0">
                <a:latin typeface="Bookman Old Style" pitchFamily="18" charset="0"/>
              </a:rPr>
              <a:t>закарпаття</a:t>
            </a:r>
            <a:r>
              <a:rPr lang="uk-UA" dirty="0" smtClean="0">
                <a:latin typeface="Bookman Old Style" pitchFamily="18" charset="0"/>
              </a:rPr>
              <a:t>, 1999. 200 с.</a:t>
            </a:r>
            <a:br>
              <a:rPr lang="uk-UA" dirty="0" smtClean="0">
                <a:latin typeface="Bookman Old Style" pitchFamily="18" charset="0"/>
              </a:rPr>
            </a:br>
            <a:r>
              <a:rPr lang="uk-UA" dirty="0" err="1" smtClean="0">
                <a:latin typeface="Bookman Old Style" pitchFamily="18" charset="0"/>
              </a:rPr>
              <a:t>Bolshakov</a:t>
            </a:r>
            <a:r>
              <a:rPr lang="uk-UA" dirty="0" smtClean="0">
                <a:latin typeface="Bookman Old Style" pitchFamily="18" charset="0"/>
              </a:rPr>
              <a:t>, </a:t>
            </a:r>
            <a:r>
              <a:rPr lang="uk-UA" dirty="0" err="1" smtClean="0">
                <a:latin typeface="Bookman Old Style" pitchFamily="18" charset="0"/>
              </a:rPr>
              <a:t>Igor</a:t>
            </a:r>
            <a:r>
              <a:rPr lang="uk-UA" dirty="0" smtClean="0">
                <a:latin typeface="Bookman Old Style" pitchFamily="18" charset="0"/>
              </a:rPr>
              <a:t>. A., </a:t>
            </a:r>
            <a:r>
              <a:rPr lang="uk-UA" dirty="0" err="1" smtClean="0">
                <a:latin typeface="Bookman Old Style" pitchFamily="18" charset="0"/>
              </a:rPr>
              <a:t>Gelbukh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Alexander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Computational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Linguistics</a:t>
            </a:r>
            <a:r>
              <a:rPr lang="uk-UA" dirty="0" smtClean="0">
                <a:latin typeface="Bookman Old Style" pitchFamily="18" charset="0"/>
              </a:rPr>
              <a:t>. </a:t>
            </a:r>
            <a:r>
              <a:rPr lang="uk-UA" dirty="0" err="1" smtClean="0">
                <a:latin typeface="Bookman Old Style" pitchFamily="18" charset="0"/>
              </a:rPr>
              <a:t>Models</a:t>
            </a:r>
            <a:r>
              <a:rPr lang="uk-UA" dirty="0" smtClean="0">
                <a:latin typeface="Bookman Old Style" pitchFamily="18" charset="0"/>
              </a:rPr>
              <a:t>, </a:t>
            </a:r>
            <a:r>
              <a:rPr lang="uk-UA" dirty="0" err="1" smtClean="0">
                <a:latin typeface="Bookman Old Style" pitchFamily="18" charset="0"/>
              </a:rPr>
              <a:t>Resources</a:t>
            </a:r>
            <a:r>
              <a:rPr lang="uk-UA" dirty="0" smtClean="0">
                <a:latin typeface="Bookman Old Style" pitchFamily="18" charset="0"/>
              </a:rPr>
              <a:t>, </a:t>
            </a:r>
            <a:r>
              <a:rPr lang="uk-UA" dirty="0" err="1" smtClean="0">
                <a:latin typeface="Bookman Old Style" pitchFamily="18" charset="0"/>
              </a:rPr>
              <a:t>Applications</a:t>
            </a:r>
            <a:r>
              <a:rPr lang="uk-UA" dirty="0" smtClean="0">
                <a:latin typeface="Bookman Old Style" pitchFamily="18" charset="0"/>
              </a:rPr>
              <a:t>. </a:t>
            </a:r>
            <a:r>
              <a:rPr lang="uk-UA" dirty="0" err="1" smtClean="0">
                <a:latin typeface="Bookman Old Style" pitchFamily="18" charset="0"/>
              </a:rPr>
              <a:t>México</a:t>
            </a:r>
            <a:r>
              <a:rPr lang="uk-UA" dirty="0" smtClean="0">
                <a:latin typeface="Bookman Old Style" pitchFamily="18" charset="0"/>
              </a:rPr>
              <a:t>, 2004.</a:t>
            </a:r>
            <a:br>
              <a:rPr lang="uk-UA" dirty="0" smtClean="0">
                <a:latin typeface="Bookman Old Style" pitchFamily="18" charset="0"/>
              </a:rPr>
            </a:br>
            <a:r>
              <a:rPr lang="uk-UA" dirty="0" err="1" smtClean="0">
                <a:latin typeface="Bookman Old Style" pitchFamily="18" charset="0"/>
              </a:rPr>
              <a:t>The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Oxford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Handbook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of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Computation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Linguistics</a:t>
            </a:r>
            <a:r>
              <a:rPr lang="uk-UA" dirty="0" smtClean="0">
                <a:latin typeface="Bookman Old Style" pitchFamily="18" charset="0"/>
              </a:rPr>
              <a:t> / </a:t>
            </a:r>
            <a:r>
              <a:rPr lang="uk-UA" dirty="0" err="1" smtClean="0">
                <a:latin typeface="Bookman Old Style" pitchFamily="18" charset="0"/>
              </a:rPr>
              <a:t>ed</a:t>
            </a:r>
            <a:r>
              <a:rPr lang="uk-UA" dirty="0" smtClean="0">
                <a:latin typeface="Bookman Old Style" pitchFamily="18" charset="0"/>
              </a:rPr>
              <a:t>. </a:t>
            </a:r>
            <a:r>
              <a:rPr lang="uk-UA" dirty="0" err="1" smtClean="0">
                <a:latin typeface="Bookman Old Style" pitchFamily="18" charset="0"/>
              </a:rPr>
              <a:t>by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Ruslan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Mitkov</a:t>
            </a:r>
            <a:r>
              <a:rPr lang="uk-UA" dirty="0" smtClean="0">
                <a:latin typeface="Bookman Old Style" pitchFamily="18" charset="0"/>
              </a:rPr>
              <a:t>. </a:t>
            </a:r>
            <a:r>
              <a:rPr lang="uk-UA" dirty="0" err="1" smtClean="0">
                <a:latin typeface="Bookman Old Style" pitchFamily="18" charset="0"/>
              </a:rPr>
              <a:t>Oxford</a:t>
            </a:r>
            <a:r>
              <a:rPr lang="uk-UA" dirty="0" smtClean="0">
                <a:latin typeface="Bookman Old Style" pitchFamily="18" charset="0"/>
              </a:rPr>
              <a:t> Un-</a:t>
            </a:r>
            <a:r>
              <a:rPr lang="uk-UA" dirty="0" err="1" smtClean="0">
                <a:latin typeface="Bookman Old Style" pitchFamily="18" charset="0"/>
              </a:rPr>
              <a:t>ty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err="1" smtClean="0">
                <a:latin typeface="Bookman Old Style" pitchFamily="18" charset="0"/>
              </a:rPr>
              <a:t>Press</a:t>
            </a:r>
            <a:r>
              <a:rPr lang="uk-UA" dirty="0" smtClean="0">
                <a:latin typeface="Bookman Old Style" pitchFamily="18" charset="0"/>
              </a:rPr>
              <a:t>, 2003.</a:t>
            </a:r>
            <a:endParaRPr lang="ru-RU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I need to study Computational and Corpus Linguistics?</a:t>
            </a:r>
            <a:endParaRPr lang="en-US" dirty="0" smtClean="0"/>
          </a:p>
        </p:txBody>
      </p:sp>
      <p:pic>
        <p:nvPicPr>
          <p:cNvPr id="28676" name="Picture 4" descr="C:\Users\HP\Desktop\Tasks_Header-e1541954440250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94839" y="1219200"/>
            <a:ext cx="5954321" cy="493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Outline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229600" cy="4937760"/>
          </a:xfrm>
        </p:spPr>
        <p:txBody>
          <a:bodyPr/>
          <a:lstStyle/>
          <a:p>
            <a:pPr algn="just"/>
            <a:r>
              <a:rPr lang="en-CA" dirty="0" smtClean="0"/>
              <a:t>The notion of </a:t>
            </a:r>
            <a:r>
              <a:rPr lang="en-CA" b="1" dirty="0" smtClean="0"/>
              <a:t>Computational Linguistics</a:t>
            </a:r>
            <a:r>
              <a:rPr lang="en-CA" dirty="0" smtClean="0"/>
              <a:t>. The </a:t>
            </a:r>
            <a:r>
              <a:rPr lang="en-CA" b="1" dirty="0" smtClean="0"/>
              <a:t>object</a:t>
            </a:r>
            <a:r>
              <a:rPr lang="en-CA" dirty="0" smtClean="0"/>
              <a:t> of its investigation. The relation with other linguistic sciences.</a:t>
            </a:r>
          </a:p>
          <a:p>
            <a:pPr algn="just"/>
            <a:r>
              <a:rPr lang="en-CA" dirty="0" smtClean="0"/>
              <a:t>The notion of </a:t>
            </a:r>
            <a:r>
              <a:rPr lang="en-CA" b="1" dirty="0" smtClean="0"/>
              <a:t>Corpus Linguistics</a:t>
            </a:r>
            <a:r>
              <a:rPr lang="en-CA" dirty="0" smtClean="0"/>
              <a:t>. The </a:t>
            </a:r>
            <a:r>
              <a:rPr lang="en-CA" b="1" dirty="0" smtClean="0"/>
              <a:t>object</a:t>
            </a:r>
            <a:r>
              <a:rPr lang="en-CA" dirty="0" smtClean="0"/>
              <a:t> of its investigation. The relation with other linguistic sciences.</a:t>
            </a:r>
          </a:p>
          <a:p>
            <a:r>
              <a:rPr lang="en-CA" dirty="0" smtClean="0"/>
              <a:t>Computational </a:t>
            </a:r>
            <a:r>
              <a:rPr lang="en-CA" dirty="0" err="1" smtClean="0"/>
              <a:t>vs</a:t>
            </a:r>
            <a:r>
              <a:rPr lang="en-CA" dirty="0" smtClean="0"/>
              <a:t> Corpus Linguistics.</a:t>
            </a:r>
            <a:endParaRPr lang="ru-RU" dirty="0"/>
          </a:p>
        </p:txBody>
      </p:sp>
      <p:pic>
        <p:nvPicPr>
          <p:cNvPr id="51202" name="Picture 2" descr="The evolution of computational linguistics and where it&amp;#39;s headed nex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214818"/>
            <a:ext cx="5286380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Computational Linguistics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+mj-lt"/>
              </a:rPr>
              <a:t>Computational linguistics </a:t>
            </a:r>
            <a:r>
              <a:rPr lang="en-US" dirty="0" smtClean="0">
                <a:latin typeface="+mj-lt"/>
              </a:rPr>
              <a:t>(</a:t>
            </a:r>
            <a:r>
              <a:rPr lang="en-US" b="1" dirty="0" smtClean="0">
                <a:latin typeface="+mj-lt"/>
              </a:rPr>
              <a:t>CL</a:t>
            </a:r>
            <a:r>
              <a:rPr lang="en-US" dirty="0" smtClean="0">
                <a:latin typeface="+mj-lt"/>
              </a:rPr>
              <a:t>) is the application of computer science to the analysis, synthesis and comprehension of written and spoken language [Bernstein, 2018</a:t>
            </a:r>
            <a:r>
              <a:rPr lang="en-US" dirty="0" smtClean="0">
                <a:latin typeface="+mj-lt"/>
              </a:rPr>
              <a:t>].</a:t>
            </a:r>
          </a:p>
          <a:p>
            <a:pPr algn="just"/>
            <a:r>
              <a:rPr lang="en-US" b="1" dirty="0" smtClean="0">
                <a:latin typeface="+mj-lt"/>
              </a:rPr>
              <a:t>Computational linguistics </a:t>
            </a:r>
            <a:r>
              <a:rPr lang="en-US" dirty="0" smtClean="0">
                <a:latin typeface="+mj-lt"/>
              </a:rPr>
              <a:t>is the scientific and engineering discipline concerned with understanding written and spoken language from a computational perspective, and building artifacts that usefully process and produce language, either in bulk or in a dialogue </a:t>
            </a:r>
            <a:r>
              <a:rPr lang="en-US" dirty="0" smtClean="0">
                <a:latin typeface="+mj-lt"/>
              </a:rPr>
              <a:t>setting [</a:t>
            </a:r>
            <a:r>
              <a:rPr lang="en-US" dirty="0" smtClean="0">
                <a:hlinkClick r:id="rId2"/>
              </a:rPr>
              <a:t>Stanford Encyclopedia of Philosophy</a:t>
            </a:r>
            <a:r>
              <a:rPr lang="en-US" dirty="0" smtClean="0">
                <a:latin typeface="+mj-lt"/>
              </a:rPr>
              <a:t>].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Computational Linguistics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8229600" cy="4937760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“Human knowledge is expressed in language. </a:t>
            </a:r>
            <a:r>
              <a:rPr lang="en-US" i="1" dirty="0" smtClean="0">
                <a:latin typeface="+mj-lt"/>
              </a:rPr>
              <a:t>So computational linguistics is very important.</a:t>
            </a:r>
            <a:r>
              <a:rPr lang="en-US" dirty="0" smtClean="0">
                <a:latin typeface="+mj-lt"/>
              </a:rPr>
              <a:t>” </a:t>
            </a: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dirty="0" smtClean="0">
                <a:latin typeface="+mj-lt"/>
              </a:rPr>
              <a:t>Mark </a:t>
            </a:r>
            <a:r>
              <a:rPr lang="en-US" dirty="0" err="1" smtClean="0">
                <a:latin typeface="+mj-lt"/>
              </a:rPr>
              <a:t>Steedman</a:t>
            </a:r>
            <a:r>
              <a:rPr lang="en-US" dirty="0" smtClean="0">
                <a:latin typeface="+mj-lt"/>
              </a:rPr>
              <a:t>, ACL Presidential Address (2007)</a:t>
            </a:r>
            <a:endParaRPr lang="ru-RU" dirty="0">
              <a:latin typeface="+mj-lt"/>
            </a:endParaRPr>
          </a:p>
        </p:txBody>
      </p:sp>
      <p:pic>
        <p:nvPicPr>
          <p:cNvPr id="3074" name="Picture 2" descr="Artificial Intelligence: a Vision of the Fu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429000"/>
            <a:ext cx="4727844" cy="2922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u="sng" dirty="0" smtClean="0">
                <a:solidFill>
                  <a:schemeClr val="tx1"/>
                </a:solidFill>
                <a:hlinkClick r:id="rId2"/>
              </a:rPr>
              <a:t>Vale Martin </a:t>
            </a:r>
            <a:r>
              <a:rPr lang="en-US" sz="2400" b="1" u="sng" dirty="0" smtClean="0">
                <a:solidFill>
                  <a:schemeClr val="tx1"/>
                </a:solidFill>
                <a:hlinkClick r:id="rId2"/>
              </a:rPr>
              <a:t>Kay</a:t>
            </a:r>
            <a:r>
              <a:rPr lang="en-US" sz="2400" dirty="0" smtClean="0">
                <a:solidFill>
                  <a:schemeClr val="tx1"/>
                </a:solidFill>
              </a:rPr>
              <a:t>: What </a:t>
            </a:r>
            <a:r>
              <a:rPr lang="en-US" sz="2400" dirty="0" smtClean="0">
                <a:solidFill>
                  <a:schemeClr val="tx1"/>
                </a:solidFill>
              </a:rPr>
              <a:t>is computational linguistics?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8229600" cy="4937760"/>
          </a:xfrm>
        </p:spPr>
        <p:txBody>
          <a:bodyPr>
            <a:noAutofit/>
          </a:bodyPr>
          <a:lstStyle/>
          <a:p>
            <a:pPr algn="just"/>
            <a:r>
              <a:rPr lang="en-US" sz="2100" b="1" i="1" dirty="0" smtClean="0">
                <a:latin typeface="+mj-lt"/>
              </a:rPr>
              <a:t>Computational linguistics</a:t>
            </a:r>
            <a:r>
              <a:rPr lang="en-US" sz="2100" dirty="0" smtClean="0">
                <a:latin typeface="+mj-lt"/>
              </a:rPr>
              <a:t> is the scientific study of language from a computational perspective. Computational linguists are interested in providing computational models of various kinds of linguistic phenomena. These models may </a:t>
            </a:r>
            <a:r>
              <a:rPr lang="en-US" sz="2100" dirty="0" smtClean="0">
                <a:latin typeface="+mj-lt"/>
              </a:rPr>
              <a:t>be </a:t>
            </a:r>
            <a:r>
              <a:rPr lang="en-US" sz="2100" b="1" dirty="0" smtClean="0">
                <a:latin typeface="+mj-lt"/>
              </a:rPr>
              <a:t>"knowledge-based" </a:t>
            </a:r>
            <a:r>
              <a:rPr lang="en-US" sz="2100" dirty="0" smtClean="0">
                <a:latin typeface="+mj-lt"/>
              </a:rPr>
              <a:t>("hand-crafted") or </a:t>
            </a:r>
            <a:r>
              <a:rPr lang="en-US" sz="2100" b="1" dirty="0" smtClean="0">
                <a:latin typeface="+mj-lt"/>
              </a:rPr>
              <a:t>"data-driven</a:t>
            </a:r>
            <a:r>
              <a:rPr lang="en-US" sz="2100" b="1" dirty="0" smtClean="0">
                <a:latin typeface="+mj-lt"/>
              </a:rPr>
              <a:t>" </a:t>
            </a:r>
            <a:r>
              <a:rPr lang="en-US" sz="2100" dirty="0" smtClean="0">
                <a:latin typeface="+mj-lt"/>
              </a:rPr>
              <a:t>("statistical" or "empirical"). Work in computational linguistics is in some cases motivated from a scientific perspective in that one is trying to provide a computational explanation for a particular linguistic or psycholinguistic phenomenon; and in other cases the motivation may be more purely technological in that one wants to provide a working component of a speech or natural language system. Indeed, the work of computational linguists is incorporated into many working systems today, including speech recognition systems, text-to-speech synthesizers, automated voice response systems, web search engines, text editors, language instruction materials, to name just a few.</a:t>
            </a:r>
            <a:endParaRPr lang="ru-RU" sz="21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Computational Linguistics </a:t>
            </a:r>
            <a:r>
              <a:rPr lang="en-CA" dirty="0" smtClean="0"/>
              <a:t>is needed for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424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736"/>
            <a:ext cx="882955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Computational Linguistics </a:t>
            </a:r>
            <a:r>
              <a:rPr lang="en-CA" dirty="0" smtClean="0"/>
              <a:t>is needed for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Goals of Computational Linguistics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472518" cy="5495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</TotalTime>
  <Words>623</Words>
  <Application>Microsoft Office PowerPoint</Application>
  <PresentationFormat>Экран (4:3)</PresentationFormat>
  <Paragraphs>68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Computational Linguistics (CL) &amp; Corpus Linguistics</vt:lpstr>
      <vt:lpstr>Outline</vt:lpstr>
      <vt:lpstr>Computational Linguistics</vt:lpstr>
      <vt:lpstr>Computational Linguistics</vt:lpstr>
      <vt:lpstr>Vale Martin Kay: What is computational linguistics? </vt:lpstr>
      <vt:lpstr>Computational Linguistics is needed for</vt:lpstr>
      <vt:lpstr>Слайд 7</vt:lpstr>
      <vt:lpstr>Computational Linguistics is needed for</vt:lpstr>
      <vt:lpstr>Goals of Computational Linguistics</vt:lpstr>
      <vt:lpstr>Computational Linguistics  requires knowledge of</vt:lpstr>
      <vt:lpstr>Слайд 11</vt:lpstr>
      <vt:lpstr>Computational Linguistics  requires knowledge of</vt:lpstr>
      <vt:lpstr>Corpus Linguistics</vt:lpstr>
      <vt:lpstr>Corpus Linguistics is not</vt:lpstr>
      <vt:lpstr>Corpus Linguistics finds out</vt:lpstr>
      <vt:lpstr>Corpus Approach (Biber, Conrad&amp;Reppen, 1998)</vt:lpstr>
      <vt:lpstr>References:</vt:lpstr>
      <vt:lpstr>Why do I need to study Computational and Corpus Linguistics?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Linguistics (CL) &amp; Corpus Linguistics</dc:title>
  <dc:creator>HP</dc:creator>
  <cp:lastModifiedBy>HP</cp:lastModifiedBy>
  <cp:revision>34</cp:revision>
  <dcterms:created xsi:type="dcterms:W3CDTF">2021-08-30T17:55:22Z</dcterms:created>
  <dcterms:modified xsi:type="dcterms:W3CDTF">2021-09-01T18:38:59Z</dcterms:modified>
</cp:coreProperties>
</file>