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1"/>
  </p:notesMasterIdLst>
  <p:sldIdLst>
    <p:sldId id="257" r:id="rId2"/>
    <p:sldId id="258" r:id="rId3"/>
    <p:sldId id="259" r:id="rId4"/>
    <p:sldId id="282" r:id="rId5"/>
    <p:sldId id="283" r:id="rId6"/>
    <p:sldId id="284" r:id="rId7"/>
    <p:sldId id="285" r:id="rId8"/>
    <p:sldId id="261" r:id="rId9"/>
    <p:sldId id="262" r:id="rId10"/>
    <p:sldId id="263" r:id="rId11"/>
    <p:sldId id="264" r:id="rId12"/>
    <p:sldId id="273" r:id="rId13"/>
    <p:sldId id="265" r:id="rId14"/>
    <p:sldId id="274" r:id="rId15"/>
    <p:sldId id="275" r:id="rId16"/>
    <p:sldId id="266" r:id="rId17"/>
    <p:sldId id="267" r:id="rId18"/>
    <p:sldId id="268" r:id="rId19"/>
    <p:sldId id="269" r:id="rId20"/>
    <p:sldId id="270" r:id="rId21"/>
    <p:sldId id="276" r:id="rId22"/>
    <p:sldId id="286" r:id="rId23"/>
    <p:sldId id="287" r:id="rId24"/>
    <p:sldId id="288" r:id="rId25"/>
    <p:sldId id="289" r:id="rId26"/>
    <p:sldId id="277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320" y="-3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53074-FE13-473D-AF1A-3BCF5A2C0609}" type="doc">
      <dgm:prSet loTypeId="urn:microsoft.com/office/officeart/2005/8/layout/radial1" loCatId="relationship" qsTypeId="urn:microsoft.com/office/officeart/2005/8/quickstyle/simple5" qsCatId="simple" csTypeId="urn:microsoft.com/office/officeart/2005/8/colors/colorful2" csCatId="colorful" phldr="1"/>
      <dgm:spPr/>
    </dgm:pt>
    <dgm:pt modelId="{DDC0BA0D-BBD7-4153-B4A3-1508738AE94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ДИТИНА 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ОСОБЛИВИМИ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ПОТРЕБАМИ</a:t>
          </a:r>
          <a:endParaRPr kumimoji="0" lang="ru-RU" altLang="ru-RU" sz="1400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2BAEA9-7101-446E-AC60-D6040F0112B5}" type="parTrans" cxnId="{6705D7AA-A25E-4FA3-A659-E38702946439}">
      <dgm:prSet/>
      <dgm:spPr/>
      <dgm:t>
        <a:bodyPr/>
        <a:lstStyle/>
        <a:p>
          <a:endParaRPr lang="ru-RU"/>
        </a:p>
      </dgm:t>
    </dgm:pt>
    <dgm:pt modelId="{95AAF37F-67EC-40B3-A26C-02EAE86A5DA6}" type="sibTrans" cxnId="{6705D7AA-A25E-4FA3-A659-E38702946439}">
      <dgm:prSet/>
      <dgm:spPr/>
      <dgm:t>
        <a:bodyPr/>
        <a:lstStyle/>
        <a:p>
          <a:endParaRPr lang="ru-RU"/>
        </a:p>
      </dgm:t>
    </dgm:pt>
    <dgm:pt modelId="{35DF43D5-F5B4-4097-9035-3E13D03AA16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ВЧИТЕЛЬ</a:t>
          </a:r>
          <a:endParaRPr kumimoji="0" lang="ru-RU" altLang="ru-RU" sz="1400" b="1" i="0" u="none" strike="noStrike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32E2D7-6708-4269-A1B7-83B6007ABBD1}" type="parTrans" cxnId="{A01431BF-7A8B-4FEE-B093-692A7FF379F9}">
      <dgm:prSet/>
      <dgm:spPr/>
      <dgm:t>
        <a:bodyPr/>
        <a:lstStyle/>
        <a:p>
          <a:endParaRPr lang="ru-RU"/>
        </a:p>
      </dgm:t>
    </dgm:pt>
    <dgm:pt modelId="{FB6F8E26-183B-43CB-BCBD-22AAC28E461D}" type="sibTrans" cxnId="{A01431BF-7A8B-4FEE-B093-692A7FF379F9}">
      <dgm:prSet/>
      <dgm:spPr/>
      <dgm:t>
        <a:bodyPr/>
        <a:lstStyle/>
        <a:p>
          <a:endParaRPr lang="ru-RU"/>
        </a:p>
      </dgm:t>
    </dgm:pt>
    <dgm:pt modelId="{E0C532F3-D1AA-4957-A7F5-5F5BDDD30B6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АСИСТЕНТ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ВЧИТЕЛЯ</a:t>
          </a:r>
          <a:endParaRPr kumimoji="0" lang="ru-RU" altLang="ru-RU" sz="1400" b="1" i="0" u="none" strike="noStrike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B764D4-58BB-465C-ADEB-CA7801496B20}" type="parTrans" cxnId="{A9F2AEBB-DEB2-46AB-AE40-9EA81C78684B}">
      <dgm:prSet/>
      <dgm:spPr/>
      <dgm:t>
        <a:bodyPr/>
        <a:lstStyle/>
        <a:p>
          <a:endParaRPr lang="ru-RU"/>
        </a:p>
      </dgm:t>
    </dgm:pt>
    <dgm:pt modelId="{364A64D6-B5CB-40E2-8BA9-D1511DE34651}" type="sibTrans" cxnId="{A9F2AEBB-DEB2-46AB-AE40-9EA81C78684B}">
      <dgm:prSet/>
      <dgm:spPr/>
      <dgm:t>
        <a:bodyPr/>
        <a:lstStyle/>
        <a:p>
          <a:endParaRPr lang="ru-RU"/>
        </a:p>
      </dgm:t>
    </dgm:pt>
    <dgm:pt modelId="{B45A8249-5E1C-4BEB-8843-D2C148309BC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АДМІНІ</a:t>
          </a:r>
          <a:r>
            <a:rPr kumimoji="0" lang="en-US" altLang="ru-RU" sz="1800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kumimoji="0" lang="uk-UA" altLang="ru-RU" sz="1800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СТРАЦІЯ</a:t>
          </a:r>
          <a:endParaRPr kumimoji="0" lang="ru-RU" altLang="ru-RU" sz="1800" b="1" i="0" u="none" strike="noStrike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0DEFC4-C881-4AC8-B697-80D1FD04F5C1}" type="parTrans" cxnId="{CBA4D608-A8BA-40CD-8276-F12B8B8DB844}">
      <dgm:prSet/>
      <dgm:spPr/>
      <dgm:t>
        <a:bodyPr/>
        <a:lstStyle/>
        <a:p>
          <a:endParaRPr lang="ru-RU"/>
        </a:p>
      </dgm:t>
    </dgm:pt>
    <dgm:pt modelId="{FA685ED7-A876-49F6-BD0E-279BEDA5DAF0}" type="sibTrans" cxnId="{CBA4D608-A8BA-40CD-8276-F12B8B8DB844}">
      <dgm:prSet/>
      <dgm:spPr/>
      <dgm:t>
        <a:bodyPr/>
        <a:lstStyle/>
        <a:p>
          <a:endParaRPr lang="ru-RU"/>
        </a:p>
      </dgm:t>
    </dgm:pt>
    <dgm:pt modelId="{C8960503-2225-420A-9852-6D315E6C400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СОЦІАЛЬ</a:t>
          </a:r>
          <a:r>
            <a:rPr kumimoji="0" lang="en-US" altLang="ru-RU" sz="1600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kumimoji="0" lang="uk-UA" altLang="ru-RU" sz="1600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ПЕДАГОГ</a:t>
          </a:r>
          <a:endParaRPr kumimoji="0" lang="ru-RU" altLang="ru-RU" sz="1600" b="1" i="0" u="none" strike="noStrike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46C064-754E-4D5E-AE12-4660EE2BF47F}" type="parTrans" cxnId="{4FFF4418-1F8F-4559-99B5-1F3BCC8BC3EB}">
      <dgm:prSet/>
      <dgm:spPr/>
      <dgm:t>
        <a:bodyPr/>
        <a:lstStyle/>
        <a:p>
          <a:endParaRPr lang="ru-RU"/>
        </a:p>
      </dgm:t>
    </dgm:pt>
    <dgm:pt modelId="{EFB84AA0-281D-4C32-B308-AC8A231FE3C7}" type="sibTrans" cxnId="{4FFF4418-1F8F-4559-99B5-1F3BCC8BC3EB}">
      <dgm:prSet/>
      <dgm:spPr/>
      <dgm:t>
        <a:bodyPr/>
        <a:lstStyle/>
        <a:p>
          <a:endParaRPr lang="ru-RU"/>
        </a:p>
      </dgm:t>
    </dgm:pt>
    <dgm:pt modelId="{94206ED2-21AC-4B90-A18E-A43442FE972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ПСИХОЛОГ</a:t>
          </a:r>
          <a:endParaRPr kumimoji="0" lang="ru-RU" altLang="ru-RU" sz="900" b="1" i="0" u="none" strike="noStrike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76FF5-D0B5-4FE4-B967-B50F97B4FB01}" type="parTrans" cxnId="{1BFCF40B-47EB-403C-AAA5-524D7A6263A0}">
      <dgm:prSet/>
      <dgm:spPr/>
      <dgm:t>
        <a:bodyPr/>
        <a:lstStyle/>
        <a:p>
          <a:endParaRPr lang="ru-RU"/>
        </a:p>
      </dgm:t>
    </dgm:pt>
    <dgm:pt modelId="{01558290-53F5-41D5-BC24-547764DBD3AF}" type="sibTrans" cxnId="{1BFCF40B-47EB-403C-AAA5-524D7A6263A0}">
      <dgm:prSet/>
      <dgm:spPr/>
      <dgm:t>
        <a:bodyPr/>
        <a:lstStyle/>
        <a:p>
          <a:endParaRPr lang="ru-RU"/>
        </a:p>
      </dgm:t>
    </dgm:pt>
    <dgm:pt modelId="{EA5A2D28-9D18-484F-9666-81EE5AD90B2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ЛОГОПЕД</a:t>
          </a:r>
          <a:endParaRPr kumimoji="0" lang="ru-RU" altLang="ru-RU" sz="1600" b="1" i="0" u="none" strike="noStrike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A1633-8BDB-4498-84F6-064F4B84C717}" type="parTrans" cxnId="{80C5CAFF-FA0E-4730-A3FC-3F786F102E40}">
      <dgm:prSet/>
      <dgm:spPr/>
      <dgm:t>
        <a:bodyPr/>
        <a:lstStyle/>
        <a:p>
          <a:endParaRPr lang="ru-RU"/>
        </a:p>
      </dgm:t>
    </dgm:pt>
    <dgm:pt modelId="{1A2C6FC0-D307-4BEB-B3DB-3AAFC24C6FCA}" type="sibTrans" cxnId="{80C5CAFF-FA0E-4730-A3FC-3F786F102E40}">
      <dgm:prSet/>
      <dgm:spPr/>
      <dgm:t>
        <a:bodyPr/>
        <a:lstStyle/>
        <a:p>
          <a:endParaRPr lang="ru-RU"/>
        </a:p>
      </dgm:t>
    </dgm:pt>
    <dgm:pt modelId="{7EEC2ACA-59C5-4850-A80D-91C4FD19AF2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МЕД-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ПРАЦІВНИКИ</a:t>
          </a:r>
          <a:endParaRPr kumimoji="0" lang="ru-RU" altLang="ru-RU" sz="1800" b="1" i="0" u="none" strike="noStrike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FBC36-8053-4C58-9A74-3081B5573F02}" type="parTrans" cxnId="{AB4323CF-4929-466A-A3E9-C5EA4D8D29A9}">
      <dgm:prSet/>
      <dgm:spPr/>
      <dgm:t>
        <a:bodyPr/>
        <a:lstStyle/>
        <a:p>
          <a:endParaRPr lang="ru-RU"/>
        </a:p>
      </dgm:t>
    </dgm:pt>
    <dgm:pt modelId="{86D99E37-D81C-4EC3-87D0-E87BCB3AD021}" type="sibTrans" cxnId="{AB4323CF-4929-466A-A3E9-C5EA4D8D29A9}">
      <dgm:prSet/>
      <dgm:spPr/>
      <dgm:t>
        <a:bodyPr/>
        <a:lstStyle/>
        <a:p>
          <a:endParaRPr lang="ru-RU"/>
        </a:p>
      </dgm:t>
    </dgm:pt>
    <dgm:pt modelId="{248A9132-0196-4B54-B63E-8E8B911A696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БАТЬКИ</a:t>
          </a:r>
          <a:endParaRPr kumimoji="0" lang="ru-RU" altLang="ru-RU" sz="1800" b="1" i="0" u="none" strike="noStrike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C1767-0E87-42E5-B38B-D82F5A4939C2}" type="parTrans" cxnId="{623B682C-0B65-4D89-803D-E76A8D5EA335}">
      <dgm:prSet/>
      <dgm:spPr/>
      <dgm:t>
        <a:bodyPr/>
        <a:lstStyle/>
        <a:p>
          <a:endParaRPr lang="ru-RU"/>
        </a:p>
      </dgm:t>
    </dgm:pt>
    <dgm:pt modelId="{D0168F58-56E7-47D6-8BC5-56FC1D891F53}" type="sibTrans" cxnId="{623B682C-0B65-4D89-803D-E76A8D5EA335}">
      <dgm:prSet/>
      <dgm:spPr/>
      <dgm:t>
        <a:bodyPr/>
        <a:lstStyle/>
        <a:p>
          <a:endParaRPr lang="ru-RU"/>
        </a:p>
      </dgm:t>
    </dgm:pt>
    <dgm:pt modelId="{0B65C128-F3E1-4EEE-B563-39456F263F32}" type="pres">
      <dgm:prSet presAssocID="{E9653074-FE13-473D-AF1A-3BCF5A2C060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2C4EFB-ED27-4F0B-BE6F-5D36EF656318}" type="pres">
      <dgm:prSet presAssocID="{DDC0BA0D-BBD7-4153-B4A3-1508738AE94E}" presName="centerShape" presStyleLbl="node0" presStyleIdx="0" presStyleCnt="1" custScaleX="140189" custScaleY="119502" custLinFactNeighborX="0" custLinFactNeighborY="0"/>
      <dgm:spPr/>
      <dgm:t>
        <a:bodyPr/>
        <a:lstStyle/>
        <a:p>
          <a:endParaRPr lang="ru-RU"/>
        </a:p>
      </dgm:t>
    </dgm:pt>
    <dgm:pt modelId="{A73DEA6C-8084-4484-AFAC-C76667F71D6F}" type="pres">
      <dgm:prSet presAssocID="{0D32E2D7-6708-4269-A1B7-83B6007ABBD1}" presName="Name9" presStyleLbl="parChTrans1D2" presStyleIdx="0" presStyleCnt="8"/>
      <dgm:spPr/>
      <dgm:t>
        <a:bodyPr/>
        <a:lstStyle/>
        <a:p>
          <a:endParaRPr lang="ru-RU"/>
        </a:p>
      </dgm:t>
    </dgm:pt>
    <dgm:pt modelId="{708663FA-60BD-49DF-A6CB-88552A341B12}" type="pres">
      <dgm:prSet presAssocID="{0D32E2D7-6708-4269-A1B7-83B6007ABBD1}" presName="connTx" presStyleLbl="parChTrans1D2" presStyleIdx="0" presStyleCnt="8"/>
      <dgm:spPr/>
      <dgm:t>
        <a:bodyPr/>
        <a:lstStyle/>
        <a:p>
          <a:endParaRPr lang="ru-RU"/>
        </a:p>
      </dgm:t>
    </dgm:pt>
    <dgm:pt modelId="{BA7C1824-CCA4-4A69-B5BB-B70C6E391DFB}" type="pres">
      <dgm:prSet presAssocID="{35DF43D5-F5B4-4097-9035-3E13D03AA16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5843F-F18F-412B-AE78-0F38F13CA7A0}" type="pres">
      <dgm:prSet presAssocID="{8DB764D4-58BB-465C-ADEB-CA7801496B20}" presName="Name9" presStyleLbl="parChTrans1D2" presStyleIdx="1" presStyleCnt="8"/>
      <dgm:spPr/>
      <dgm:t>
        <a:bodyPr/>
        <a:lstStyle/>
        <a:p>
          <a:endParaRPr lang="ru-RU"/>
        </a:p>
      </dgm:t>
    </dgm:pt>
    <dgm:pt modelId="{D7C9537C-BECC-47F4-9A31-2883BCDEF862}" type="pres">
      <dgm:prSet presAssocID="{8DB764D4-58BB-465C-ADEB-CA7801496B20}" presName="connTx" presStyleLbl="parChTrans1D2" presStyleIdx="1" presStyleCnt="8"/>
      <dgm:spPr/>
      <dgm:t>
        <a:bodyPr/>
        <a:lstStyle/>
        <a:p>
          <a:endParaRPr lang="ru-RU"/>
        </a:p>
      </dgm:t>
    </dgm:pt>
    <dgm:pt modelId="{23D8D4C2-D8EA-4C12-B219-780180190D4E}" type="pres">
      <dgm:prSet presAssocID="{E0C532F3-D1AA-4957-A7F5-5F5BDDD30B6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004B2-D3C9-4597-AFF5-8B6E8AB10299}" type="pres">
      <dgm:prSet presAssocID="{ED0DEFC4-C881-4AC8-B697-80D1FD04F5C1}" presName="Name9" presStyleLbl="parChTrans1D2" presStyleIdx="2" presStyleCnt="8"/>
      <dgm:spPr/>
      <dgm:t>
        <a:bodyPr/>
        <a:lstStyle/>
        <a:p>
          <a:endParaRPr lang="ru-RU"/>
        </a:p>
      </dgm:t>
    </dgm:pt>
    <dgm:pt modelId="{9ADAB14F-17C1-473B-A80A-33500311F50D}" type="pres">
      <dgm:prSet presAssocID="{ED0DEFC4-C881-4AC8-B697-80D1FD04F5C1}" presName="connTx" presStyleLbl="parChTrans1D2" presStyleIdx="2" presStyleCnt="8"/>
      <dgm:spPr/>
      <dgm:t>
        <a:bodyPr/>
        <a:lstStyle/>
        <a:p>
          <a:endParaRPr lang="ru-RU"/>
        </a:p>
      </dgm:t>
    </dgm:pt>
    <dgm:pt modelId="{A16F8AEC-1682-4BD6-9073-5F6C982A5E93}" type="pres">
      <dgm:prSet presAssocID="{B45A8249-5E1C-4BEB-8843-D2C148309BC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717A3-FA64-4119-95A9-360A6FAF4B2D}" type="pres">
      <dgm:prSet presAssocID="{9946C064-754E-4D5E-AE12-4660EE2BF47F}" presName="Name9" presStyleLbl="parChTrans1D2" presStyleIdx="3" presStyleCnt="8"/>
      <dgm:spPr/>
      <dgm:t>
        <a:bodyPr/>
        <a:lstStyle/>
        <a:p>
          <a:endParaRPr lang="ru-RU"/>
        </a:p>
      </dgm:t>
    </dgm:pt>
    <dgm:pt modelId="{30EB312B-03B0-4EA5-8BA7-F5E9F5595117}" type="pres">
      <dgm:prSet presAssocID="{9946C064-754E-4D5E-AE12-4660EE2BF47F}" presName="connTx" presStyleLbl="parChTrans1D2" presStyleIdx="3" presStyleCnt="8"/>
      <dgm:spPr/>
      <dgm:t>
        <a:bodyPr/>
        <a:lstStyle/>
        <a:p>
          <a:endParaRPr lang="ru-RU"/>
        </a:p>
      </dgm:t>
    </dgm:pt>
    <dgm:pt modelId="{6E012570-9B09-4A6B-AFC7-107F50E98019}" type="pres">
      <dgm:prSet presAssocID="{C8960503-2225-420A-9852-6D315E6C400D}" presName="node" presStyleLbl="node1" presStyleIdx="3" presStyleCnt="8" custScaleX="122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E45FA-C9BD-4366-98CC-596B48BC3F17}" type="pres">
      <dgm:prSet presAssocID="{BAC76FF5-D0B5-4FE4-B967-B50F97B4FB01}" presName="Name9" presStyleLbl="parChTrans1D2" presStyleIdx="4" presStyleCnt="8"/>
      <dgm:spPr/>
      <dgm:t>
        <a:bodyPr/>
        <a:lstStyle/>
        <a:p>
          <a:endParaRPr lang="ru-RU"/>
        </a:p>
      </dgm:t>
    </dgm:pt>
    <dgm:pt modelId="{1C7F43E9-3599-42A9-A796-37D0A77A0136}" type="pres">
      <dgm:prSet presAssocID="{BAC76FF5-D0B5-4FE4-B967-B50F97B4FB01}" presName="connTx" presStyleLbl="parChTrans1D2" presStyleIdx="4" presStyleCnt="8"/>
      <dgm:spPr/>
      <dgm:t>
        <a:bodyPr/>
        <a:lstStyle/>
        <a:p>
          <a:endParaRPr lang="ru-RU"/>
        </a:p>
      </dgm:t>
    </dgm:pt>
    <dgm:pt modelId="{0418CFD1-DA0C-4D80-9E24-4C5F0AF479D4}" type="pres">
      <dgm:prSet presAssocID="{94206ED2-21AC-4B90-A18E-A43442FE972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257B2-0C2A-4007-A367-2562DCE0B851}" type="pres">
      <dgm:prSet presAssocID="{981A1633-8BDB-4498-84F6-064F4B84C717}" presName="Name9" presStyleLbl="parChTrans1D2" presStyleIdx="5" presStyleCnt="8"/>
      <dgm:spPr/>
      <dgm:t>
        <a:bodyPr/>
        <a:lstStyle/>
        <a:p>
          <a:endParaRPr lang="ru-RU"/>
        </a:p>
      </dgm:t>
    </dgm:pt>
    <dgm:pt modelId="{5E2778CF-7320-4CF3-A199-72B5C639DDE1}" type="pres">
      <dgm:prSet presAssocID="{981A1633-8BDB-4498-84F6-064F4B84C717}" presName="connTx" presStyleLbl="parChTrans1D2" presStyleIdx="5" presStyleCnt="8"/>
      <dgm:spPr/>
      <dgm:t>
        <a:bodyPr/>
        <a:lstStyle/>
        <a:p>
          <a:endParaRPr lang="ru-RU"/>
        </a:p>
      </dgm:t>
    </dgm:pt>
    <dgm:pt modelId="{216C8184-855C-41AD-B34B-7E874D11B74A}" type="pres">
      <dgm:prSet presAssocID="{EA5A2D28-9D18-484F-9666-81EE5AD90B2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AE5A5-E2D3-4E0B-8C20-16BE1F9613E7}" type="pres">
      <dgm:prSet presAssocID="{2CDFBC36-8053-4C58-9A74-3081B5573F02}" presName="Name9" presStyleLbl="parChTrans1D2" presStyleIdx="6" presStyleCnt="8"/>
      <dgm:spPr/>
      <dgm:t>
        <a:bodyPr/>
        <a:lstStyle/>
        <a:p>
          <a:endParaRPr lang="ru-RU"/>
        </a:p>
      </dgm:t>
    </dgm:pt>
    <dgm:pt modelId="{7DCC5626-08F1-45B6-B87B-56432DCD7DB6}" type="pres">
      <dgm:prSet presAssocID="{2CDFBC36-8053-4C58-9A74-3081B5573F02}" presName="connTx" presStyleLbl="parChTrans1D2" presStyleIdx="6" presStyleCnt="8"/>
      <dgm:spPr/>
      <dgm:t>
        <a:bodyPr/>
        <a:lstStyle/>
        <a:p>
          <a:endParaRPr lang="ru-RU"/>
        </a:p>
      </dgm:t>
    </dgm:pt>
    <dgm:pt modelId="{C81AAB78-324D-432E-84C4-88A4D601CCCC}" type="pres">
      <dgm:prSet presAssocID="{7EEC2ACA-59C5-4850-A80D-91C4FD19AF2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294E1-F372-4E59-8A59-E7932A505A73}" type="pres">
      <dgm:prSet presAssocID="{F31C1767-0E87-42E5-B38B-D82F5A4939C2}" presName="Name9" presStyleLbl="parChTrans1D2" presStyleIdx="7" presStyleCnt="8"/>
      <dgm:spPr/>
      <dgm:t>
        <a:bodyPr/>
        <a:lstStyle/>
        <a:p>
          <a:endParaRPr lang="ru-RU"/>
        </a:p>
      </dgm:t>
    </dgm:pt>
    <dgm:pt modelId="{38A65B54-6942-4BD4-87A1-F23F61B3F06B}" type="pres">
      <dgm:prSet presAssocID="{F31C1767-0E87-42E5-B38B-D82F5A4939C2}" presName="connTx" presStyleLbl="parChTrans1D2" presStyleIdx="7" presStyleCnt="8"/>
      <dgm:spPr/>
      <dgm:t>
        <a:bodyPr/>
        <a:lstStyle/>
        <a:p>
          <a:endParaRPr lang="ru-RU"/>
        </a:p>
      </dgm:t>
    </dgm:pt>
    <dgm:pt modelId="{BCDEBDFA-6C42-48DF-946C-4605164CB0E7}" type="pres">
      <dgm:prSet presAssocID="{248A9132-0196-4B54-B63E-8E8B911A696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C5CAFF-FA0E-4730-A3FC-3F786F102E40}" srcId="{DDC0BA0D-BBD7-4153-B4A3-1508738AE94E}" destId="{EA5A2D28-9D18-484F-9666-81EE5AD90B2D}" srcOrd="5" destOrd="0" parTransId="{981A1633-8BDB-4498-84F6-064F4B84C717}" sibTransId="{1A2C6FC0-D307-4BEB-B3DB-3AAFC24C6FCA}"/>
    <dgm:cxn modelId="{B6ACA2DC-3124-4F30-8290-1EC4968718AD}" type="presOf" srcId="{E9653074-FE13-473D-AF1A-3BCF5A2C0609}" destId="{0B65C128-F3E1-4EEE-B563-39456F263F32}" srcOrd="0" destOrd="0" presId="urn:microsoft.com/office/officeart/2005/8/layout/radial1"/>
    <dgm:cxn modelId="{4DBFCA8D-29C5-4E41-BD2A-8E01A17C0898}" type="presOf" srcId="{BAC76FF5-D0B5-4FE4-B967-B50F97B4FB01}" destId="{2DEE45FA-C9BD-4366-98CC-596B48BC3F17}" srcOrd="0" destOrd="0" presId="urn:microsoft.com/office/officeart/2005/8/layout/radial1"/>
    <dgm:cxn modelId="{7CF4B59F-7B6D-40C1-84ED-2D95FA08B4E5}" type="presOf" srcId="{8DB764D4-58BB-465C-ADEB-CA7801496B20}" destId="{D7C9537C-BECC-47F4-9A31-2883BCDEF862}" srcOrd="1" destOrd="0" presId="urn:microsoft.com/office/officeart/2005/8/layout/radial1"/>
    <dgm:cxn modelId="{DFFF6988-D030-44C0-B48F-864000468A27}" type="presOf" srcId="{2CDFBC36-8053-4C58-9A74-3081B5573F02}" destId="{7DCC5626-08F1-45B6-B87B-56432DCD7DB6}" srcOrd="1" destOrd="0" presId="urn:microsoft.com/office/officeart/2005/8/layout/radial1"/>
    <dgm:cxn modelId="{A9F2AEBB-DEB2-46AB-AE40-9EA81C78684B}" srcId="{DDC0BA0D-BBD7-4153-B4A3-1508738AE94E}" destId="{E0C532F3-D1AA-4957-A7F5-5F5BDDD30B63}" srcOrd="1" destOrd="0" parTransId="{8DB764D4-58BB-465C-ADEB-CA7801496B20}" sibTransId="{364A64D6-B5CB-40E2-8BA9-D1511DE34651}"/>
    <dgm:cxn modelId="{694D05AC-1268-4826-A92B-E65D02C430BA}" type="presOf" srcId="{9946C064-754E-4D5E-AE12-4660EE2BF47F}" destId="{30EB312B-03B0-4EA5-8BA7-F5E9F5595117}" srcOrd="1" destOrd="0" presId="urn:microsoft.com/office/officeart/2005/8/layout/radial1"/>
    <dgm:cxn modelId="{623B682C-0B65-4D89-803D-E76A8D5EA335}" srcId="{DDC0BA0D-BBD7-4153-B4A3-1508738AE94E}" destId="{248A9132-0196-4B54-B63E-8E8B911A6962}" srcOrd="7" destOrd="0" parTransId="{F31C1767-0E87-42E5-B38B-D82F5A4939C2}" sibTransId="{D0168F58-56E7-47D6-8BC5-56FC1D891F53}"/>
    <dgm:cxn modelId="{2D7BE71E-CC98-4E61-8322-4E7D3E3C5923}" type="presOf" srcId="{DDC0BA0D-BBD7-4153-B4A3-1508738AE94E}" destId="{B52C4EFB-ED27-4F0B-BE6F-5D36EF656318}" srcOrd="0" destOrd="0" presId="urn:microsoft.com/office/officeart/2005/8/layout/radial1"/>
    <dgm:cxn modelId="{CBA4D608-A8BA-40CD-8276-F12B8B8DB844}" srcId="{DDC0BA0D-BBD7-4153-B4A3-1508738AE94E}" destId="{B45A8249-5E1C-4BEB-8843-D2C148309BCB}" srcOrd="2" destOrd="0" parTransId="{ED0DEFC4-C881-4AC8-B697-80D1FD04F5C1}" sibTransId="{FA685ED7-A876-49F6-BD0E-279BEDA5DAF0}"/>
    <dgm:cxn modelId="{729C312A-CE46-42CB-8A40-59C3AC137A3F}" type="presOf" srcId="{248A9132-0196-4B54-B63E-8E8B911A6962}" destId="{BCDEBDFA-6C42-48DF-946C-4605164CB0E7}" srcOrd="0" destOrd="0" presId="urn:microsoft.com/office/officeart/2005/8/layout/radial1"/>
    <dgm:cxn modelId="{2F71DFA6-4402-46DF-80E2-FFAC414EFC2F}" type="presOf" srcId="{C8960503-2225-420A-9852-6D315E6C400D}" destId="{6E012570-9B09-4A6B-AFC7-107F50E98019}" srcOrd="0" destOrd="0" presId="urn:microsoft.com/office/officeart/2005/8/layout/radial1"/>
    <dgm:cxn modelId="{4FFF4418-1F8F-4559-99B5-1F3BCC8BC3EB}" srcId="{DDC0BA0D-BBD7-4153-B4A3-1508738AE94E}" destId="{C8960503-2225-420A-9852-6D315E6C400D}" srcOrd="3" destOrd="0" parTransId="{9946C064-754E-4D5E-AE12-4660EE2BF47F}" sibTransId="{EFB84AA0-281D-4C32-B308-AC8A231FE3C7}"/>
    <dgm:cxn modelId="{5CC35748-80E1-4A08-9761-4B9AB6D3DDB9}" type="presOf" srcId="{0D32E2D7-6708-4269-A1B7-83B6007ABBD1}" destId="{A73DEA6C-8084-4484-AFAC-C76667F71D6F}" srcOrd="0" destOrd="0" presId="urn:microsoft.com/office/officeart/2005/8/layout/radial1"/>
    <dgm:cxn modelId="{1BFCF40B-47EB-403C-AAA5-524D7A6263A0}" srcId="{DDC0BA0D-BBD7-4153-B4A3-1508738AE94E}" destId="{94206ED2-21AC-4B90-A18E-A43442FE972D}" srcOrd="4" destOrd="0" parTransId="{BAC76FF5-D0B5-4FE4-B967-B50F97B4FB01}" sibTransId="{01558290-53F5-41D5-BC24-547764DBD3AF}"/>
    <dgm:cxn modelId="{89C2371C-F4F2-475F-BA62-7ED63C129232}" type="presOf" srcId="{E0C532F3-D1AA-4957-A7F5-5F5BDDD30B63}" destId="{23D8D4C2-D8EA-4C12-B219-780180190D4E}" srcOrd="0" destOrd="0" presId="urn:microsoft.com/office/officeart/2005/8/layout/radial1"/>
    <dgm:cxn modelId="{BF4F670B-E006-4F0D-9A3D-447CF31472F3}" type="presOf" srcId="{7EEC2ACA-59C5-4850-A80D-91C4FD19AF24}" destId="{C81AAB78-324D-432E-84C4-88A4D601CCCC}" srcOrd="0" destOrd="0" presId="urn:microsoft.com/office/officeart/2005/8/layout/radial1"/>
    <dgm:cxn modelId="{A2D007DB-301A-4969-8CEF-AD7D0DF95E55}" type="presOf" srcId="{ED0DEFC4-C881-4AC8-B697-80D1FD04F5C1}" destId="{FA6004B2-D3C9-4597-AFF5-8B6E8AB10299}" srcOrd="0" destOrd="0" presId="urn:microsoft.com/office/officeart/2005/8/layout/radial1"/>
    <dgm:cxn modelId="{60C49F94-B937-4C5B-B634-0AC02022681C}" type="presOf" srcId="{BAC76FF5-D0B5-4FE4-B967-B50F97B4FB01}" destId="{1C7F43E9-3599-42A9-A796-37D0A77A0136}" srcOrd="1" destOrd="0" presId="urn:microsoft.com/office/officeart/2005/8/layout/radial1"/>
    <dgm:cxn modelId="{A01431BF-7A8B-4FEE-B093-692A7FF379F9}" srcId="{DDC0BA0D-BBD7-4153-B4A3-1508738AE94E}" destId="{35DF43D5-F5B4-4097-9035-3E13D03AA166}" srcOrd="0" destOrd="0" parTransId="{0D32E2D7-6708-4269-A1B7-83B6007ABBD1}" sibTransId="{FB6F8E26-183B-43CB-BCBD-22AAC28E461D}"/>
    <dgm:cxn modelId="{AB4323CF-4929-466A-A3E9-C5EA4D8D29A9}" srcId="{DDC0BA0D-BBD7-4153-B4A3-1508738AE94E}" destId="{7EEC2ACA-59C5-4850-A80D-91C4FD19AF24}" srcOrd="6" destOrd="0" parTransId="{2CDFBC36-8053-4C58-9A74-3081B5573F02}" sibTransId="{86D99E37-D81C-4EC3-87D0-E87BCB3AD021}"/>
    <dgm:cxn modelId="{8CA0B517-A4D6-4140-BAD3-B053005F0DEB}" type="presOf" srcId="{2CDFBC36-8053-4C58-9A74-3081B5573F02}" destId="{2B0AE5A5-E2D3-4E0B-8C20-16BE1F9613E7}" srcOrd="0" destOrd="0" presId="urn:microsoft.com/office/officeart/2005/8/layout/radial1"/>
    <dgm:cxn modelId="{8C5BCFAC-8997-4C6D-9406-0E2CBAF061CF}" type="presOf" srcId="{0D32E2D7-6708-4269-A1B7-83B6007ABBD1}" destId="{708663FA-60BD-49DF-A6CB-88552A341B12}" srcOrd="1" destOrd="0" presId="urn:microsoft.com/office/officeart/2005/8/layout/radial1"/>
    <dgm:cxn modelId="{0B88A01A-F122-48DE-BC3A-3F22AF25E2B2}" type="presOf" srcId="{B45A8249-5E1C-4BEB-8843-D2C148309BCB}" destId="{A16F8AEC-1682-4BD6-9073-5F6C982A5E93}" srcOrd="0" destOrd="0" presId="urn:microsoft.com/office/officeart/2005/8/layout/radial1"/>
    <dgm:cxn modelId="{F18FACA8-E9D7-41F6-886F-912410CF5DA2}" type="presOf" srcId="{EA5A2D28-9D18-484F-9666-81EE5AD90B2D}" destId="{216C8184-855C-41AD-B34B-7E874D11B74A}" srcOrd="0" destOrd="0" presId="urn:microsoft.com/office/officeart/2005/8/layout/radial1"/>
    <dgm:cxn modelId="{7ACD58FC-2E6F-4319-8E7C-D07D55A3294F}" type="presOf" srcId="{94206ED2-21AC-4B90-A18E-A43442FE972D}" destId="{0418CFD1-DA0C-4D80-9E24-4C5F0AF479D4}" srcOrd="0" destOrd="0" presId="urn:microsoft.com/office/officeart/2005/8/layout/radial1"/>
    <dgm:cxn modelId="{98A6DC7F-98EC-4B8E-B416-303ADE05078F}" type="presOf" srcId="{35DF43D5-F5B4-4097-9035-3E13D03AA166}" destId="{BA7C1824-CCA4-4A69-B5BB-B70C6E391DFB}" srcOrd="0" destOrd="0" presId="urn:microsoft.com/office/officeart/2005/8/layout/radial1"/>
    <dgm:cxn modelId="{65844490-3F56-4BDF-8555-DCBBC33B1246}" type="presOf" srcId="{981A1633-8BDB-4498-84F6-064F4B84C717}" destId="{5E2778CF-7320-4CF3-A199-72B5C639DDE1}" srcOrd="1" destOrd="0" presId="urn:microsoft.com/office/officeart/2005/8/layout/radial1"/>
    <dgm:cxn modelId="{6705D7AA-A25E-4FA3-A659-E38702946439}" srcId="{E9653074-FE13-473D-AF1A-3BCF5A2C0609}" destId="{DDC0BA0D-BBD7-4153-B4A3-1508738AE94E}" srcOrd="0" destOrd="0" parTransId="{842BAEA9-7101-446E-AC60-D6040F0112B5}" sibTransId="{95AAF37F-67EC-40B3-A26C-02EAE86A5DA6}"/>
    <dgm:cxn modelId="{3794EB6C-0FB3-4ED7-A99C-56AAB7F90682}" type="presOf" srcId="{9946C064-754E-4D5E-AE12-4660EE2BF47F}" destId="{5EF717A3-FA64-4119-95A9-360A6FAF4B2D}" srcOrd="0" destOrd="0" presId="urn:microsoft.com/office/officeart/2005/8/layout/radial1"/>
    <dgm:cxn modelId="{270ED021-ADF9-4B7C-8D8E-0821E6BB5DD4}" type="presOf" srcId="{8DB764D4-58BB-465C-ADEB-CA7801496B20}" destId="{5355843F-F18F-412B-AE78-0F38F13CA7A0}" srcOrd="0" destOrd="0" presId="urn:microsoft.com/office/officeart/2005/8/layout/radial1"/>
    <dgm:cxn modelId="{8CE0F9AF-DC94-459C-80C1-F26A9D71CF2E}" type="presOf" srcId="{981A1633-8BDB-4498-84F6-064F4B84C717}" destId="{441257B2-0C2A-4007-A367-2562DCE0B851}" srcOrd="0" destOrd="0" presId="urn:microsoft.com/office/officeart/2005/8/layout/radial1"/>
    <dgm:cxn modelId="{37CE80D3-C07B-42DE-9DEB-07BBB88A672B}" type="presOf" srcId="{F31C1767-0E87-42E5-B38B-D82F5A4939C2}" destId="{38A65B54-6942-4BD4-87A1-F23F61B3F06B}" srcOrd="1" destOrd="0" presId="urn:microsoft.com/office/officeart/2005/8/layout/radial1"/>
    <dgm:cxn modelId="{4ADDCC04-B861-437A-B458-46A8DB04B160}" type="presOf" srcId="{F31C1767-0E87-42E5-B38B-D82F5A4939C2}" destId="{260294E1-F372-4E59-8A59-E7932A505A73}" srcOrd="0" destOrd="0" presId="urn:microsoft.com/office/officeart/2005/8/layout/radial1"/>
    <dgm:cxn modelId="{1042A467-0AD8-41DC-A7E5-3508A7E4605B}" type="presOf" srcId="{ED0DEFC4-C881-4AC8-B697-80D1FD04F5C1}" destId="{9ADAB14F-17C1-473B-A80A-33500311F50D}" srcOrd="1" destOrd="0" presId="urn:microsoft.com/office/officeart/2005/8/layout/radial1"/>
    <dgm:cxn modelId="{EFF74B92-F35D-4CF1-820F-546C0F67D8AB}" type="presParOf" srcId="{0B65C128-F3E1-4EEE-B563-39456F263F32}" destId="{B52C4EFB-ED27-4F0B-BE6F-5D36EF656318}" srcOrd="0" destOrd="0" presId="urn:microsoft.com/office/officeart/2005/8/layout/radial1"/>
    <dgm:cxn modelId="{B1784481-D341-4ED2-B968-AD5EE4D6E7C7}" type="presParOf" srcId="{0B65C128-F3E1-4EEE-B563-39456F263F32}" destId="{A73DEA6C-8084-4484-AFAC-C76667F71D6F}" srcOrd="1" destOrd="0" presId="urn:microsoft.com/office/officeart/2005/8/layout/radial1"/>
    <dgm:cxn modelId="{8F700049-D670-4FFA-91E5-90D5D4DA6A94}" type="presParOf" srcId="{A73DEA6C-8084-4484-AFAC-C76667F71D6F}" destId="{708663FA-60BD-49DF-A6CB-88552A341B12}" srcOrd="0" destOrd="0" presId="urn:microsoft.com/office/officeart/2005/8/layout/radial1"/>
    <dgm:cxn modelId="{2268A47F-7455-4818-A6D9-25D215CB4455}" type="presParOf" srcId="{0B65C128-F3E1-4EEE-B563-39456F263F32}" destId="{BA7C1824-CCA4-4A69-B5BB-B70C6E391DFB}" srcOrd="2" destOrd="0" presId="urn:microsoft.com/office/officeart/2005/8/layout/radial1"/>
    <dgm:cxn modelId="{1D278E58-9594-4024-86F2-FD1313EA9542}" type="presParOf" srcId="{0B65C128-F3E1-4EEE-B563-39456F263F32}" destId="{5355843F-F18F-412B-AE78-0F38F13CA7A0}" srcOrd="3" destOrd="0" presId="urn:microsoft.com/office/officeart/2005/8/layout/radial1"/>
    <dgm:cxn modelId="{76A298C8-FD07-4A31-9DD8-CFD90096CF32}" type="presParOf" srcId="{5355843F-F18F-412B-AE78-0F38F13CA7A0}" destId="{D7C9537C-BECC-47F4-9A31-2883BCDEF862}" srcOrd="0" destOrd="0" presId="urn:microsoft.com/office/officeart/2005/8/layout/radial1"/>
    <dgm:cxn modelId="{5AD84B25-268C-4306-8839-71B9C1C5CE95}" type="presParOf" srcId="{0B65C128-F3E1-4EEE-B563-39456F263F32}" destId="{23D8D4C2-D8EA-4C12-B219-780180190D4E}" srcOrd="4" destOrd="0" presId="urn:microsoft.com/office/officeart/2005/8/layout/radial1"/>
    <dgm:cxn modelId="{96830E0E-0F4A-4CEE-976A-88ED1A751C53}" type="presParOf" srcId="{0B65C128-F3E1-4EEE-B563-39456F263F32}" destId="{FA6004B2-D3C9-4597-AFF5-8B6E8AB10299}" srcOrd="5" destOrd="0" presId="urn:microsoft.com/office/officeart/2005/8/layout/radial1"/>
    <dgm:cxn modelId="{B8D569CF-D8CF-4FDF-BAD5-6FD631D069CD}" type="presParOf" srcId="{FA6004B2-D3C9-4597-AFF5-8B6E8AB10299}" destId="{9ADAB14F-17C1-473B-A80A-33500311F50D}" srcOrd="0" destOrd="0" presId="urn:microsoft.com/office/officeart/2005/8/layout/radial1"/>
    <dgm:cxn modelId="{215BC5FF-3336-492A-B1A2-6C8660587E4C}" type="presParOf" srcId="{0B65C128-F3E1-4EEE-B563-39456F263F32}" destId="{A16F8AEC-1682-4BD6-9073-5F6C982A5E93}" srcOrd="6" destOrd="0" presId="urn:microsoft.com/office/officeart/2005/8/layout/radial1"/>
    <dgm:cxn modelId="{80A30C11-0FC9-43E3-86DC-2641E5ADB804}" type="presParOf" srcId="{0B65C128-F3E1-4EEE-B563-39456F263F32}" destId="{5EF717A3-FA64-4119-95A9-360A6FAF4B2D}" srcOrd="7" destOrd="0" presId="urn:microsoft.com/office/officeart/2005/8/layout/radial1"/>
    <dgm:cxn modelId="{D42CCA28-3686-41B0-8733-37FDB46C0C75}" type="presParOf" srcId="{5EF717A3-FA64-4119-95A9-360A6FAF4B2D}" destId="{30EB312B-03B0-4EA5-8BA7-F5E9F5595117}" srcOrd="0" destOrd="0" presId="urn:microsoft.com/office/officeart/2005/8/layout/radial1"/>
    <dgm:cxn modelId="{A2B8FA02-DB85-42E7-A48A-56C49274E9B4}" type="presParOf" srcId="{0B65C128-F3E1-4EEE-B563-39456F263F32}" destId="{6E012570-9B09-4A6B-AFC7-107F50E98019}" srcOrd="8" destOrd="0" presId="urn:microsoft.com/office/officeart/2005/8/layout/radial1"/>
    <dgm:cxn modelId="{D39357B9-A6E2-4BCB-AADE-EFA8EBD55F30}" type="presParOf" srcId="{0B65C128-F3E1-4EEE-B563-39456F263F32}" destId="{2DEE45FA-C9BD-4366-98CC-596B48BC3F17}" srcOrd="9" destOrd="0" presId="urn:microsoft.com/office/officeart/2005/8/layout/radial1"/>
    <dgm:cxn modelId="{FBB70D2E-4AF3-4493-93C3-319892E57201}" type="presParOf" srcId="{2DEE45FA-C9BD-4366-98CC-596B48BC3F17}" destId="{1C7F43E9-3599-42A9-A796-37D0A77A0136}" srcOrd="0" destOrd="0" presId="urn:microsoft.com/office/officeart/2005/8/layout/radial1"/>
    <dgm:cxn modelId="{04AD36A9-DBB3-4806-AD3D-E4AE5F91E806}" type="presParOf" srcId="{0B65C128-F3E1-4EEE-B563-39456F263F32}" destId="{0418CFD1-DA0C-4D80-9E24-4C5F0AF479D4}" srcOrd="10" destOrd="0" presId="urn:microsoft.com/office/officeart/2005/8/layout/radial1"/>
    <dgm:cxn modelId="{DCCCE031-E90C-464A-AFAD-F3977BB1AD4E}" type="presParOf" srcId="{0B65C128-F3E1-4EEE-B563-39456F263F32}" destId="{441257B2-0C2A-4007-A367-2562DCE0B851}" srcOrd="11" destOrd="0" presId="urn:microsoft.com/office/officeart/2005/8/layout/radial1"/>
    <dgm:cxn modelId="{77AD6A11-BF36-4E58-AFB4-4F96022D9AB9}" type="presParOf" srcId="{441257B2-0C2A-4007-A367-2562DCE0B851}" destId="{5E2778CF-7320-4CF3-A199-72B5C639DDE1}" srcOrd="0" destOrd="0" presId="urn:microsoft.com/office/officeart/2005/8/layout/radial1"/>
    <dgm:cxn modelId="{368439ED-3E61-44C1-AA2F-D93D9B6BE0E5}" type="presParOf" srcId="{0B65C128-F3E1-4EEE-B563-39456F263F32}" destId="{216C8184-855C-41AD-B34B-7E874D11B74A}" srcOrd="12" destOrd="0" presId="urn:microsoft.com/office/officeart/2005/8/layout/radial1"/>
    <dgm:cxn modelId="{55021501-C020-474E-9B35-8D53B306164B}" type="presParOf" srcId="{0B65C128-F3E1-4EEE-B563-39456F263F32}" destId="{2B0AE5A5-E2D3-4E0B-8C20-16BE1F9613E7}" srcOrd="13" destOrd="0" presId="urn:microsoft.com/office/officeart/2005/8/layout/radial1"/>
    <dgm:cxn modelId="{B0FB2518-1041-480D-9ACC-312A740AFB95}" type="presParOf" srcId="{2B0AE5A5-E2D3-4E0B-8C20-16BE1F9613E7}" destId="{7DCC5626-08F1-45B6-B87B-56432DCD7DB6}" srcOrd="0" destOrd="0" presId="urn:microsoft.com/office/officeart/2005/8/layout/radial1"/>
    <dgm:cxn modelId="{B9074DFD-BDAF-47E0-8D97-299B1FB2F352}" type="presParOf" srcId="{0B65C128-F3E1-4EEE-B563-39456F263F32}" destId="{C81AAB78-324D-432E-84C4-88A4D601CCCC}" srcOrd="14" destOrd="0" presId="urn:microsoft.com/office/officeart/2005/8/layout/radial1"/>
    <dgm:cxn modelId="{13B89822-4C5E-4AD7-A80E-B81E57B57E0E}" type="presParOf" srcId="{0B65C128-F3E1-4EEE-B563-39456F263F32}" destId="{260294E1-F372-4E59-8A59-E7932A505A73}" srcOrd="15" destOrd="0" presId="urn:microsoft.com/office/officeart/2005/8/layout/radial1"/>
    <dgm:cxn modelId="{AB5FACC0-E8E9-4CE0-A028-47821610A335}" type="presParOf" srcId="{260294E1-F372-4E59-8A59-E7932A505A73}" destId="{38A65B54-6942-4BD4-87A1-F23F61B3F06B}" srcOrd="0" destOrd="0" presId="urn:microsoft.com/office/officeart/2005/8/layout/radial1"/>
    <dgm:cxn modelId="{9D87F14B-AEEC-4AED-A99C-F25DE5766035}" type="presParOf" srcId="{0B65C128-F3E1-4EEE-B563-39456F263F32}" destId="{BCDEBDFA-6C42-48DF-946C-4605164CB0E7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34117-163E-49BC-A032-AC47E44E148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F9E21A-B789-45ED-B2D3-707A2A86024F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Визнання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того,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сім'я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елементом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стабільності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житті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 той час як педагоги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весь час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змінюватися</a:t>
          </a:r>
          <a:r>
            <a:rPr lang="ru-RU" sz="2400" dirty="0" smtClean="0">
              <a:solidFill>
                <a:schemeClr val="bg1"/>
              </a:solidFill>
              <a:latin typeface="Roboto-Regular"/>
            </a:rPr>
            <a:t>.</a:t>
          </a:r>
          <a:endParaRPr lang="ru-RU" sz="1600" dirty="0" smtClean="0">
            <a:solidFill>
              <a:schemeClr val="bg1"/>
            </a:solidFill>
            <a:latin typeface="Roboto-Regular"/>
          </a:endParaRPr>
        </a:p>
        <a:p>
          <a:pPr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CC2F1128-7C83-4EAD-AD29-3AC0542F6334}" type="parTrans" cxnId="{6BE9B540-6562-4163-8133-D81AEAECE11D}">
      <dgm:prSet/>
      <dgm:spPr/>
      <dgm:t>
        <a:bodyPr/>
        <a:lstStyle/>
        <a:p>
          <a:endParaRPr lang="ru-RU"/>
        </a:p>
      </dgm:t>
    </dgm:pt>
    <dgm:pt modelId="{6C4DA0CE-8C3F-4B3C-B9EC-1285ECECAD2A}" type="sibTrans" cxnId="{6BE9B540-6562-4163-8133-D81AEAECE11D}">
      <dgm:prSet/>
      <dgm:spPr/>
      <dgm:t>
        <a:bodyPr/>
        <a:lstStyle/>
        <a:p>
          <a:endParaRPr lang="ru-RU"/>
        </a:p>
      </dgm:t>
    </dgm:pt>
    <dgm:pt modelId="{4F63FDEA-A0DC-44CA-9699-6ADB5BFFBE06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Ефективне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співробітництво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педагогів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батьками та </a:t>
          </a:r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фахівцями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endParaRPr lang="ru-RU" sz="1300" dirty="0"/>
        </a:p>
      </dgm:t>
    </dgm:pt>
    <dgm:pt modelId="{8D791CEF-884D-457A-B220-C4FA8D523A26}" type="parTrans" cxnId="{DC2D5F49-F0FB-40E1-9902-A292C5F3F8C3}">
      <dgm:prSet/>
      <dgm:spPr/>
      <dgm:t>
        <a:bodyPr/>
        <a:lstStyle/>
        <a:p>
          <a:endParaRPr lang="ru-RU"/>
        </a:p>
      </dgm:t>
    </dgm:pt>
    <dgm:pt modelId="{5207A85F-FD28-4AF9-B353-9858CAA28ECA}" type="sibTrans" cxnId="{DC2D5F49-F0FB-40E1-9902-A292C5F3F8C3}">
      <dgm:prSet/>
      <dgm:spPr/>
      <dgm:t>
        <a:bodyPr/>
        <a:lstStyle/>
        <a:p>
          <a:endParaRPr lang="ru-RU"/>
        </a:p>
      </dgm:t>
    </dgm:pt>
    <dgm:pt modelId="{F5E95A55-D856-4868-8828-C6ADB1955301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Запровадження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навчальному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закладі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політики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забезпе-чують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сім'ям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необ-хідну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фінансову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підтримку</a:t>
          </a:r>
          <a:r>
            <a:rPr lang="ru-RU" sz="1400" dirty="0" smtClean="0">
              <a:solidFill>
                <a:srgbClr val="000000"/>
              </a:solidFill>
              <a:latin typeface="Roboto-Regular"/>
            </a:rPr>
            <a:t>.</a:t>
          </a:r>
          <a:endParaRPr lang="ru-RU" sz="1400" dirty="0"/>
        </a:p>
      </dgm:t>
    </dgm:pt>
    <dgm:pt modelId="{1B19E8AA-7E6E-4DC8-9755-815F51043168}" type="parTrans" cxnId="{F9591658-781B-4609-B48C-DA8714D54861}">
      <dgm:prSet/>
      <dgm:spPr/>
      <dgm:t>
        <a:bodyPr/>
        <a:lstStyle/>
        <a:p>
          <a:endParaRPr lang="ru-RU"/>
        </a:p>
      </dgm:t>
    </dgm:pt>
    <dgm:pt modelId="{E1697DA6-88FA-4679-8D88-4AA3B8B7D59A}" type="sibTrans" cxnId="{F9591658-781B-4609-B48C-DA8714D54861}">
      <dgm:prSet/>
      <dgm:spPr/>
      <dgm:t>
        <a:bodyPr/>
        <a:lstStyle/>
        <a:p>
          <a:endParaRPr lang="ru-RU"/>
        </a:p>
      </dgm:t>
    </dgm:pt>
    <dgm:pt modelId="{94904AD9-9DAD-4141-BF33-116E5D46469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dirty="0" smtClean="0">
            <a:solidFill>
              <a:srgbClr val="000000"/>
            </a:solidFill>
            <a:latin typeface="Roboto-Regular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Турбота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те, </a:t>
          </a:r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послуги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надаються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родинам, </a:t>
          </a:r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були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комплексними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скоординованими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доступними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відповідали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потребам </a:t>
          </a:r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кожної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родини</a:t>
          </a: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0" i="0" dirty="0" smtClean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dirty="0"/>
        </a:p>
      </dgm:t>
    </dgm:pt>
    <dgm:pt modelId="{063E9BED-C351-424A-BDF7-73BD1A141D89}" type="parTrans" cxnId="{1C35F69D-3068-4C9F-8A0F-B8C785403DA0}">
      <dgm:prSet/>
      <dgm:spPr/>
      <dgm:t>
        <a:bodyPr/>
        <a:lstStyle/>
        <a:p>
          <a:endParaRPr lang="ru-RU"/>
        </a:p>
      </dgm:t>
    </dgm:pt>
    <dgm:pt modelId="{96D0C180-62F0-4B0E-8CA9-FB02D4E3920B}" type="sibTrans" cxnId="{1C35F69D-3068-4C9F-8A0F-B8C785403DA0}">
      <dgm:prSet/>
      <dgm:spPr/>
      <dgm:t>
        <a:bodyPr/>
        <a:lstStyle/>
        <a:p>
          <a:endParaRPr lang="ru-RU"/>
        </a:p>
      </dgm:t>
    </dgm:pt>
    <dgm:pt modelId="{21D7382E-055D-4D95-8776-A10CCA6F86FD}" type="pres">
      <dgm:prSet presAssocID="{6F834117-163E-49BC-A032-AC47E44E14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F02F98-2A1D-422A-ABDF-BAF8AAC8F374}" type="pres">
      <dgm:prSet presAssocID="{7EF9E21A-B789-45ED-B2D3-707A2A86024F}" presName="node" presStyleLbl="node1" presStyleIdx="0" presStyleCnt="4" custScaleX="111357" custScaleY="158241" custLinFactNeighborX="-52248" custLinFactNeighborY="-10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5796E-D76B-4704-96EA-20923177AA24}" type="pres">
      <dgm:prSet presAssocID="{6C4DA0CE-8C3F-4B3C-B9EC-1285ECECAD2A}" presName="sibTrans" presStyleCnt="0"/>
      <dgm:spPr/>
    </dgm:pt>
    <dgm:pt modelId="{7D216D8B-F1E1-4D84-B9F7-7FF1A2AAF21B}" type="pres">
      <dgm:prSet presAssocID="{4F63FDEA-A0DC-44CA-9699-6ADB5BFFBE06}" presName="node" presStyleLbl="node1" presStyleIdx="1" presStyleCnt="4" custScaleX="100205" custScaleY="122579" custLinFactNeighborX="-1328" custLinFactNeighborY="-16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81429-2D5A-41A6-8AAD-FAE2A3F09E32}" type="pres">
      <dgm:prSet presAssocID="{5207A85F-FD28-4AF9-B353-9858CAA28ECA}" presName="sibTrans" presStyleCnt="0"/>
      <dgm:spPr/>
    </dgm:pt>
    <dgm:pt modelId="{DDE49204-08E6-49CD-8F95-41FA35DF9B6D}" type="pres">
      <dgm:prSet presAssocID="{F5E95A55-D856-4868-8828-C6ADB1955301}" presName="node" presStyleLbl="node1" presStyleIdx="2" presStyleCnt="4" custScaleX="128699" custScaleY="154212" custLinFactNeighborX="16662" custLinFactNeighborY="-2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3FAA4-A242-4CDF-8B07-3294650A812A}" type="pres">
      <dgm:prSet presAssocID="{E1697DA6-88FA-4679-8D88-4AA3B8B7D59A}" presName="sibTrans" presStyleCnt="0"/>
      <dgm:spPr/>
    </dgm:pt>
    <dgm:pt modelId="{F8E40661-0A5E-4ADA-B952-91A8B8EDEC9D}" type="pres">
      <dgm:prSet presAssocID="{94904AD9-9DAD-4141-BF33-116E5D464699}" presName="node" presStyleLbl="node1" presStyleIdx="3" presStyleCnt="4" custScaleX="169072" custLinFactNeighborX="458" custLinFactNeighborY="-12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2D5F49-F0FB-40E1-9902-A292C5F3F8C3}" srcId="{6F834117-163E-49BC-A032-AC47E44E148A}" destId="{4F63FDEA-A0DC-44CA-9699-6ADB5BFFBE06}" srcOrd="1" destOrd="0" parTransId="{8D791CEF-884D-457A-B220-C4FA8D523A26}" sibTransId="{5207A85F-FD28-4AF9-B353-9858CAA28ECA}"/>
    <dgm:cxn modelId="{B34A99DE-5096-4402-9BA0-402B8F616AEE}" type="presOf" srcId="{F5E95A55-D856-4868-8828-C6ADB1955301}" destId="{DDE49204-08E6-49CD-8F95-41FA35DF9B6D}" srcOrd="0" destOrd="0" presId="urn:microsoft.com/office/officeart/2005/8/layout/default"/>
    <dgm:cxn modelId="{0601FDC0-EFF5-4A8A-A295-A89B329A1CDC}" type="presOf" srcId="{4F63FDEA-A0DC-44CA-9699-6ADB5BFFBE06}" destId="{7D216D8B-F1E1-4D84-B9F7-7FF1A2AAF21B}" srcOrd="0" destOrd="0" presId="urn:microsoft.com/office/officeart/2005/8/layout/default"/>
    <dgm:cxn modelId="{AFAFF8F3-8291-4018-824D-F22CCD4B9038}" type="presOf" srcId="{94904AD9-9DAD-4141-BF33-116E5D464699}" destId="{F8E40661-0A5E-4ADA-B952-91A8B8EDEC9D}" srcOrd="0" destOrd="0" presId="urn:microsoft.com/office/officeart/2005/8/layout/default"/>
    <dgm:cxn modelId="{6BE9B540-6562-4163-8133-D81AEAECE11D}" srcId="{6F834117-163E-49BC-A032-AC47E44E148A}" destId="{7EF9E21A-B789-45ED-B2D3-707A2A86024F}" srcOrd="0" destOrd="0" parTransId="{CC2F1128-7C83-4EAD-AD29-3AC0542F6334}" sibTransId="{6C4DA0CE-8C3F-4B3C-B9EC-1285ECECAD2A}"/>
    <dgm:cxn modelId="{10E90716-195C-4282-9591-556433AC59B9}" type="presOf" srcId="{7EF9E21A-B789-45ED-B2D3-707A2A86024F}" destId="{9BF02F98-2A1D-422A-ABDF-BAF8AAC8F374}" srcOrd="0" destOrd="0" presId="urn:microsoft.com/office/officeart/2005/8/layout/default"/>
    <dgm:cxn modelId="{1C35F69D-3068-4C9F-8A0F-B8C785403DA0}" srcId="{6F834117-163E-49BC-A032-AC47E44E148A}" destId="{94904AD9-9DAD-4141-BF33-116E5D464699}" srcOrd="3" destOrd="0" parTransId="{063E9BED-C351-424A-BDF7-73BD1A141D89}" sibTransId="{96D0C180-62F0-4B0E-8CA9-FB02D4E3920B}"/>
    <dgm:cxn modelId="{B57FF1AD-0931-4046-9142-D5723113CBD3}" type="presOf" srcId="{6F834117-163E-49BC-A032-AC47E44E148A}" destId="{21D7382E-055D-4D95-8776-A10CCA6F86FD}" srcOrd="0" destOrd="0" presId="urn:microsoft.com/office/officeart/2005/8/layout/default"/>
    <dgm:cxn modelId="{F9591658-781B-4609-B48C-DA8714D54861}" srcId="{6F834117-163E-49BC-A032-AC47E44E148A}" destId="{F5E95A55-D856-4868-8828-C6ADB1955301}" srcOrd="2" destOrd="0" parTransId="{1B19E8AA-7E6E-4DC8-9755-815F51043168}" sibTransId="{E1697DA6-88FA-4679-8D88-4AA3B8B7D59A}"/>
    <dgm:cxn modelId="{A9D5B608-6F77-4FBF-9AD5-1B483DDEF3BF}" type="presParOf" srcId="{21D7382E-055D-4D95-8776-A10CCA6F86FD}" destId="{9BF02F98-2A1D-422A-ABDF-BAF8AAC8F374}" srcOrd="0" destOrd="0" presId="urn:microsoft.com/office/officeart/2005/8/layout/default"/>
    <dgm:cxn modelId="{1F986FF6-A41F-4631-9795-32B634A6B0CE}" type="presParOf" srcId="{21D7382E-055D-4D95-8776-A10CCA6F86FD}" destId="{BFF5796E-D76B-4704-96EA-20923177AA24}" srcOrd="1" destOrd="0" presId="urn:microsoft.com/office/officeart/2005/8/layout/default"/>
    <dgm:cxn modelId="{54EAC48D-E2FA-49E9-88FC-FBA71A94523A}" type="presParOf" srcId="{21D7382E-055D-4D95-8776-A10CCA6F86FD}" destId="{7D216D8B-F1E1-4D84-B9F7-7FF1A2AAF21B}" srcOrd="2" destOrd="0" presId="urn:microsoft.com/office/officeart/2005/8/layout/default"/>
    <dgm:cxn modelId="{C34E217C-3CD4-4CB0-9D07-AFA5368CDC35}" type="presParOf" srcId="{21D7382E-055D-4D95-8776-A10CCA6F86FD}" destId="{72F81429-2D5A-41A6-8AAD-FAE2A3F09E32}" srcOrd="3" destOrd="0" presId="urn:microsoft.com/office/officeart/2005/8/layout/default"/>
    <dgm:cxn modelId="{60639DC3-ED43-4157-BD18-E6C4B5B03BD8}" type="presParOf" srcId="{21D7382E-055D-4D95-8776-A10CCA6F86FD}" destId="{DDE49204-08E6-49CD-8F95-41FA35DF9B6D}" srcOrd="4" destOrd="0" presId="urn:microsoft.com/office/officeart/2005/8/layout/default"/>
    <dgm:cxn modelId="{352FD8FB-574F-4DD5-AED3-49B4AC78C011}" type="presParOf" srcId="{21D7382E-055D-4D95-8776-A10CCA6F86FD}" destId="{87A3FAA4-A242-4CDF-8B07-3294650A812A}" srcOrd="5" destOrd="0" presId="urn:microsoft.com/office/officeart/2005/8/layout/default"/>
    <dgm:cxn modelId="{46FD4BB5-CCD1-4DC6-A662-5A70F94F7C46}" type="presParOf" srcId="{21D7382E-055D-4D95-8776-A10CCA6F86FD}" destId="{F8E40661-0A5E-4ADA-B952-91A8B8EDEC9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C4EFB-ED27-4F0B-BE6F-5D36EF656318}">
      <dsp:nvSpPr>
        <dsp:cNvPr id="0" name=""/>
        <dsp:cNvSpPr/>
      </dsp:nvSpPr>
      <dsp:spPr>
        <a:xfrm>
          <a:off x="4592629" y="2338133"/>
          <a:ext cx="2023067" cy="17245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ДИТИНА 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ОСОБЛИВИМИ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ПОТРЕБАМИ</a:t>
          </a:r>
          <a:endParaRPr kumimoji="0" lang="ru-RU" altLang="ru-RU" sz="14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8900" y="2590685"/>
        <a:ext cx="1430525" cy="1219429"/>
      </dsp:txXfrm>
    </dsp:sp>
    <dsp:sp modelId="{A73DEA6C-8084-4484-AFAC-C76667F71D6F}">
      <dsp:nvSpPr>
        <dsp:cNvPr id="0" name=""/>
        <dsp:cNvSpPr/>
      </dsp:nvSpPr>
      <dsp:spPr>
        <a:xfrm rot="16200000">
          <a:off x="5170477" y="1892859"/>
          <a:ext cx="867372" cy="23175"/>
        </a:xfrm>
        <a:custGeom>
          <a:avLst/>
          <a:gdLst/>
          <a:ahLst/>
          <a:cxnLst/>
          <a:rect l="0" t="0" r="0" b="0"/>
          <a:pathLst>
            <a:path>
              <a:moveTo>
                <a:pt x="0" y="11587"/>
              </a:moveTo>
              <a:lnTo>
                <a:pt x="867372" y="115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82479" y="1882762"/>
        <a:ext cx="43368" cy="43368"/>
      </dsp:txXfrm>
    </dsp:sp>
    <dsp:sp modelId="{BA7C1824-CCA4-4A69-B5BB-B70C6E391DFB}">
      <dsp:nvSpPr>
        <dsp:cNvPr id="0" name=""/>
        <dsp:cNvSpPr/>
      </dsp:nvSpPr>
      <dsp:spPr>
        <a:xfrm>
          <a:off x="4882613" y="27660"/>
          <a:ext cx="1443099" cy="144309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ВЧИТЕЛЬ</a:t>
          </a:r>
          <a:endParaRPr kumimoji="0" lang="ru-RU" altLang="ru-RU" sz="1400" b="1" i="0" u="none" strike="noStrike" kern="1200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3950" y="238997"/>
        <a:ext cx="1020425" cy="1020425"/>
      </dsp:txXfrm>
    </dsp:sp>
    <dsp:sp modelId="{5355843F-F18F-412B-AE78-0F38F13CA7A0}">
      <dsp:nvSpPr>
        <dsp:cNvPr id="0" name=""/>
        <dsp:cNvSpPr/>
      </dsp:nvSpPr>
      <dsp:spPr>
        <a:xfrm rot="18900000">
          <a:off x="6142973" y="2249189"/>
          <a:ext cx="801624" cy="23175"/>
        </a:xfrm>
        <a:custGeom>
          <a:avLst/>
          <a:gdLst/>
          <a:ahLst/>
          <a:cxnLst/>
          <a:rect l="0" t="0" r="0" b="0"/>
          <a:pathLst>
            <a:path>
              <a:moveTo>
                <a:pt x="0" y="11587"/>
              </a:moveTo>
              <a:lnTo>
                <a:pt x="801624" y="115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23745" y="2240736"/>
        <a:ext cx="40081" cy="40081"/>
      </dsp:txXfrm>
    </dsp:sp>
    <dsp:sp modelId="{23D8D4C2-D8EA-4C12-B219-780180190D4E}">
      <dsp:nvSpPr>
        <dsp:cNvPr id="0" name=""/>
        <dsp:cNvSpPr/>
      </dsp:nvSpPr>
      <dsp:spPr>
        <a:xfrm>
          <a:off x="6615866" y="745597"/>
          <a:ext cx="1443099" cy="1443099"/>
        </a:xfrm>
        <a:prstGeom prst="ellipse">
          <a:avLst/>
        </a:prstGeom>
        <a:gradFill rotWithShape="0">
          <a:gsLst>
            <a:gs pos="0">
              <a:schemeClr val="accent2">
                <a:hueOff val="-477652"/>
                <a:satOff val="-1897"/>
                <a:lumOff val="120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77652"/>
                <a:satOff val="-1897"/>
                <a:lumOff val="120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77652"/>
                <a:satOff val="-1897"/>
                <a:lumOff val="120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АСИСТЕНТ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ВЧИТЕЛЯ</a:t>
          </a:r>
          <a:endParaRPr kumimoji="0" lang="ru-RU" altLang="ru-RU" sz="1400" b="1" i="0" u="none" strike="noStrike" kern="1200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27203" y="956934"/>
        <a:ext cx="1020425" cy="1020425"/>
      </dsp:txXfrm>
    </dsp:sp>
    <dsp:sp modelId="{FA6004B2-D3C9-4597-AFF5-8B6E8AB10299}">
      <dsp:nvSpPr>
        <dsp:cNvPr id="0" name=""/>
        <dsp:cNvSpPr/>
      </dsp:nvSpPr>
      <dsp:spPr>
        <a:xfrm>
          <a:off x="6615697" y="3188812"/>
          <a:ext cx="718105" cy="23175"/>
        </a:xfrm>
        <a:custGeom>
          <a:avLst/>
          <a:gdLst/>
          <a:ahLst/>
          <a:cxnLst/>
          <a:rect l="0" t="0" r="0" b="0"/>
          <a:pathLst>
            <a:path>
              <a:moveTo>
                <a:pt x="0" y="11587"/>
              </a:moveTo>
              <a:lnTo>
                <a:pt x="718105" y="115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956797" y="3182447"/>
        <a:ext cx="35905" cy="35905"/>
      </dsp:txXfrm>
    </dsp:sp>
    <dsp:sp modelId="{A16F8AEC-1682-4BD6-9073-5F6C982A5E93}">
      <dsp:nvSpPr>
        <dsp:cNvPr id="0" name=""/>
        <dsp:cNvSpPr/>
      </dsp:nvSpPr>
      <dsp:spPr>
        <a:xfrm>
          <a:off x="7333802" y="2478850"/>
          <a:ext cx="1443099" cy="1443099"/>
        </a:xfrm>
        <a:prstGeom prst="ellipse">
          <a:avLst/>
        </a:prstGeom>
        <a:gradFill rotWithShape="0">
          <a:gsLst>
            <a:gs pos="0">
              <a:schemeClr val="accent2">
                <a:hueOff val="-955303"/>
                <a:satOff val="-3794"/>
                <a:lumOff val="240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955303"/>
                <a:satOff val="-3794"/>
                <a:lumOff val="240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955303"/>
                <a:satOff val="-3794"/>
                <a:lumOff val="240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АДМІНІ</a:t>
          </a:r>
          <a:r>
            <a:rPr kumimoji="0" lang="en-US" altLang="ru-RU" sz="18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kumimoji="0" lang="uk-UA" altLang="ru-RU" sz="18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СТРАЦІЯ</a:t>
          </a:r>
          <a:endParaRPr kumimoji="0" lang="ru-RU" altLang="ru-RU" sz="1800" b="1" i="0" u="none" strike="noStrike" kern="1200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45139" y="2690187"/>
        <a:ext cx="1020425" cy="1020425"/>
      </dsp:txXfrm>
    </dsp:sp>
    <dsp:sp modelId="{5EF717A3-FA64-4119-95A9-360A6FAF4B2D}">
      <dsp:nvSpPr>
        <dsp:cNvPr id="0" name=""/>
        <dsp:cNvSpPr/>
      </dsp:nvSpPr>
      <dsp:spPr>
        <a:xfrm rot="2700000">
          <a:off x="6152947" y="4104355"/>
          <a:ext cx="733518" cy="23175"/>
        </a:xfrm>
        <a:custGeom>
          <a:avLst/>
          <a:gdLst/>
          <a:ahLst/>
          <a:cxnLst/>
          <a:rect l="0" t="0" r="0" b="0"/>
          <a:pathLst>
            <a:path>
              <a:moveTo>
                <a:pt x="0" y="11587"/>
              </a:moveTo>
              <a:lnTo>
                <a:pt x="733518" y="115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01368" y="4097605"/>
        <a:ext cx="36675" cy="36675"/>
      </dsp:txXfrm>
    </dsp:sp>
    <dsp:sp modelId="{6E012570-9B09-4A6B-AFC7-107F50E98019}">
      <dsp:nvSpPr>
        <dsp:cNvPr id="0" name=""/>
        <dsp:cNvSpPr/>
      </dsp:nvSpPr>
      <dsp:spPr>
        <a:xfrm>
          <a:off x="6455826" y="4212102"/>
          <a:ext cx="1763179" cy="1443099"/>
        </a:xfrm>
        <a:prstGeom prst="ellipse">
          <a:avLst/>
        </a:prstGeom>
        <a:gradFill rotWithShape="0">
          <a:gsLst>
            <a:gs pos="0">
              <a:schemeClr val="accent2">
                <a:hueOff val="-1432955"/>
                <a:satOff val="-5691"/>
                <a:lumOff val="361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432955"/>
                <a:satOff val="-5691"/>
                <a:lumOff val="361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432955"/>
                <a:satOff val="-5691"/>
                <a:lumOff val="361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СОЦІАЛЬ</a:t>
          </a:r>
          <a:r>
            <a:rPr kumimoji="0" lang="en-US" altLang="ru-RU" sz="16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kumimoji="0" lang="uk-UA" altLang="ru-RU" sz="16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ПЕДАГОГ</a:t>
          </a:r>
          <a:endParaRPr kumimoji="0" lang="ru-RU" altLang="ru-RU" sz="1600" b="1" i="0" u="none" strike="noStrike" kern="1200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14038" y="4423439"/>
        <a:ext cx="1246755" cy="1020425"/>
      </dsp:txXfrm>
    </dsp:sp>
    <dsp:sp modelId="{2DEE45FA-C9BD-4366-98CC-596B48BC3F17}">
      <dsp:nvSpPr>
        <dsp:cNvPr id="0" name=""/>
        <dsp:cNvSpPr/>
      </dsp:nvSpPr>
      <dsp:spPr>
        <a:xfrm rot="5400000">
          <a:off x="5170477" y="4484765"/>
          <a:ext cx="867372" cy="23175"/>
        </a:xfrm>
        <a:custGeom>
          <a:avLst/>
          <a:gdLst/>
          <a:ahLst/>
          <a:cxnLst/>
          <a:rect l="0" t="0" r="0" b="0"/>
          <a:pathLst>
            <a:path>
              <a:moveTo>
                <a:pt x="0" y="11587"/>
              </a:moveTo>
              <a:lnTo>
                <a:pt x="867372" y="115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82479" y="4474668"/>
        <a:ext cx="43368" cy="43368"/>
      </dsp:txXfrm>
    </dsp:sp>
    <dsp:sp modelId="{0418CFD1-DA0C-4D80-9E24-4C5F0AF479D4}">
      <dsp:nvSpPr>
        <dsp:cNvPr id="0" name=""/>
        <dsp:cNvSpPr/>
      </dsp:nvSpPr>
      <dsp:spPr>
        <a:xfrm>
          <a:off x="4882613" y="4930039"/>
          <a:ext cx="1443099" cy="1443099"/>
        </a:xfrm>
        <a:prstGeom prst="ellipse">
          <a:avLst/>
        </a:prstGeom>
        <a:gradFill rotWithShape="0">
          <a:gsLst>
            <a:gs pos="0">
              <a:schemeClr val="accent2">
                <a:hueOff val="-1910606"/>
                <a:satOff val="-7588"/>
                <a:lumOff val="481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910606"/>
                <a:satOff val="-7588"/>
                <a:lumOff val="481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910606"/>
                <a:satOff val="-7588"/>
                <a:lumOff val="481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ПСИХОЛОГ</a:t>
          </a:r>
          <a:endParaRPr kumimoji="0" lang="ru-RU" altLang="ru-RU" sz="900" b="1" i="0" u="none" strike="noStrike" kern="1200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3950" y="5141376"/>
        <a:ext cx="1020425" cy="1020425"/>
      </dsp:txXfrm>
    </dsp:sp>
    <dsp:sp modelId="{441257B2-0C2A-4007-A367-2562DCE0B851}">
      <dsp:nvSpPr>
        <dsp:cNvPr id="0" name=""/>
        <dsp:cNvSpPr/>
      </dsp:nvSpPr>
      <dsp:spPr>
        <a:xfrm rot="8100000">
          <a:off x="4263728" y="4128435"/>
          <a:ext cx="801624" cy="23175"/>
        </a:xfrm>
        <a:custGeom>
          <a:avLst/>
          <a:gdLst/>
          <a:ahLst/>
          <a:cxnLst/>
          <a:rect l="0" t="0" r="0" b="0"/>
          <a:pathLst>
            <a:path>
              <a:moveTo>
                <a:pt x="0" y="11587"/>
              </a:moveTo>
              <a:lnTo>
                <a:pt x="801624" y="115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644500" y="4119982"/>
        <a:ext cx="40081" cy="40081"/>
      </dsp:txXfrm>
    </dsp:sp>
    <dsp:sp modelId="{216C8184-855C-41AD-B34B-7E874D11B74A}">
      <dsp:nvSpPr>
        <dsp:cNvPr id="0" name=""/>
        <dsp:cNvSpPr/>
      </dsp:nvSpPr>
      <dsp:spPr>
        <a:xfrm>
          <a:off x="3149360" y="4212102"/>
          <a:ext cx="1443099" cy="1443099"/>
        </a:xfrm>
        <a:prstGeom prst="ellipse">
          <a:avLst/>
        </a:prstGeom>
        <a:gradFill rotWithShape="0">
          <a:gsLst>
            <a:gs pos="0">
              <a:schemeClr val="accent2">
                <a:hueOff val="-2388258"/>
                <a:satOff val="-9485"/>
                <a:lumOff val="602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388258"/>
                <a:satOff val="-9485"/>
                <a:lumOff val="602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388258"/>
                <a:satOff val="-9485"/>
                <a:lumOff val="602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ЛОГОПЕД</a:t>
          </a:r>
          <a:endParaRPr kumimoji="0" lang="ru-RU" altLang="ru-RU" sz="1600" b="1" i="0" u="none" strike="noStrike" kern="1200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0697" y="4423439"/>
        <a:ext cx="1020425" cy="1020425"/>
      </dsp:txXfrm>
    </dsp:sp>
    <dsp:sp modelId="{2B0AE5A5-E2D3-4E0B-8C20-16BE1F9613E7}">
      <dsp:nvSpPr>
        <dsp:cNvPr id="0" name=""/>
        <dsp:cNvSpPr/>
      </dsp:nvSpPr>
      <dsp:spPr>
        <a:xfrm rot="10800000">
          <a:off x="3874524" y="3188812"/>
          <a:ext cx="718105" cy="23175"/>
        </a:xfrm>
        <a:custGeom>
          <a:avLst/>
          <a:gdLst/>
          <a:ahLst/>
          <a:cxnLst/>
          <a:rect l="0" t="0" r="0" b="0"/>
          <a:pathLst>
            <a:path>
              <a:moveTo>
                <a:pt x="0" y="11587"/>
              </a:moveTo>
              <a:lnTo>
                <a:pt x="718105" y="115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215624" y="3182447"/>
        <a:ext cx="35905" cy="35905"/>
      </dsp:txXfrm>
    </dsp:sp>
    <dsp:sp modelId="{C81AAB78-324D-432E-84C4-88A4D601CCCC}">
      <dsp:nvSpPr>
        <dsp:cNvPr id="0" name=""/>
        <dsp:cNvSpPr/>
      </dsp:nvSpPr>
      <dsp:spPr>
        <a:xfrm>
          <a:off x="2431424" y="2478850"/>
          <a:ext cx="1443099" cy="1443099"/>
        </a:xfrm>
        <a:prstGeom prst="ellipse">
          <a:avLst/>
        </a:prstGeom>
        <a:gradFill rotWithShape="0">
          <a:gsLst>
            <a:gs pos="0">
              <a:schemeClr val="accent2">
                <a:hueOff val="-2865909"/>
                <a:satOff val="-11382"/>
                <a:lumOff val="722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865909"/>
                <a:satOff val="-11382"/>
                <a:lumOff val="722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865909"/>
                <a:satOff val="-11382"/>
                <a:lumOff val="722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МЕД-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ПРАЦІВНИКИ</a:t>
          </a:r>
          <a:endParaRPr kumimoji="0" lang="ru-RU" altLang="ru-RU" sz="1800" b="1" i="0" u="none" strike="noStrike" kern="1200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2761" y="2690187"/>
        <a:ext cx="1020425" cy="1020425"/>
      </dsp:txXfrm>
    </dsp:sp>
    <dsp:sp modelId="{260294E1-F372-4E59-8A59-E7932A505A73}">
      <dsp:nvSpPr>
        <dsp:cNvPr id="0" name=""/>
        <dsp:cNvSpPr/>
      </dsp:nvSpPr>
      <dsp:spPr>
        <a:xfrm rot="13500000">
          <a:off x="4263728" y="2249189"/>
          <a:ext cx="801624" cy="23175"/>
        </a:xfrm>
        <a:custGeom>
          <a:avLst/>
          <a:gdLst/>
          <a:ahLst/>
          <a:cxnLst/>
          <a:rect l="0" t="0" r="0" b="0"/>
          <a:pathLst>
            <a:path>
              <a:moveTo>
                <a:pt x="0" y="11587"/>
              </a:moveTo>
              <a:lnTo>
                <a:pt x="801624" y="115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644500" y="2240736"/>
        <a:ext cx="40081" cy="40081"/>
      </dsp:txXfrm>
    </dsp:sp>
    <dsp:sp modelId="{BCDEBDFA-6C42-48DF-946C-4605164CB0E7}">
      <dsp:nvSpPr>
        <dsp:cNvPr id="0" name=""/>
        <dsp:cNvSpPr/>
      </dsp:nvSpPr>
      <dsp:spPr>
        <a:xfrm>
          <a:off x="3149360" y="745597"/>
          <a:ext cx="1443099" cy="1443099"/>
        </a:xfrm>
        <a:prstGeom prst="ellipse">
          <a:avLst/>
        </a:prstGeom>
        <a:gradFill rotWithShape="0">
          <a:gsLst>
            <a:gs pos="0">
              <a:schemeClr val="accent2">
                <a:hueOff val="-3343561"/>
                <a:satOff val="-13279"/>
                <a:lumOff val="843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3343561"/>
                <a:satOff val="-13279"/>
                <a:lumOff val="843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3343561"/>
                <a:satOff val="-13279"/>
                <a:lumOff val="843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БАТЬКИ</a:t>
          </a:r>
          <a:endParaRPr kumimoji="0" lang="ru-RU" altLang="ru-RU" sz="1800" b="1" i="0" u="none" strike="noStrike" kern="1200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0697" y="956934"/>
        <a:ext cx="1020425" cy="1020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02F98-2A1D-422A-ABDF-BAF8AAC8F374}">
      <dsp:nvSpPr>
        <dsp:cNvPr id="0" name=""/>
        <dsp:cNvSpPr/>
      </dsp:nvSpPr>
      <dsp:spPr>
        <a:xfrm>
          <a:off x="0" y="0"/>
          <a:ext cx="3367162" cy="2870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Визнання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того,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сім'я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елементом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стабільності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житті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 той час як педагоги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весь час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змінюватися</a:t>
          </a:r>
          <a:r>
            <a:rPr lang="ru-RU" sz="2400" kern="1200" dirty="0" smtClean="0">
              <a:solidFill>
                <a:schemeClr val="bg1"/>
              </a:solidFill>
              <a:latin typeface="Roboto-Regular"/>
            </a:rPr>
            <a:t>.</a:t>
          </a:r>
          <a:endParaRPr lang="ru-RU" sz="1600" kern="1200" dirty="0" smtClean="0">
            <a:solidFill>
              <a:schemeClr val="bg1"/>
            </a:solidFill>
            <a:latin typeface="Roboto-Regular"/>
          </a:endParaRPr>
        </a:p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0"/>
        <a:ext cx="3367162" cy="2870891"/>
      </dsp:txXfrm>
    </dsp:sp>
    <dsp:sp modelId="{7D216D8B-F1E1-4D84-B9F7-7FF1A2AAF21B}">
      <dsp:nvSpPr>
        <dsp:cNvPr id="0" name=""/>
        <dsp:cNvSpPr/>
      </dsp:nvSpPr>
      <dsp:spPr>
        <a:xfrm>
          <a:off x="4230187" y="27704"/>
          <a:ext cx="3029953" cy="2223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Ефективне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співробітництво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педагогів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батьками та </a:t>
          </a: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фахівцями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230187" y="27704"/>
        <a:ext cx="3029953" cy="2223892"/>
      </dsp:txXfrm>
    </dsp:sp>
    <dsp:sp modelId="{DDE49204-08E6-49CD-8F95-41FA35DF9B6D}">
      <dsp:nvSpPr>
        <dsp:cNvPr id="0" name=""/>
        <dsp:cNvSpPr/>
      </dsp:nvSpPr>
      <dsp:spPr>
        <a:xfrm>
          <a:off x="8106489" y="0"/>
          <a:ext cx="3891541" cy="2797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Запровадження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навчальному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закладі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політики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забезпе-чують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сім'ям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необ-хідну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фінансову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підтримку</a:t>
          </a:r>
          <a:r>
            <a:rPr lang="ru-RU" sz="1400" kern="1200" dirty="0" smtClean="0">
              <a:solidFill>
                <a:srgbClr val="000000"/>
              </a:solidFill>
              <a:latin typeface="Roboto-Regular"/>
            </a:rPr>
            <a:t>.</a:t>
          </a:r>
          <a:endParaRPr lang="ru-RU" sz="1400" kern="1200" dirty="0"/>
        </a:p>
      </dsp:txBody>
      <dsp:txXfrm>
        <a:off x="8106489" y="0"/>
        <a:ext cx="3891541" cy="2797795"/>
      </dsp:txXfrm>
    </dsp:sp>
    <dsp:sp modelId="{F8E40661-0A5E-4ADA-B952-91A8B8EDEC9D}">
      <dsp:nvSpPr>
        <dsp:cNvPr id="0" name=""/>
        <dsp:cNvSpPr/>
      </dsp:nvSpPr>
      <dsp:spPr>
        <a:xfrm>
          <a:off x="3505196" y="2955503"/>
          <a:ext cx="5112322" cy="1814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kern="1200" dirty="0" smtClean="0">
            <a:solidFill>
              <a:srgbClr val="000000"/>
            </a:solidFill>
            <a:latin typeface="Roboto-Regular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Турбота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те, </a:t>
          </a: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послуги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надаються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родинам, </a:t>
          </a: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були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комплексними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скоординованими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доступними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відповідали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потребам </a:t>
          </a: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кожної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родини</a:t>
          </a: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0" i="0" kern="1200" dirty="0" smtClean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kern="1200" dirty="0"/>
        </a:p>
      </dsp:txBody>
      <dsp:txXfrm>
        <a:off x="3505196" y="2955503"/>
        <a:ext cx="5112322" cy="1814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16A8E-69EE-4119-8665-537CC3272382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16347-D145-458C-8E9F-796BE1FEC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5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altLang="ru-RU" sz="1000" smtClean="0"/>
              <a:t>В ідеалі з дитиною </a:t>
            </a:r>
            <a:r>
              <a:rPr lang="uk-UA" altLang="ru-RU" sz="800" smtClean="0"/>
              <a:t>мають працювати …. Але через обмеженість бюджетного фінансування  в штатному розкладі школи відсутні …. </a:t>
            </a:r>
            <a:endParaRPr lang="ru-RU" altLang="ru-RU" sz="80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05D291-56AE-4A53-9117-E1B52E4C0273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00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4525" y="914400"/>
            <a:ext cx="5568950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00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8540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8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1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4145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5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8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3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9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9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C5A1DD-A1AB-4D01-A2F8-BAB7A457C7D6}" type="datetimeFigureOut">
              <a:rPr lang="de-DE"/>
              <a:pPr>
                <a:defRPr/>
              </a:pPr>
              <a:t>06.11.2023</a:t>
            </a:fld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EA7844-2D94-4AA3-9C52-99FF634656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95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3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1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8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0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9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01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31BA6B-5063-42E8-8E3A-B87F5AD7CBFC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DD0F65-3F0F-4A9F-9021-3FF40D13F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2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violet1975/ss-86682499" TargetMode="External"/><Relationship Id="rId7" Type="http://schemas.openxmlformats.org/officeDocument/2006/relationships/hyperlink" Target="https://www.google.com/search?rlz=1C1GGRV_enUA784UA784&amp;biw=1366&amp;bih=657&amp;tbm=isch&amp;sxsrf=ACYBGNSJDOBY8vMOTkIghc4K_EB1GpJ0vg:1570358043033&amp;sa=1&amp;ei=G8OZXcPPAevjrgTdtprICA&amp;q=%D0%86%D0%9D%D0%9A%D0%9B%D0%AE%D0%97%D0%86%D0%AF+%D0%A3%D0%9A%D0%A0%D0%90%D0%87%D0%9D%D0%90&amp;oq=%D0%86%D0%9D%D0%9A%D0%9B%D0%AE%D0%97%D0%86%D0%AF+%D0%A3%D0%9A%D0%A0%D0%90%D0%87%D0%9D%D0%90&amp;gs_l=img.3..0i24.3165.3165..3371...0.0..0.116.116.0j1......0....1..gws-wiz-img.1FetM_cw2sw&amp;ved=0ahUKEwiDyczKt4flAhXrsYsKHV2bBokQ4dUDCAc&amp;uact=5#imgrc=eATqwxKaCJOJzM:" TargetMode="External"/><Relationship Id="rId2" Type="http://schemas.openxmlformats.org/officeDocument/2006/relationships/hyperlink" Target="https://inklyuzivna-osvita.webnode.com.ua/batki-ta-inklyuzivna-osvit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therreferats.allbest.ru/sociology/00629447_0.html" TargetMode="External"/><Relationship Id="rId5" Type="http://schemas.openxmlformats.org/officeDocument/2006/relationships/hyperlink" Target="https://sites.google.com/site/inkluzivnenavcannavukraieni/home/1-1-proces-stanovlenna-inkluziie-ta-inkluzivnogo-navcanna/osnovi-inkluzivnoie-osviti/rol-sim-ie-u-vihovanni-ditej-z-osoblivimi-potrebami" TargetMode="External"/><Relationship Id="rId4" Type="http://schemas.openxmlformats.org/officeDocument/2006/relationships/hyperlink" Target="https://naurok.com.ua/prezentaciya-inklyuzivna-osvita-krok-za-krokom-82463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3345" y="1565985"/>
            <a:ext cx="11222182" cy="1723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uk-UA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«Роль батьків у впровадженні інклюзивної освіти</a:t>
            </a:r>
            <a:r>
              <a:rPr lang="uk-UA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89988" y="251537"/>
            <a:ext cx="926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практика,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сім'ю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88249" y="480037"/>
            <a:ext cx="12003751" cy="5976181"/>
            <a:chOff x="2638260" y="831742"/>
            <a:chExt cx="6934088" cy="5395309"/>
          </a:xfrm>
        </p:grpSpPr>
        <p:sp>
          <p:nvSpPr>
            <p:cNvPr id="8" name="Полилиния 7"/>
            <p:cNvSpPr/>
            <p:nvPr/>
          </p:nvSpPr>
          <p:spPr>
            <a:xfrm>
              <a:off x="2716633" y="831742"/>
              <a:ext cx="6354792" cy="577708"/>
            </a:xfrm>
            <a:custGeom>
              <a:avLst/>
              <a:gdLst>
                <a:gd name="connsiteX0" fmla="*/ 0 w 6354792"/>
                <a:gd name="connsiteY0" fmla="*/ 0 h 577708"/>
                <a:gd name="connsiteX1" fmla="*/ 6354792 w 6354792"/>
                <a:gd name="connsiteY1" fmla="*/ 0 h 577708"/>
                <a:gd name="connsiteX2" fmla="*/ 6354792 w 6354792"/>
                <a:gd name="connsiteY2" fmla="*/ 577708 h 577708"/>
                <a:gd name="connsiteX3" fmla="*/ 0 w 6354792"/>
                <a:gd name="connsiteY3" fmla="*/ 577708 h 577708"/>
                <a:gd name="connsiteX4" fmla="*/ 0 w 6354792"/>
                <a:gd name="connsiteY4" fmla="*/ 0 h 57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4792" h="577708">
                  <a:moveTo>
                    <a:pt x="0" y="0"/>
                  </a:moveTo>
                  <a:lnTo>
                    <a:pt x="6354792" y="0"/>
                  </a:lnTo>
                  <a:lnTo>
                    <a:pt x="6354792" y="577708"/>
                  </a:lnTo>
                  <a:lnTo>
                    <a:pt x="0" y="5777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b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  <p:sp>
          <p:nvSpPr>
            <p:cNvPr id="9" name="Шеврон 8"/>
            <p:cNvSpPr/>
            <p:nvPr/>
          </p:nvSpPr>
          <p:spPr>
            <a:xfrm>
              <a:off x="2719175" y="1409451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Шеврон 9"/>
            <p:cNvSpPr/>
            <p:nvPr/>
          </p:nvSpPr>
          <p:spPr>
            <a:xfrm>
              <a:off x="3612377" y="1409451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167178"/>
                <a:satOff val="-664"/>
                <a:lumOff val="422"/>
                <a:alphaOff val="0"/>
              </a:schemeClr>
            </a:lnRef>
            <a:fillRef idx="3">
              <a:schemeClr val="accent2">
                <a:hueOff val="-167178"/>
                <a:satOff val="-664"/>
                <a:lumOff val="422"/>
                <a:alphaOff val="0"/>
              </a:schemeClr>
            </a:fillRef>
            <a:effectRef idx="3">
              <a:schemeClr val="accent2">
                <a:hueOff val="-167178"/>
                <a:satOff val="-664"/>
                <a:lumOff val="4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10"/>
            <p:cNvSpPr/>
            <p:nvPr/>
          </p:nvSpPr>
          <p:spPr>
            <a:xfrm>
              <a:off x="4506284" y="1409451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334356"/>
                <a:satOff val="-1328"/>
                <a:lumOff val="843"/>
                <a:alphaOff val="0"/>
              </a:schemeClr>
            </a:lnRef>
            <a:fillRef idx="3">
              <a:schemeClr val="accent2">
                <a:hueOff val="-334356"/>
                <a:satOff val="-1328"/>
                <a:lumOff val="843"/>
                <a:alphaOff val="0"/>
              </a:schemeClr>
            </a:fillRef>
            <a:effectRef idx="3">
              <a:schemeClr val="accent2">
                <a:hueOff val="-334356"/>
                <a:satOff val="-1328"/>
                <a:lumOff val="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Шеврон 11"/>
            <p:cNvSpPr/>
            <p:nvPr/>
          </p:nvSpPr>
          <p:spPr>
            <a:xfrm>
              <a:off x="5399485" y="1409451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501534"/>
                <a:satOff val="-1992"/>
                <a:lumOff val="1265"/>
                <a:alphaOff val="0"/>
              </a:schemeClr>
            </a:lnRef>
            <a:fillRef idx="3">
              <a:schemeClr val="accent2">
                <a:hueOff val="-501534"/>
                <a:satOff val="-1992"/>
                <a:lumOff val="1265"/>
                <a:alphaOff val="0"/>
              </a:schemeClr>
            </a:fillRef>
            <a:effectRef idx="3">
              <a:schemeClr val="accent2">
                <a:hueOff val="-501534"/>
                <a:satOff val="-1992"/>
                <a:lumOff val="12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Шеврон 12"/>
            <p:cNvSpPr/>
            <p:nvPr/>
          </p:nvSpPr>
          <p:spPr>
            <a:xfrm>
              <a:off x="6293393" y="1409451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668712"/>
                <a:satOff val="-2656"/>
                <a:lumOff val="1686"/>
                <a:alphaOff val="0"/>
              </a:schemeClr>
            </a:lnRef>
            <a:fillRef idx="3">
              <a:schemeClr val="accent2">
                <a:hueOff val="-668712"/>
                <a:satOff val="-2656"/>
                <a:lumOff val="1686"/>
                <a:alphaOff val="0"/>
              </a:schemeClr>
            </a:fillRef>
            <a:effectRef idx="3">
              <a:schemeClr val="accent2">
                <a:hueOff val="-668712"/>
                <a:satOff val="-2656"/>
                <a:lumOff val="1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Шеврон 13"/>
            <p:cNvSpPr/>
            <p:nvPr/>
          </p:nvSpPr>
          <p:spPr>
            <a:xfrm>
              <a:off x="7186594" y="1409451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835890"/>
                <a:satOff val="-3320"/>
                <a:lumOff val="2108"/>
                <a:alphaOff val="0"/>
              </a:schemeClr>
            </a:lnRef>
            <a:fillRef idx="3">
              <a:schemeClr val="accent2">
                <a:hueOff val="-835890"/>
                <a:satOff val="-3320"/>
                <a:lumOff val="2108"/>
                <a:alphaOff val="0"/>
              </a:schemeClr>
            </a:fillRef>
            <a:effectRef idx="3">
              <a:schemeClr val="accent2">
                <a:hueOff val="-835890"/>
                <a:satOff val="-3320"/>
                <a:lumOff val="21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Шеврон 14"/>
            <p:cNvSpPr/>
            <p:nvPr/>
          </p:nvSpPr>
          <p:spPr>
            <a:xfrm>
              <a:off x="8075676" y="1409451"/>
              <a:ext cx="1496672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1003068"/>
                <a:satOff val="-3984"/>
                <a:lumOff val="2530"/>
                <a:alphaOff val="0"/>
              </a:schemeClr>
            </a:lnRef>
            <a:fillRef idx="3">
              <a:schemeClr val="accent2">
                <a:hueOff val="-1003068"/>
                <a:satOff val="-3984"/>
                <a:lumOff val="2530"/>
                <a:alphaOff val="0"/>
              </a:schemeClr>
            </a:fillRef>
            <a:effectRef idx="3">
              <a:schemeClr val="accent2">
                <a:hueOff val="-1003068"/>
                <a:satOff val="-3984"/>
                <a:lumOff val="2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2716633" y="1527132"/>
              <a:ext cx="6442489" cy="941450"/>
            </a:xfrm>
            <a:custGeom>
              <a:avLst/>
              <a:gdLst>
                <a:gd name="connsiteX0" fmla="*/ 0 w 6442489"/>
                <a:gd name="connsiteY0" fmla="*/ 0 h 941450"/>
                <a:gd name="connsiteX1" fmla="*/ 6442489 w 6442489"/>
                <a:gd name="connsiteY1" fmla="*/ 0 h 941450"/>
                <a:gd name="connsiteX2" fmla="*/ 6442489 w 6442489"/>
                <a:gd name="connsiteY2" fmla="*/ 941450 h 941450"/>
                <a:gd name="connsiteX3" fmla="*/ 0 w 6442489"/>
                <a:gd name="connsiteY3" fmla="*/ 941450 h 941450"/>
                <a:gd name="connsiteX4" fmla="*/ 0 w 6442489"/>
                <a:gd name="connsiteY4" fmla="*/ 0 h 94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2489" h="941450">
                  <a:moveTo>
                    <a:pt x="0" y="0"/>
                  </a:moveTo>
                  <a:lnTo>
                    <a:pt x="6442489" y="0"/>
                  </a:lnTo>
                  <a:lnTo>
                    <a:pt x="6442489" y="941450"/>
                  </a:lnTo>
                  <a:lnTo>
                    <a:pt x="0" y="9414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Визначення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цілей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8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шляхів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досягнення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8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погоджених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родинами. 	</a:t>
              </a:r>
              <a:r>
                <a:rPr lang="ru-RU" sz="1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</a:t>
              </a:r>
              <a:endParaRPr lang="ru-RU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716633" y="2652136"/>
              <a:ext cx="6354792" cy="577708"/>
            </a:xfrm>
            <a:custGeom>
              <a:avLst/>
              <a:gdLst>
                <a:gd name="connsiteX0" fmla="*/ 0 w 6354792"/>
                <a:gd name="connsiteY0" fmla="*/ 0 h 577708"/>
                <a:gd name="connsiteX1" fmla="*/ 6354792 w 6354792"/>
                <a:gd name="connsiteY1" fmla="*/ 0 h 577708"/>
                <a:gd name="connsiteX2" fmla="*/ 6354792 w 6354792"/>
                <a:gd name="connsiteY2" fmla="*/ 577708 h 577708"/>
                <a:gd name="connsiteX3" fmla="*/ 0 w 6354792"/>
                <a:gd name="connsiteY3" fmla="*/ 577708 h 577708"/>
                <a:gd name="connsiteX4" fmla="*/ 0 w 6354792"/>
                <a:gd name="connsiteY4" fmla="*/ 0 h 57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4792" h="577708">
                  <a:moveTo>
                    <a:pt x="0" y="0"/>
                  </a:moveTo>
                  <a:lnTo>
                    <a:pt x="6354792" y="0"/>
                  </a:lnTo>
                  <a:lnTo>
                    <a:pt x="6354792" y="577708"/>
                  </a:lnTo>
                  <a:lnTo>
                    <a:pt x="0" y="5777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b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  <p:sp>
          <p:nvSpPr>
            <p:cNvPr id="18" name="Шеврон 17"/>
            <p:cNvSpPr/>
            <p:nvPr/>
          </p:nvSpPr>
          <p:spPr>
            <a:xfrm>
              <a:off x="2716633" y="3229845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1170246"/>
                <a:satOff val="-4648"/>
                <a:lumOff val="2951"/>
                <a:alphaOff val="0"/>
              </a:schemeClr>
            </a:lnRef>
            <a:fillRef idx="3">
              <a:schemeClr val="accent2">
                <a:hueOff val="-1170246"/>
                <a:satOff val="-4648"/>
                <a:lumOff val="2951"/>
                <a:alphaOff val="0"/>
              </a:schemeClr>
            </a:fillRef>
            <a:effectRef idx="3">
              <a:schemeClr val="accent2">
                <a:hueOff val="-1170246"/>
                <a:satOff val="-4648"/>
                <a:lumOff val="29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Шеврон 18"/>
            <p:cNvSpPr/>
            <p:nvPr/>
          </p:nvSpPr>
          <p:spPr>
            <a:xfrm>
              <a:off x="3609834" y="3229845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1337424"/>
                <a:satOff val="-5312"/>
                <a:lumOff val="3373"/>
                <a:alphaOff val="0"/>
              </a:schemeClr>
            </a:lnRef>
            <a:fillRef idx="3">
              <a:schemeClr val="accent2">
                <a:hueOff val="-1337424"/>
                <a:satOff val="-5312"/>
                <a:lumOff val="3373"/>
                <a:alphaOff val="0"/>
              </a:schemeClr>
            </a:fillRef>
            <a:effectRef idx="3">
              <a:schemeClr val="accent2">
                <a:hueOff val="-1337424"/>
                <a:satOff val="-5312"/>
                <a:lumOff val="3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Шеврон 19"/>
            <p:cNvSpPr/>
            <p:nvPr/>
          </p:nvSpPr>
          <p:spPr>
            <a:xfrm>
              <a:off x="4503741" y="3229845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1504602"/>
                <a:satOff val="-5976"/>
                <a:lumOff val="3794"/>
                <a:alphaOff val="0"/>
              </a:schemeClr>
            </a:lnRef>
            <a:fillRef idx="3">
              <a:schemeClr val="accent2">
                <a:hueOff val="-1504602"/>
                <a:satOff val="-5976"/>
                <a:lumOff val="3794"/>
                <a:alphaOff val="0"/>
              </a:schemeClr>
            </a:fillRef>
            <a:effectRef idx="3">
              <a:schemeClr val="accent2">
                <a:hueOff val="-1504602"/>
                <a:satOff val="-5976"/>
                <a:lumOff val="37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Шеврон 20"/>
            <p:cNvSpPr/>
            <p:nvPr/>
          </p:nvSpPr>
          <p:spPr>
            <a:xfrm>
              <a:off x="5396943" y="3229845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1671780"/>
                <a:satOff val="-6640"/>
                <a:lumOff val="4216"/>
                <a:alphaOff val="0"/>
              </a:schemeClr>
            </a:lnRef>
            <a:fillRef idx="3">
              <a:schemeClr val="accent2">
                <a:hueOff val="-1671780"/>
                <a:satOff val="-6640"/>
                <a:lumOff val="4216"/>
                <a:alphaOff val="0"/>
              </a:schemeClr>
            </a:fillRef>
            <a:effectRef idx="3">
              <a:schemeClr val="accent2">
                <a:hueOff val="-1671780"/>
                <a:satOff val="-6640"/>
                <a:lumOff val="42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Шеврон 21"/>
            <p:cNvSpPr/>
            <p:nvPr/>
          </p:nvSpPr>
          <p:spPr>
            <a:xfrm>
              <a:off x="6290850" y="3229845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1838958"/>
                <a:satOff val="-7303"/>
                <a:lumOff val="4638"/>
                <a:alphaOff val="0"/>
              </a:schemeClr>
            </a:lnRef>
            <a:fillRef idx="3">
              <a:schemeClr val="accent2">
                <a:hueOff val="-1838958"/>
                <a:satOff val="-7303"/>
                <a:lumOff val="4638"/>
                <a:alphaOff val="0"/>
              </a:schemeClr>
            </a:fillRef>
            <a:effectRef idx="3">
              <a:schemeClr val="accent2">
                <a:hueOff val="-1838958"/>
                <a:satOff val="-7303"/>
                <a:lumOff val="46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Шеврон 22"/>
            <p:cNvSpPr/>
            <p:nvPr/>
          </p:nvSpPr>
          <p:spPr>
            <a:xfrm>
              <a:off x="7184051" y="3229845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2006136"/>
                <a:satOff val="-7967"/>
                <a:lumOff val="5059"/>
                <a:alphaOff val="0"/>
              </a:schemeClr>
            </a:lnRef>
            <a:fillRef idx="3">
              <a:schemeClr val="accent2">
                <a:hueOff val="-2006136"/>
                <a:satOff val="-7967"/>
                <a:lumOff val="5059"/>
                <a:alphaOff val="0"/>
              </a:schemeClr>
            </a:fillRef>
            <a:effectRef idx="3">
              <a:schemeClr val="accent2">
                <a:hueOff val="-2006136"/>
                <a:satOff val="-7967"/>
                <a:lumOff val="5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Шеврон 23"/>
            <p:cNvSpPr/>
            <p:nvPr/>
          </p:nvSpPr>
          <p:spPr>
            <a:xfrm>
              <a:off x="8077959" y="3229845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2173315"/>
                <a:satOff val="-8631"/>
                <a:lumOff val="5481"/>
                <a:alphaOff val="0"/>
              </a:schemeClr>
            </a:lnRef>
            <a:fillRef idx="3">
              <a:schemeClr val="accent2">
                <a:hueOff val="-2173315"/>
                <a:satOff val="-8631"/>
                <a:lumOff val="5481"/>
                <a:alphaOff val="0"/>
              </a:schemeClr>
            </a:fillRef>
            <a:effectRef idx="3">
              <a:schemeClr val="accent2">
                <a:hueOff val="-2173315"/>
                <a:satOff val="-8631"/>
                <a:lumOff val="54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2638260" y="3371615"/>
              <a:ext cx="6665277" cy="1125004"/>
            </a:xfrm>
            <a:custGeom>
              <a:avLst/>
              <a:gdLst>
                <a:gd name="connsiteX0" fmla="*/ 0 w 6437404"/>
                <a:gd name="connsiteY0" fmla="*/ 0 h 941450"/>
                <a:gd name="connsiteX1" fmla="*/ 6437404 w 6437404"/>
                <a:gd name="connsiteY1" fmla="*/ 0 h 941450"/>
                <a:gd name="connsiteX2" fmla="*/ 6437404 w 6437404"/>
                <a:gd name="connsiteY2" fmla="*/ 941450 h 941450"/>
                <a:gd name="connsiteX3" fmla="*/ 0 w 6437404"/>
                <a:gd name="connsiteY3" fmla="*/ 941450 h 941450"/>
                <a:gd name="connsiteX4" fmla="*/ 0 w 6437404"/>
                <a:gd name="connsiteY4" fmla="*/ 0 h 94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7404" h="941450">
                  <a:moveTo>
                    <a:pt x="0" y="0"/>
                  </a:moveTo>
                  <a:lnTo>
                    <a:pt x="6437404" y="0"/>
                  </a:lnTo>
                  <a:lnTo>
                    <a:pt x="6437404" y="941450"/>
                  </a:lnTo>
                  <a:lnTo>
                    <a:pt x="0" y="9414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-1671780"/>
                <a:satOff val="-6640"/>
                <a:lumOff val="421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підвищує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вірогідність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отримання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бажаних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результатів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впев-неність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компетентність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здатність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батьків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родичів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ухвалювати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рішення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стосовно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їхньої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дитини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всієї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родини</a:t>
              </a:r>
              <a:r>
                <a:rPr lang="ru-RU" sz="32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sz="32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2716633" y="4472530"/>
              <a:ext cx="6354792" cy="577708"/>
            </a:xfrm>
            <a:custGeom>
              <a:avLst/>
              <a:gdLst>
                <a:gd name="connsiteX0" fmla="*/ 0 w 6354792"/>
                <a:gd name="connsiteY0" fmla="*/ 0 h 577708"/>
                <a:gd name="connsiteX1" fmla="*/ 6354792 w 6354792"/>
                <a:gd name="connsiteY1" fmla="*/ 0 h 577708"/>
                <a:gd name="connsiteX2" fmla="*/ 6354792 w 6354792"/>
                <a:gd name="connsiteY2" fmla="*/ 577708 h 577708"/>
                <a:gd name="connsiteX3" fmla="*/ 0 w 6354792"/>
                <a:gd name="connsiteY3" fmla="*/ 577708 h 577708"/>
                <a:gd name="connsiteX4" fmla="*/ 0 w 6354792"/>
                <a:gd name="connsiteY4" fmla="*/ 0 h 57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4792" h="577708">
                  <a:moveTo>
                    <a:pt x="0" y="0"/>
                  </a:moveTo>
                  <a:lnTo>
                    <a:pt x="6354792" y="0"/>
                  </a:lnTo>
                  <a:lnTo>
                    <a:pt x="6354792" y="577708"/>
                  </a:lnTo>
                  <a:lnTo>
                    <a:pt x="0" y="5777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b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  <p:sp>
          <p:nvSpPr>
            <p:cNvPr id="27" name="Шеврон 26"/>
            <p:cNvSpPr/>
            <p:nvPr/>
          </p:nvSpPr>
          <p:spPr>
            <a:xfrm>
              <a:off x="2716633" y="5050238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2340493"/>
                <a:satOff val="-9295"/>
                <a:lumOff val="5902"/>
                <a:alphaOff val="0"/>
              </a:schemeClr>
            </a:lnRef>
            <a:fillRef idx="3">
              <a:schemeClr val="accent2">
                <a:hueOff val="-2340493"/>
                <a:satOff val="-9295"/>
                <a:lumOff val="5902"/>
                <a:alphaOff val="0"/>
              </a:schemeClr>
            </a:fillRef>
            <a:effectRef idx="3">
              <a:schemeClr val="accent2">
                <a:hueOff val="-2340493"/>
                <a:satOff val="-9295"/>
                <a:lumOff val="5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Шеврон 27"/>
            <p:cNvSpPr/>
            <p:nvPr/>
          </p:nvSpPr>
          <p:spPr>
            <a:xfrm>
              <a:off x="3609834" y="5050238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2507671"/>
                <a:satOff val="-9959"/>
                <a:lumOff val="6324"/>
                <a:alphaOff val="0"/>
              </a:schemeClr>
            </a:lnRef>
            <a:fillRef idx="3">
              <a:schemeClr val="accent2">
                <a:hueOff val="-2507671"/>
                <a:satOff val="-9959"/>
                <a:lumOff val="6324"/>
                <a:alphaOff val="0"/>
              </a:schemeClr>
            </a:fillRef>
            <a:effectRef idx="3">
              <a:schemeClr val="accent2">
                <a:hueOff val="-2507671"/>
                <a:satOff val="-9959"/>
                <a:lumOff val="63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Шеврон 28"/>
            <p:cNvSpPr/>
            <p:nvPr/>
          </p:nvSpPr>
          <p:spPr>
            <a:xfrm>
              <a:off x="4503741" y="5050238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2674849"/>
                <a:satOff val="-10623"/>
                <a:lumOff val="6746"/>
                <a:alphaOff val="0"/>
              </a:schemeClr>
            </a:lnRef>
            <a:fillRef idx="3">
              <a:schemeClr val="accent2">
                <a:hueOff val="-2674849"/>
                <a:satOff val="-10623"/>
                <a:lumOff val="6746"/>
                <a:alphaOff val="0"/>
              </a:schemeClr>
            </a:fillRef>
            <a:effectRef idx="3">
              <a:schemeClr val="accent2">
                <a:hueOff val="-2674849"/>
                <a:satOff val="-10623"/>
                <a:lumOff val="67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Шеврон 29"/>
            <p:cNvSpPr/>
            <p:nvPr/>
          </p:nvSpPr>
          <p:spPr>
            <a:xfrm>
              <a:off x="5396943" y="5050238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2842027"/>
                <a:satOff val="-11287"/>
                <a:lumOff val="7167"/>
                <a:alphaOff val="0"/>
              </a:schemeClr>
            </a:lnRef>
            <a:fillRef idx="3">
              <a:schemeClr val="accent2">
                <a:hueOff val="-2842027"/>
                <a:satOff val="-11287"/>
                <a:lumOff val="7167"/>
                <a:alphaOff val="0"/>
              </a:schemeClr>
            </a:fillRef>
            <a:effectRef idx="3">
              <a:schemeClr val="accent2">
                <a:hueOff val="-2842027"/>
                <a:satOff val="-11287"/>
                <a:lumOff val="71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Шеврон 30"/>
            <p:cNvSpPr/>
            <p:nvPr/>
          </p:nvSpPr>
          <p:spPr>
            <a:xfrm>
              <a:off x="6290850" y="5050238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3009205"/>
                <a:satOff val="-11951"/>
                <a:lumOff val="7589"/>
                <a:alphaOff val="0"/>
              </a:schemeClr>
            </a:lnRef>
            <a:fillRef idx="3">
              <a:schemeClr val="accent2">
                <a:hueOff val="-3009205"/>
                <a:satOff val="-11951"/>
                <a:lumOff val="7589"/>
                <a:alphaOff val="0"/>
              </a:schemeClr>
            </a:fillRef>
            <a:effectRef idx="3">
              <a:schemeClr val="accent2">
                <a:hueOff val="-3009205"/>
                <a:satOff val="-11951"/>
                <a:lumOff val="75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Шеврон 31"/>
            <p:cNvSpPr/>
            <p:nvPr/>
          </p:nvSpPr>
          <p:spPr>
            <a:xfrm>
              <a:off x="7184051" y="5050238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3176383"/>
                <a:satOff val="-12615"/>
                <a:lumOff val="8010"/>
                <a:alphaOff val="0"/>
              </a:schemeClr>
            </a:lnRef>
            <a:fillRef idx="3">
              <a:schemeClr val="accent2">
                <a:hueOff val="-3176383"/>
                <a:satOff val="-12615"/>
                <a:lumOff val="8010"/>
                <a:alphaOff val="0"/>
              </a:schemeClr>
            </a:fillRef>
            <a:effectRef idx="3">
              <a:schemeClr val="accent2">
                <a:hueOff val="-3176383"/>
                <a:satOff val="-12615"/>
                <a:lumOff val="801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Шеврон 32"/>
            <p:cNvSpPr/>
            <p:nvPr/>
          </p:nvSpPr>
          <p:spPr>
            <a:xfrm>
              <a:off x="8077959" y="5050238"/>
              <a:ext cx="1487021" cy="117681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hueOff val="-3343561"/>
                <a:satOff val="-13279"/>
                <a:lumOff val="8432"/>
                <a:alphaOff val="0"/>
              </a:schemeClr>
            </a:lnRef>
            <a:fillRef idx="3">
              <a:schemeClr val="accent2">
                <a:hueOff val="-3343561"/>
                <a:satOff val="-13279"/>
                <a:lumOff val="8432"/>
                <a:alphaOff val="0"/>
              </a:schemeClr>
            </a:fillRef>
            <a:effectRef idx="3">
              <a:schemeClr val="accent2">
                <a:hueOff val="-3343561"/>
                <a:satOff val="-13279"/>
                <a:lumOff val="8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олилиния 33"/>
            <p:cNvSpPr/>
            <p:nvPr/>
          </p:nvSpPr>
          <p:spPr>
            <a:xfrm>
              <a:off x="2716633" y="5167920"/>
              <a:ext cx="6437404" cy="941450"/>
            </a:xfrm>
            <a:custGeom>
              <a:avLst/>
              <a:gdLst>
                <a:gd name="connsiteX0" fmla="*/ 0 w 6437404"/>
                <a:gd name="connsiteY0" fmla="*/ 0 h 941450"/>
                <a:gd name="connsiteX1" fmla="*/ 6437404 w 6437404"/>
                <a:gd name="connsiteY1" fmla="*/ 0 h 941450"/>
                <a:gd name="connsiteX2" fmla="*/ 6437404 w 6437404"/>
                <a:gd name="connsiteY2" fmla="*/ 941450 h 941450"/>
                <a:gd name="connsiteX3" fmla="*/ 0 w 6437404"/>
                <a:gd name="connsiteY3" fmla="*/ 941450 h 941450"/>
                <a:gd name="connsiteX4" fmla="*/ 0 w 6437404"/>
                <a:gd name="connsiteY4" fmla="*/ 0 h 94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7404" h="941450">
                  <a:moveTo>
                    <a:pt x="0" y="0"/>
                  </a:moveTo>
                  <a:lnTo>
                    <a:pt x="6437404" y="0"/>
                  </a:lnTo>
                  <a:lnTo>
                    <a:pt x="6437404" y="941450"/>
                  </a:lnTo>
                  <a:lnTo>
                    <a:pt x="0" y="9414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-3343561"/>
                <a:satOff val="-13279"/>
                <a:lumOff val="8432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 </a:t>
              </a:r>
              <a:r>
                <a:rPr lang="ru-RU" sz="28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мають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бути </a:t>
              </a:r>
              <a:r>
                <a:rPr lang="ru-RU" sz="28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підготовлені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28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роботи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28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усіма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членами </a:t>
              </a:r>
              <a:r>
                <a:rPr lang="ru-RU" sz="2800" kern="12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родини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/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77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79818" y="45888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1663" y="124691"/>
            <a:ext cx="10508673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батьки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школою. Доведено: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763" y="1329536"/>
            <a:ext cx="10044546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переконані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залученими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важливої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63" y="3034294"/>
            <a:ext cx="8458202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8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відчувають</a:t>
            </a:r>
            <a:r>
              <a:rPr lang="ru-RU" sz="28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корисними</a:t>
            </a:r>
            <a:r>
              <a:rPr lang="ru-RU" sz="28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8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2908" y="4739052"/>
            <a:ext cx="8548255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32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усвідомлюють</a:t>
            </a:r>
            <a:r>
              <a:rPr lang="ru-RU" sz="32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32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спонукає</a:t>
            </a:r>
            <a:r>
              <a:rPr lang="ru-RU" sz="32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32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 descr="ÐÐ°ÑÑÐ¸Ð½ÐºÐ¸ Ð¿Ð¾ Ð·Ð°Ð¿ÑÐ¾ÑÑ ÐÐÐÐÐ®ÐÐÐ¯ Ð´ÑÑÐ¸ ÑÐ° Ð±Ð°ÑÑÐºÐ¸Ð¸ Ñ ÑÐºÐ¾Ð»Ñ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248" y="1962504"/>
            <a:ext cx="3321916" cy="189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7181"/>
            <a:ext cx="3529734" cy="198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963" y="113483"/>
            <a:ext cx="11873346" cy="35394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усвідомленні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включенням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загальноосвітній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розумінням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школою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потреб, а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пристосувань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готовністю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батьками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66" y="4100936"/>
            <a:ext cx="3806825" cy="251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43" y="4100935"/>
            <a:ext cx="4407130" cy="251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ÐÐÐÐ®ÐÐÐ¯ Ð´ÑÑÐ¸ ÑÐ° Ð±Ð°ÑÑÐºÐ¸Ð¸ Ñ ÑÐºÐ¾Ð»Ñ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0934"/>
            <a:ext cx="3211080" cy="251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7101" y="578162"/>
            <a:ext cx="100168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використовуватися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практики,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орієнтованої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сім'ю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Сім'ю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одержувачем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Надаючи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освітою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доглядом за нею.</a:t>
            </a:r>
          </a:p>
        </p:txBody>
      </p:sp>
      <p:pic>
        <p:nvPicPr>
          <p:cNvPr id="2050" name="Picture 2" descr="ÐÐ°ÑÑÐ¸Ð½ÐºÐ¸ Ð¿Ð¾ Ð·Ð°Ð¿ÑÐ¾ÑÑ ÐÐÐÐÐ®ÐÐÐ¯ Ð´ÑÑÐ¸ ÑÐ° Ð±Ð°ÑÑÐºÐ¸Ð¸ Ñ ÑÐºÐ¾Ð»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3" y="3255818"/>
            <a:ext cx="4531301" cy="33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ÐÐÐÐ®ÐÐÐ¯ Ð´ÑÑÐ¸ ÑÐ° Ð±Ð°ÑÑÐºÐ¸Ð¸ Ñ ÑÐºÐ¾Ð»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09" y="3255818"/>
            <a:ext cx="4553029" cy="33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1783" y="214307"/>
            <a:ext cx="10945090" cy="193899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шанувати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родиною.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визнає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5527" y="4965128"/>
            <a:ext cx="11471564" cy="181588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широким: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учителями для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- до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радах,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працюючи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персоналом,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закладу.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63" y="2087510"/>
            <a:ext cx="3283528" cy="287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184290"/>
            <a:ext cx="3574069" cy="26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3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963" y="410859"/>
            <a:ext cx="5458692" cy="5509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широкий спектр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покликаних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поліпшити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зважати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050" name="Picture 2" descr="ÐÐ°ÑÑÐ¸Ð½ÐºÐ¸ Ð¿Ð¾ Ð·Ð°Ð¿ÑÐ¾ÑÑ ÐÐÐÐÐ®ÐÐÐ¯ Ð´ÑÑÐ¸ ÑÐ° Ð±Ð°ÑÑÐºÐ¸Ð¸ Ñ ÑÐºÐ¾Ð»Ñ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32" y="1125376"/>
            <a:ext cx="6117750" cy="408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5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962" y="1748320"/>
            <a:ext cx="119980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і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-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Педагоги ж -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Коли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батьки активно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співпрацюють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подвоюються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справляє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ÐÐ°ÑÑÐ¸Ð½ÐºÐ¸ Ð¿Ð¾ Ð·Ð°Ð¿ÑÐ¾ÑÑ ÐÐÐÐÐ®ÐÐÐ¯ Ð´ÑÑÐ¸ ÑÐ° Ð±Ð°ÑÑÐºÐ¸Ð¸ Ñ ÑÐºÐ¾Ð»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19" y="4811857"/>
            <a:ext cx="314498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4945" y="210312"/>
            <a:ext cx="10974100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успішної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сім'ями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врахувати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7635" y="1359128"/>
            <a:ext cx="9618339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наголошувати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7635" y="2305982"/>
            <a:ext cx="9573530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на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7635" y="3306868"/>
            <a:ext cx="961834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Поглиблювати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культурної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різноманітності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7635" y="4173553"/>
            <a:ext cx="957353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індивідуальність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боріться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стереотипами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02826" y="4983046"/>
            <a:ext cx="9618339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Наполегливо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партнерств.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7635" y="5855385"/>
            <a:ext cx="961833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мети,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визначеної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 для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5026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80376"/>
            <a:ext cx="64285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Один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найефективніших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навчально-виховного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стратегіями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охоче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приєднуються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занять з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скеровувати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їхню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присутність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ÐÐ°ÑÑÐ¸Ð½ÐºÐ¸ Ð¿Ð¾ Ð·Ð°Ð¿ÑÐ¾ÑÑ ÐÐÐÐÐ®ÐÐÐ¯ Ð´ÑÑÐ¸ ÑÐ° Ð±Ð°ÑÑÐºÐ¸Ð¸ Ñ ÑÐºÐ¾Ð»Ñ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45" y="1798493"/>
            <a:ext cx="5652655" cy="37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35092" y="0"/>
            <a:ext cx="5056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</a:t>
            </a:r>
            <a:r>
              <a:rPr lang="uk-UA" sz="48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436" y="803564"/>
            <a:ext cx="1046018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Зустрічаючи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родин у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вказівками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витрачати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на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забувати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той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вдячність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 родин,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налагоджувати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успішну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у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97" y="3072988"/>
            <a:ext cx="7088003" cy="380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2988"/>
            <a:ext cx="6414655" cy="37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752600" y="10668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uk-UA" sz="27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tx2"/>
              </a:buClr>
              <a:buSzPct val="70000"/>
              <a:tabLst>
                <a:tab pos="449263" algn="l"/>
              </a:tabLst>
              <a:defRPr/>
            </a:pPr>
            <a:r>
              <a:rPr lang="uk-UA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	</a:t>
            </a:r>
            <a:endParaRPr lang="uk-UA" sz="250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524000" y="14478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-266700" algn="just">
              <a:spcBef>
                <a:spcPct val="20000"/>
              </a:spcBef>
              <a:buClr>
                <a:schemeClr val="hlink"/>
              </a:buClr>
              <a:buSzPct val="70000"/>
              <a:tabLst>
                <a:tab pos="266700" algn="l"/>
              </a:tabLst>
              <a:defRPr/>
            </a:pPr>
            <a:endParaRPr lang="uk-UA" sz="270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048" name="Rectangle 6"/>
          <p:cNvSpPr>
            <a:spLocks noChangeArrowheads="1"/>
          </p:cNvSpPr>
          <p:nvPr/>
        </p:nvSpPr>
        <p:spPr bwMode="auto">
          <a:xfrm>
            <a:off x="2057400" y="1371601"/>
            <a:ext cx="8153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ru-RU" sz="2000" b="1">
              <a:solidFill>
                <a:srgbClr val="800000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524000" y="1371601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uk-UA" sz="2000" b="1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54459406"/>
              </p:ext>
            </p:extLst>
          </p:nvPr>
        </p:nvGraphicFramePr>
        <p:xfrm>
          <a:off x="609600" y="0"/>
          <a:ext cx="11208327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50" name="AutoShape 27"/>
          <p:cNvSpPr>
            <a:spLocks noChangeArrowheads="1"/>
          </p:cNvSpPr>
          <p:nvPr/>
        </p:nvSpPr>
        <p:spPr bwMode="auto">
          <a:xfrm rot="1388646">
            <a:off x="7308273" y="115744"/>
            <a:ext cx="1062038" cy="685800"/>
          </a:xfrm>
          <a:prstGeom prst="curvedDownArrow">
            <a:avLst>
              <a:gd name="adj1" fmla="val 30972"/>
              <a:gd name="adj2" fmla="val 61944"/>
              <a:gd name="adj3" fmla="val 33333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051" name="AutoShape 28"/>
          <p:cNvSpPr>
            <a:spLocks noChangeArrowheads="1"/>
          </p:cNvSpPr>
          <p:nvPr/>
        </p:nvSpPr>
        <p:spPr bwMode="auto">
          <a:xfrm rot="14249835">
            <a:off x="2802317" y="4118827"/>
            <a:ext cx="1214438" cy="735013"/>
          </a:xfrm>
          <a:prstGeom prst="curvedDownArrow">
            <a:avLst>
              <a:gd name="adj1" fmla="val 33045"/>
              <a:gd name="adj2" fmla="val 66091"/>
              <a:gd name="adj3" fmla="val 33333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052" name="AutoShape 29"/>
          <p:cNvSpPr>
            <a:spLocks noChangeArrowheads="1"/>
          </p:cNvSpPr>
          <p:nvPr/>
        </p:nvSpPr>
        <p:spPr bwMode="auto">
          <a:xfrm rot="18379303">
            <a:off x="2758352" y="1480343"/>
            <a:ext cx="1201738" cy="820738"/>
          </a:xfrm>
          <a:prstGeom prst="curvedDownArrow">
            <a:avLst>
              <a:gd name="adj1" fmla="val 29284"/>
              <a:gd name="adj2" fmla="val 58569"/>
              <a:gd name="adj3" fmla="val 33333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053" name="AutoShape 30"/>
          <p:cNvSpPr>
            <a:spLocks noChangeArrowheads="1"/>
          </p:cNvSpPr>
          <p:nvPr/>
        </p:nvSpPr>
        <p:spPr bwMode="auto">
          <a:xfrm rot="19294615">
            <a:off x="4505320" y="54095"/>
            <a:ext cx="1393825" cy="555625"/>
          </a:xfrm>
          <a:prstGeom prst="curvedDownArrow">
            <a:avLst>
              <a:gd name="adj1" fmla="val 50171"/>
              <a:gd name="adj2" fmla="val 100343"/>
              <a:gd name="adj3" fmla="val 18380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054" name="AutoShape 31"/>
          <p:cNvSpPr>
            <a:spLocks noChangeArrowheads="1"/>
          </p:cNvSpPr>
          <p:nvPr/>
        </p:nvSpPr>
        <p:spPr bwMode="auto">
          <a:xfrm rot="6786191">
            <a:off x="8874885" y="4223682"/>
            <a:ext cx="1214438" cy="735013"/>
          </a:xfrm>
          <a:prstGeom prst="curvedDownArrow">
            <a:avLst>
              <a:gd name="adj1" fmla="val 28043"/>
              <a:gd name="adj2" fmla="val 66091"/>
              <a:gd name="adj3" fmla="val 33333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055" name="AutoShape 32"/>
          <p:cNvSpPr>
            <a:spLocks noChangeArrowheads="1"/>
          </p:cNvSpPr>
          <p:nvPr/>
        </p:nvSpPr>
        <p:spPr bwMode="auto">
          <a:xfrm rot="4645873">
            <a:off x="9037544" y="1705771"/>
            <a:ext cx="1214438" cy="735013"/>
          </a:xfrm>
          <a:prstGeom prst="curvedDownArrow">
            <a:avLst>
              <a:gd name="adj1" fmla="val 33045"/>
              <a:gd name="adj2" fmla="val 66091"/>
              <a:gd name="adj3" fmla="val 33333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056" name="AutoShape 33"/>
          <p:cNvSpPr>
            <a:spLocks noChangeArrowheads="1"/>
          </p:cNvSpPr>
          <p:nvPr/>
        </p:nvSpPr>
        <p:spPr bwMode="auto">
          <a:xfrm rot="12532502">
            <a:off x="3886200" y="5715001"/>
            <a:ext cx="1214438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057" name="AutoShape 34"/>
          <p:cNvSpPr>
            <a:spLocks noChangeArrowheads="1"/>
          </p:cNvSpPr>
          <p:nvPr/>
        </p:nvSpPr>
        <p:spPr bwMode="auto">
          <a:xfrm rot="9286325">
            <a:off x="7031038" y="5784850"/>
            <a:ext cx="1143000" cy="68580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058" name="TextBox 15"/>
          <p:cNvSpPr txBox="1">
            <a:spLocks noChangeArrowheads="1"/>
          </p:cNvSpPr>
          <p:nvPr/>
        </p:nvSpPr>
        <p:spPr bwMode="auto">
          <a:xfrm>
            <a:off x="2166938" y="6143626"/>
            <a:ext cx="8501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582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58505"/>
            <a:ext cx="12095018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школах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визнавати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як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опиратися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орієнтованої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62600694"/>
              </p:ext>
            </p:extLst>
          </p:nvPr>
        </p:nvGraphicFramePr>
        <p:xfrm>
          <a:off x="96982" y="1982045"/>
          <a:ext cx="12095018" cy="499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3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315849" y="5144185"/>
            <a:ext cx="4968190" cy="1704633"/>
            <a:chOff x="153174" y="3108837"/>
            <a:chExt cx="2766786" cy="17046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00353" y="3108837"/>
              <a:ext cx="2719607" cy="16317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153174" y="3181706"/>
              <a:ext cx="2719607" cy="1631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озуміння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й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урахування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потреб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дітей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час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розробки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навчальних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інших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-2" y="2259547"/>
            <a:ext cx="3283528" cy="2450997"/>
            <a:chOff x="3542" y="3123307"/>
            <a:chExt cx="2811147" cy="169278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543" y="3129408"/>
              <a:ext cx="2811146" cy="168668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3542" y="3123307"/>
              <a:ext cx="2811146" cy="1686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егулярний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обмін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батьками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повною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неупередженою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інформацією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стосовно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їхніх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дітей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180139" y="2049978"/>
            <a:ext cx="3831097" cy="2660566"/>
            <a:chOff x="1209500" y="3028898"/>
            <a:chExt cx="3132122" cy="196254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209501" y="3177186"/>
              <a:ext cx="3023754" cy="18142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209500" y="3028898"/>
              <a:ext cx="3132122" cy="1962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аохочення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створення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умов для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взаємної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підтримки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батьків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622142" y="2300547"/>
            <a:ext cx="3375893" cy="2409997"/>
            <a:chOff x="2839577" y="3144203"/>
            <a:chExt cx="3023754" cy="181425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839577" y="3144203"/>
              <a:ext cx="3023754" cy="18142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2839577" y="3144203"/>
              <a:ext cx="3023754" cy="1814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озуміння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унікальності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кожної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сім'ї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повага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різних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методів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навчання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виховання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дітей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застосовуються</a:t>
              </a:r>
              <a:r>
                <a:rPr lang="ru-RU" sz="24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батьками.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kern="1200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8179" y="641750"/>
            <a:ext cx="12095018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школах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визнавати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як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опиратися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орієнтованої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050893" y="-72667"/>
            <a:ext cx="2092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66254" y="83561"/>
            <a:ext cx="3671455" cy="32835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прав  та законних інтересів здобувача освіти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201890" y="48925"/>
            <a:ext cx="3671455" cy="32835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 заклад освіти, освітню програму, вид і форми здобуття відповідної освіти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84072" y="1358179"/>
            <a:ext cx="3671455" cy="328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батьків здобувачів освіти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2617" y="3502024"/>
            <a:ext cx="3671455" cy="32835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 участь  у громадському самоврядуванні закладу освіти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886699" y="3467388"/>
            <a:ext cx="3671455" cy="32835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Завчасно отримувати інформацію про заходи, що стосуються дитини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98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15636" y="2618942"/>
            <a:ext cx="3671455" cy="32835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 участь у розробці ІПР,  індивідуальної програми навчання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7800108" y="0"/>
            <a:ext cx="3671455" cy="32835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 інформацію про діяльність закладу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71455" y="0"/>
            <a:ext cx="3671455" cy="328352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навчання своїх дітей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59925" y="3366652"/>
            <a:ext cx="3671455" cy="32835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обраним до органів громадського самоврядування закладу освіти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62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235527"/>
            <a:ext cx="9725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dirty="0" smtClean="0"/>
              <a:t>             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 згоди спільної мети між    </a:t>
            </a:r>
          </a:p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батьками  дітей з ООП та     </a:t>
            </a:r>
          </a:p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педагогами.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872836" y="2174519"/>
            <a:ext cx="3796145" cy="1866452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адекватних взаємостосунків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6836229" y="1485865"/>
            <a:ext cx="4150427" cy="1924992"/>
          </a:xfrm>
          <a:prstGeom prst="flowChartPunched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батьків про потенційні можливості дитини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096000" y="3643085"/>
            <a:ext cx="4383314" cy="2090058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 батьків прийомів організації навчальної діяльності дитини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1129144" y="4493430"/>
            <a:ext cx="4357256" cy="213959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умов для активної участі батьків у вихованні та навчанні дитини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59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36" y="682171"/>
            <a:ext cx="9809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Фактори, що сприяють співпраці навчального закладу та батьків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07818" y="2223305"/>
            <a:ext cx="4059382" cy="270891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Сприятлива атмосфера, між педагогічним колективом і батьками</a:t>
            </a:r>
            <a:endParaRPr lang="ru-RU" sz="23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67200" y="2005610"/>
            <a:ext cx="4253346" cy="2801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 двостороннє спілкування між родиною дитини і школою</a:t>
            </a:r>
            <a:endParaRPr lang="ru-RU" sz="23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8395855" y="2223305"/>
            <a:ext cx="3796145" cy="27089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 батьків як колег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321" y="-434429"/>
            <a:ext cx="10364451" cy="1596177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Використані джерела: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913774" y="1064765"/>
            <a:ext cx="11278226" cy="4975817"/>
          </a:xfrm>
        </p:spPr>
        <p:txBody>
          <a:bodyPr>
            <a:normAutofit fontScale="55000" lnSpcReduction="20000"/>
          </a:bodyPr>
          <a:lstStyle/>
          <a:p>
            <a:pPr marL="742950" lvl="0" indent="-7429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3600" cap="none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Інклюзія</a:t>
            </a: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cap="none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інклюзивна</a:t>
            </a: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n-US" sz="4400" cap="none" dirty="0" smtClean="0">
                <a:hlinkClick r:id="rId2"/>
              </a:rPr>
              <a:t>Https://inklyuzivna-osvita.Webnode.Com.Ua</a:t>
            </a:r>
            <a:endParaRPr lang="uk-UA" sz="4400" cap="none" dirty="0" smtClean="0"/>
          </a:p>
          <a:p>
            <a:pPr marL="742950" lvl="0" indent="-7429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uk-UA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інклюзивної освіти для батьків.-</a:t>
            </a:r>
            <a:r>
              <a:rPr lang="en-US" sz="4400" cap="none" dirty="0" smtClean="0">
                <a:hlinkClick r:id="rId3"/>
              </a:rPr>
              <a:t>Https://www.Slideshare.Net</a:t>
            </a:r>
            <a:endParaRPr lang="uk-UA" sz="3600" cap="none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cap="none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практика, </a:t>
            </a:r>
            <a:r>
              <a:rPr lang="ru-RU" sz="3600" cap="none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орієнтована</a:t>
            </a: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cap="none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сім'ю</a:t>
            </a: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</a:t>
            </a:r>
            <a:r>
              <a:rPr lang="en-US" sz="4400" cap="none" dirty="0" smtClean="0">
                <a:hlinkClick r:id="rId4"/>
              </a:rPr>
              <a:t>Https://naurok.Com.Ua</a:t>
            </a:r>
            <a:endParaRPr lang="uk-UA" sz="4400" cap="none" dirty="0" smtClean="0"/>
          </a:p>
          <a:p>
            <a:pPr marL="742950" indent="-7429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cap="none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 </a:t>
            </a:r>
            <a:r>
              <a:rPr lang="ru-RU" sz="3600" cap="none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3600" cap="none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практики.-</a:t>
            </a:r>
            <a:r>
              <a:rPr lang="en-US" sz="4400" cap="none" dirty="0" smtClean="0">
                <a:hlinkClick r:id="rId5"/>
              </a:rPr>
              <a:t>Https://sites.Google.Com</a:t>
            </a:r>
            <a:endParaRPr lang="uk-UA" sz="4400" cap="none" dirty="0" smtClean="0"/>
          </a:p>
          <a:p>
            <a:pPr marL="742950" lvl="0" indent="-7429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cap="none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успішної</a:t>
            </a: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cap="none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сім'ями</a:t>
            </a: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n-US" sz="4400" cap="none" dirty="0" smtClean="0">
                <a:hlinkClick r:id="rId6"/>
              </a:rPr>
              <a:t>Https://otherreferats.Allbest.Ru</a:t>
            </a:r>
            <a:endParaRPr lang="ru-RU" sz="3600" cap="none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uk-UA" sz="3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Висновок.-</a:t>
            </a:r>
            <a:r>
              <a:rPr lang="en-US" sz="4400" cap="none" dirty="0" smtClean="0">
                <a:hlinkClick r:id="rId7"/>
              </a:rPr>
              <a:t>Https://www.Google.Com</a:t>
            </a:r>
            <a:r>
              <a:rPr lang="uk-UA" sz="3600" b="1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cap="none" dirty="0" smtClean="0">
              <a:solidFill>
                <a:srgbClr val="27537E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endParaRPr lang="ru-RU" sz="3600" b="1" i="1" cap="none" dirty="0" smtClean="0">
              <a:solidFill>
                <a:srgbClr val="27537E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10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1638" y="260648"/>
            <a:ext cx="624069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947738"/>
            <a:ext cx="9111916" cy="5218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9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1638" y="260648"/>
            <a:ext cx="624069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15" y="1064547"/>
            <a:ext cx="9644312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8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38125"/>
            <a:ext cx="11328400" cy="1436688"/>
          </a:xfrm>
        </p:spPr>
        <p:txBody>
          <a:bodyPr/>
          <a:lstStyle/>
          <a:p>
            <a:pPr algn="ctr">
              <a:defRPr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SHHo-tam-u-susidiv.-Dosvid-inklyuzyvnoi-osvity-v-Polsh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26" y="1657885"/>
            <a:ext cx="9810572" cy="4272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863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178481" y="-150297"/>
            <a:ext cx="7808912" cy="1146175"/>
          </a:xfrm>
        </p:spPr>
        <p:txBody>
          <a:bodyPr vert="horz" lIns="91440" tIns="25145" rIns="91440" bIns="45720" rtlCol="0" anchor="ctr">
            <a:normAutofit/>
          </a:bodyPr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uk-UA" altLang="ru-RU" b="1" dirty="0" smtClean="0">
                <a:solidFill>
                  <a:srgbClr val="0000CC"/>
                </a:solidFill>
              </a:rPr>
              <a:t>Всі діти рівні, всі діти різні</a:t>
            </a:r>
            <a:endParaRPr lang="ru-RU" altLang="ru-RU" b="1" dirty="0" smtClean="0">
              <a:solidFill>
                <a:srgbClr val="0000CC"/>
              </a:solidFill>
            </a:endParaRP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883687" y="1605502"/>
            <a:ext cx="6072187" cy="3213100"/>
            <a:chOff x="1247" y="1361"/>
            <a:chExt cx="3671" cy="2231"/>
          </a:xfrm>
        </p:grpSpPr>
        <p:sp>
          <p:nvSpPr>
            <p:cNvPr id="19494" name="Rectangle 3"/>
            <p:cNvSpPr>
              <a:spLocks noChangeArrowheads="1"/>
            </p:cNvSpPr>
            <p:nvPr/>
          </p:nvSpPr>
          <p:spPr bwMode="auto">
            <a:xfrm>
              <a:off x="1247" y="1361"/>
              <a:ext cx="3671" cy="2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95" name="AutoShape 4"/>
            <p:cNvSpPr>
              <a:spLocks noChangeArrowheads="1"/>
            </p:cNvSpPr>
            <p:nvPr/>
          </p:nvSpPr>
          <p:spPr bwMode="auto">
            <a:xfrm>
              <a:off x="3777" y="2303"/>
              <a:ext cx="288" cy="576"/>
            </a:xfrm>
            <a:prstGeom prst="moon">
              <a:avLst>
                <a:gd name="adj" fmla="val 50000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96" name="AutoShape 5"/>
            <p:cNvSpPr>
              <a:spLocks noChangeArrowheads="1"/>
            </p:cNvSpPr>
            <p:nvPr/>
          </p:nvSpPr>
          <p:spPr bwMode="auto">
            <a:xfrm>
              <a:off x="1793" y="2254"/>
              <a:ext cx="360" cy="359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97" name="AutoShape 6"/>
            <p:cNvSpPr>
              <a:spLocks noChangeArrowheads="1"/>
            </p:cNvSpPr>
            <p:nvPr/>
          </p:nvSpPr>
          <p:spPr bwMode="auto">
            <a:xfrm rot="14280000" flipH="1">
              <a:off x="2302" y="1598"/>
              <a:ext cx="251" cy="28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98" name="AutoShape 7"/>
            <p:cNvSpPr>
              <a:spLocks noChangeArrowheads="1"/>
            </p:cNvSpPr>
            <p:nvPr/>
          </p:nvSpPr>
          <p:spPr bwMode="auto">
            <a:xfrm>
              <a:off x="3083" y="1559"/>
              <a:ext cx="216" cy="503"/>
            </a:xfrm>
            <a:prstGeom prst="cube">
              <a:avLst>
                <a:gd name="adj" fmla="val 25000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99" name="Oval 8"/>
            <p:cNvSpPr>
              <a:spLocks noChangeArrowheads="1"/>
            </p:cNvSpPr>
            <p:nvPr/>
          </p:nvSpPr>
          <p:spPr bwMode="auto">
            <a:xfrm>
              <a:off x="4323" y="2204"/>
              <a:ext cx="431" cy="144"/>
            </a:xfrm>
            <a:prstGeom prst="ellipse">
              <a:avLst/>
            </a:prstGeom>
            <a:solidFill>
              <a:srgbClr val="FF6600"/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3630600" prstMaterial="legacyMatte">
              <a:bevelT w="13500" h="13500" prst="angle"/>
              <a:bevelB w="13500" h="13500" prst="angle"/>
              <a:extrusionClr>
                <a:srgbClr val="FF6600"/>
              </a:extrusionClr>
              <a:contourClr>
                <a:srgbClr val="FF66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9460" name="AutoShape 9"/>
          <p:cNvSpPr>
            <a:spLocks noChangeArrowheads="1"/>
          </p:cNvSpPr>
          <p:nvPr/>
        </p:nvSpPr>
        <p:spPr bwMode="auto">
          <a:xfrm>
            <a:off x="3816598" y="3620261"/>
            <a:ext cx="830263" cy="830262"/>
          </a:xfrm>
          <a:prstGeom prst="sun">
            <a:avLst>
              <a:gd name="adj" fmla="val 25000"/>
            </a:avLst>
          </a:prstGeom>
          <a:solidFill>
            <a:srgbClr val="FF99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1" name="AutoShape 10"/>
          <p:cNvSpPr>
            <a:spLocks noChangeArrowheads="1"/>
          </p:cNvSpPr>
          <p:nvPr/>
        </p:nvSpPr>
        <p:spPr bwMode="auto">
          <a:xfrm>
            <a:off x="6172569" y="3494663"/>
            <a:ext cx="311150" cy="801687"/>
          </a:xfrm>
          <a:prstGeom prst="can">
            <a:avLst>
              <a:gd name="adj" fmla="val 64401"/>
            </a:avLst>
          </a:prstGeom>
          <a:solidFill>
            <a:srgbClr val="00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2" name="AutoShape 11"/>
          <p:cNvSpPr>
            <a:spLocks noChangeArrowheads="1"/>
          </p:cNvSpPr>
          <p:nvPr/>
        </p:nvSpPr>
        <p:spPr bwMode="auto">
          <a:xfrm flipH="1">
            <a:off x="2595630" y="3852014"/>
            <a:ext cx="735013" cy="788988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9463" name="Group 12"/>
          <p:cNvGrpSpPr>
            <a:grpSpLocks/>
          </p:cNvGrpSpPr>
          <p:nvPr/>
        </p:nvGrpSpPr>
        <p:grpSpPr bwMode="auto">
          <a:xfrm>
            <a:off x="487684" y="4864702"/>
            <a:ext cx="5572125" cy="1868488"/>
            <a:chOff x="1007" y="2657"/>
            <a:chExt cx="4429" cy="1297"/>
          </a:xfrm>
        </p:grpSpPr>
        <p:grpSp>
          <p:nvGrpSpPr>
            <p:cNvPr id="19465" name="Group 13"/>
            <p:cNvGrpSpPr>
              <a:grpSpLocks/>
            </p:cNvGrpSpPr>
            <p:nvPr/>
          </p:nvGrpSpPr>
          <p:grpSpPr bwMode="auto">
            <a:xfrm>
              <a:off x="1007" y="2657"/>
              <a:ext cx="4429" cy="1297"/>
              <a:chOff x="1007" y="2657"/>
              <a:chExt cx="4429" cy="1297"/>
            </a:xfrm>
          </p:grpSpPr>
          <p:grpSp>
            <p:nvGrpSpPr>
              <p:cNvPr id="19467" name="Group 14"/>
              <p:cNvGrpSpPr>
                <a:grpSpLocks/>
              </p:cNvGrpSpPr>
              <p:nvPr/>
            </p:nvGrpSpPr>
            <p:grpSpPr bwMode="auto">
              <a:xfrm>
                <a:off x="1007" y="2657"/>
                <a:ext cx="4429" cy="1297"/>
                <a:chOff x="1007" y="2657"/>
                <a:chExt cx="4429" cy="1297"/>
              </a:xfrm>
            </p:grpSpPr>
            <p:grpSp>
              <p:nvGrpSpPr>
                <p:cNvPr id="19469" name="Group 15"/>
                <p:cNvGrpSpPr>
                  <a:grpSpLocks/>
                </p:cNvGrpSpPr>
                <p:nvPr/>
              </p:nvGrpSpPr>
              <p:grpSpPr bwMode="auto">
                <a:xfrm>
                  <a:off x="1007" y="2657"/>
                  <a:ext cx="4429" cy="1297"/>
                  <a:chOff x="1007" y="2657"/>
                  <a:chExt cx="4429" cy="1297"/>
                </a:xfrm>
              </p:grpSpPr>
              <p:grpSp>
                <p:nvGrpSpPr>
                  <p:cNvPr id="19471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007" y="2657"/>
                    <a:ext cx="4429" cy="1297"/>
                    <a:chOff x="1007" y="2657"/>
                    <a:chExt cx="4429" cy="1297"/>
                  </a:xfrm>
                </p:grpSpPr>
                <p:grpSp>
                  <p:nvGrpSpPr>
                    <p:cNvPr id="19473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7" y="2657"/>
                      <a:ext cx="4429" cy="1297"/>
                      <a:chOff x="1007" y="2657"/>
                      <a:chExt cx="4429" cy="1297"/>
                    </a:xfrm>
                  </p:grpSpPr>
                  <p:grpSp>
                    <p:nvGrpSpPr>
                      <p:cNvPr id="19475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07" y="2657"/>
                        <a:ext cx="4429" cy="1297"/>
                        <a:chOff x="1007" y="2657"/>
                        <a:chExt cx="4429" cy="1297"/>
                      </a:xfrm>
                    </p:grpSpPr>
                    <p:grpSp>
                      <p:nvGrpSpPr>
                        <p:cNvPr id="19477" name="Group 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07" y="2657"/>
                          <a:ext cx="4429" cy="1297"/>
                          <a:chOff x="1007" y="2657"/>
                          <a:chExt cx="4429" cy="1297"/>
                        </a:xfrm>
                      </p:grpSpPr>
                      <p:grpSp>
                        <p:nvGrpSpPr>
                          <p:cNvPr id="19479" name="Group 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07" y="2657"/>
                            <a:ext cx="4429" cy="1297"/>
                            <a:chOff x="1007" y="2657"/>
                            <a:chExt cx="4429" cy="1297"/>
                          </a:xfrm>
                        </p:grpSpPr>
                        <p:grpSp>
                          <p:nvGrpSpPr>
                            <p:cNvPr id="19481" name="Group 2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007" y="2657"/>
                              <a:ext cx="4429" cy="1297"/>
                              <a:chOff x="1007" y="2657"/>
                              <a:chExt cx="4429" cy="1297"/>
                            </a:xfrm>
                          </p:grpSpPr>
                          <p:grpSp>
                            <p:nvGrpSpPr>
                              <p:cNvPr id="19483" name="Group 2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007" y="2664"/>
                                <a:ext cx="4429" cy="1290"/>
                                <a:chOff x="1007" y="2664"/>
                                <a:chExt cx="4429" cy="1290"/>
                              </a:xfrm>
                            </p:grpSpPr>
                            <p:sp>
                              <p:nvSpPr>
                                <p:cNvPr id="19485" name="Line 2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426" y="2664"/>
                                  <a:ext cx="1" cy="32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36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9486" name="AutoShape 2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07" y="2664"/>
                                  <a:ext cx="4417" cy="961"/>
                                </a:xfrm>
                                <a:prstGeom prst="parallelogram">
                                  <a:avLst>
                                    <a:gd name="adj" fmla="val 114906"/>
                                  </a:avLst>
                                </a:prstGeom>
                                <a:solidFill>
                                  <a:srgbClr val="CCFFCC"/>
                                </a:solidFill>
                                <a:ln w="936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ru-RU" altLang="ru-RU"/>
                                </a:p>
                              </p:txBody>
                            </p:sp>
                            <p:sp>
                              <p:nvSpPr>
                                <p:cNvPr id="19487" name="Line 2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07" y="3625"/>
                                  <a:ext cx="1" cy="32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36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9488" name="Line 2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337" y="3622"/>
                                  <a:ext cx="1" cy="32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36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9489" name="Line 2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352" y="3003"/>
                                  <a:ext cx="1084" cy="933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36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9490" name="Rectangle 2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25" y="3632"/>
                                  <a:ext cx="3299" cy="322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008000"/>
                                </a:solidFill>
                                <a:ln w="936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ru-RU" altLang="ru-RU"/>
                                </a:p>
                              </p:txBody>
                            </p:sp>
                            <p:sp>
                              <p:nvSpPr>
                                <p:cNvPr id="19491" name="AutoShape 2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446" y="2806"/>
                                  <a:ext cx="473" cy="184"/>
                                </a:xfrm>
                                <a:prstGeom prst="cube">
                                  <a:avLst>
                                    <a:gd name="adj" fmla="val 25000"/>
                                  </a:avLst>
                                </a:prstGeom>
                                <a:solidFill>
                                  <a:srgbClr val="FFFF00"/>
                                </a:solidFill>
                                <a:ln w="936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ru-RU" altLang="ru-RU"/>
                                </a:p>
                              </p:txBody>
                            </p:sp>
                            <p:sp>
                              <p:nvSpPr>
                                <p:cNvPr id="19492" name="AutoShape 3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061" y="2725"/>
                                  <a:ext cx="632" cy="184"/>
                                </a:xfrm>
                                <a:prstGeom prst="can">
                                  <a:avLst>
                                    <a:gd name="adj" fmla="val 25000"/>
                                  </a:avLst>
                                </a:prstGeom>
                                <a:solidFill>
                                  <a:srgbClr val="00CCFF"/>
                                </a:solidFill>
                                <a:ln w="936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ru-RU" altLang="ru-RU"/>
                                </a:p>
                              </p:txBody>
                            </p:sp>
                            <p:sp>
                              <p:nvSpPr>
                                <p:cNvPr id="19493" name="AutoShape 3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010" y="2664"/>
                                  <a:ext cx="316" cy="245"/>
                                </a:xfrm>
                                <a:prstGeom prst="can">
                                  <a:avLst>
                                    <a:gd name="adj" fmla="val 25000"/>
                                  </a:avLst>
                                </a:prstGeom>
                                <a:solidFill>
                                  <a:srgbClr val="CCFFFF"/>
                                </a:solidFill>
                                <a:ln w="936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  <a:cs typeface="Arial" panose="020B0604020202020204" pitchFamily="34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ru-RU" altLang="ru-RU"/>
                                </a:p>
                              </p:txBody>
                            </p:sp>
                          </p:grpSp>
                          <p:sp>
                            <p:nvSpPr>
                              <p:cNvPr id="19484" name="AutoShape 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1909" y="2896"/>
                                <a:ext cx="605" cy="128"/>
                              </a:xfrm>
                              <a:prstGeom prst="plus">
                                <a:avLst>
                                  <a:gd name="adj" fmla="val 25000"/>
                                </a:avLst>
                              </a:prstGeom>
                              <a:solidFill>
                                <a:srgbClr val="339966"/>
                              </a:solidFill>
                              <a:ln w="936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ru-RU" altLang="ru-RU"/>
                              </a:p>
                            </p:txBody>
                          </p:sp>
                        </p:grpSp>
                        <p:sp>
                          <p:nvSpPr>
                            <p:cNvPr id="19482" name="AutoShape 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485" y="2673"/>
                              <a:ext cx="315" cy="321"/>
                            </a:xfrm>
                            <a:prstGeom prst="cube">
                              <a:avLst>
                                <a:gd name="adj" fmla="val 25000"/>
                              </a:avLst>
                            </a:prstGeom>
                            <a:solidFill>
                              <a:srgbClr val="FF0000"/>
                            </a:solidFill>
                            <a:ln w="936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ru-RU" altLang="ru-RU"/>
                            </a:p>
                          </p:txBody>
                        </p:sp>
                      </p:grpSp>
                      <p:sp>
                        <p:nvSpPr>
                          <p:cNvPr id="19480" name="AutoShape 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4" y="2929"/>
                            <a:ext cx="316" cy="192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CC99FF"/>
                          </a:solidFill>
                          <a:ln w="936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Arial" panose="020B060402020202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ru-RU" altLang="ru-RU"/>
                          </a:p>
                        </p:txBody>
                      </p:sp>
                    </p:grpSp>
                    <p:sp>
                      <p:nvSpPr>
                        <p:cNvPr id="19478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35" y="2955"/>
                          <a:ext cx="315" cy="257"/>
                        </a:xfrm>
                        <a:prstGeom prst="moon">
                          <a:avLst>
                            <a:gd name="adj" fmla="val 50000"/>
                          </a:avLst>
                        </a:prstGeom>
                        <a:solidFill>
                          <a:srgbClr val="FFFF99"/>
                        </a:solidFill>
                        <a:ln w="936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19476" name="AutoShap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33" y="3253"/>
                        <a:ext cx="474" cy="192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FF9900"/>
                      </a:solidFill>
                      <a:ln w="936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/>
                      </a:p>
                    </p:txBody>
                  </p:sp>
                </p:grpSp>
                <p:sp>
                  <p:nvSpPr>
                    <p:cNvPr id="19474" name="AutoShap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9" y="2994"/>
                      <a:ext cx="474" cy="257"/>
                    </a:xfrm>
                    <a:prstGeom prst="star4">
                      <a:avLst>
                        <a:gd name="adj" fmla="val 12500"/>
                      </a:avLst>
                    </a:prstGeom>
                    <a:solidFill>
                      <a:srgbClr val="0000FF"/>
                    </a:solidFill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</p:grpSp>
              <p:sp>
                <p:nvSpPr>
                  <p:cNvPr id="19472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2431" y="3186"/>
                    <a:ext cx="474" cy="128"/>
                  </a:xfrm>
                  <a:prstGeom prst="pentagon">
                    <a:avLst/>
                  </a:prstGeom>
                  <a:solidFill>
                    <a:srgbClr val="993366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  <p:sp>
              <p:nvSpPr>
                <p:cNvPr id="19470" name="AutoShape 39"/>
                <p:cNvSpPr>
                  <a:spLocks noChangeArrowheads="1"/>
                </p:cNvSpPr>
                <p:nvPr/>
              </p:nvSpPr>
              <p:spPr bwMode="auto">
                <a:xfrm>
                  <a:off x="3380" y="3186"/>
                  <a:ext cx="474" cy="192"/>
                </a:xfrm>
                <a:prstGeom prst="diamond">
                  <a:avLst/>
                </a:prstGeom>
                <a:solidFill>
                  <a:srgbClr val="333399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19468" name="AutoShape 40"/>
              <p:cNvSpPr>
                <a:spLocks noChangeArrowheads="1"/>
              </p:cNvSpPr>
              <p:nvPr/>
            </p:nvSpPr>
            <p:spPr bwMode="auto">
              <a:xfrm>
                <a:off x="1481" y="3314"/>
                <a:ext cx="63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6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CC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19466" name="Oval 41"/>
            <p:cNvSpPr>
              <a:spLocks noChangeArrowheads="1"/>
            </p:cNvSpPr>
            <p:nvPr/>
          </p:nvSpPr>
          <p:spPr bwMode="auto">
            <a:xfrm>
              <a:off x="2906" y="3379"/>
              <a:ext cx="475" cy="128"/>
            </a:xfrm>
            <a:prstGeom prst="ellipse">
              <a:avLst/>
            </a:prstGeom>
            <a:solidFill>
              <a:srgbClr val="FF66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9464" name="TextBox 42"/>
          <p:cNvSpPr txBox="1">
            <a:spLocks noChangeArrowheads="1"/>
          </p:cNvSpPr>
          <p:nvPr/>
        </p:nvSpPr>
        <p:spPr bwMode="auto">
          <a:xfrm>
            <a:off x="7483172" y="1147232"/>
            <a:ext cx="459491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uk-UA" altLang="ru-RU" b="1" dirty="0"/>
          </a:p>
          <a:p>
            <a:pPr algn="just" eaLnBrk="1" hangingPunct="1">
              <a:buFontTx/>
              <a:buChar char="•"/>
            </a:pP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діти мають навчатися разом </a:t>
            </a:r>
          </a:p>
          <a:p>
            <a:pPr algn="just" eaLnBrk="1" hangingPunct="1"/>
            <a:endParaRPr lang="uk-UA" alt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Діти не повинні зазнавати будь-яких видів дискримінації через свої проблеми розвитку</a:t>
            </a:r>
          </a:p>
          <a:p>
            <a:pPr algn="just" eaLnBrk="1" hangingPunct="1">
              <a:buFontTx/>
              <a:buChar char="•"/>
            </a:pPr>
            <a:endParaRPr lang="uk-UA" alt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кожної дитини  різні здібності, різні  можливості </a:t>
            </a:r>
          </a:p>
          <a:p>
            <a:pPr algn="just" eaLnBrk="1" hangingPunct="1">
              <a:buFontTx/>
              <a:buChar char="•"/>
            </a:pPr>
            <a:endParaRPr lang="uk-UA" alt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Необхідна адаптація системи роботи школи до потреб кожної дитини</a:t>
            </a:r>
          </a:p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3163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226" y="475962"/>
            <a:ext cx="10300855" cy="3250911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Активна участь батьків дітей з ООП в освітньому процесі – одна із важливих передумов інклюзивного навчання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3" l="1136" r="991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2072" y="3234944"/>
            <a:ext cx="5153892" cy="30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6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2128693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 Кодекс України </a:t>
            </a:r>
            <a:b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(ст.150, п. 2 п. 3) зазначено: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38200" y="1376506"/>
            <a:ext cx="10148455" cy="4639108"/>
          </a:xfrm>
          <a:prstGeom prst="rect">
            <a:avLst/>
          </a:prstGeo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піклуватися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71" y="4341410"/>
            <a:ext cx="4793505" cy="25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1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Закон України «Про загальну середню  </a:t>
            </a:r>
            <a:b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освіту» (ст. 6, п.5; ст. 29, п.2)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129" y="4340134"/>
            <a:ext cx="4791871" cy="251786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48652" y="216446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uk-UA" dirty="0" smtClean="0"/>
              <a:t>«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позбавленими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вони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виховуються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fontAlgn="base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будь-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формою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716" y="577880"/>
            <a:ext cx="10515600" cy="4336474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Батьки дітей з ООП мають право:</a:t>
            </a:r>
            <a:b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/>
              <a:t> 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 інформацію про освітній процес;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місію навчального закладу та його переваги;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 з ІПР, графіком роботи, розкладом уроків;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 інформацію  від педагогів щодо прогресу у розвитку їхньої дитини;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129" y="4340134"/>
            <a:ext cx="4791871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2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0975" y="-586828"/>
            <a:ext cx="10364451" cy="159617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uk-UA" sz="4000" b="1" cap="non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cap="non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cap="non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інклюзивної освіти для батьків</a:t>
            </a:r>
            <a:br>
              <a:rPr lang="uk-UA" b="1" cap="non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cap="none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39426" y="1207992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Родини дітей з особливими освітніми потребами можуть отримувати підтримку з боку інших батьків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Розуміння, у чому розвиток їхніх дітей є типовим й у чому атиповим.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участь у процесі навчання і виховання дітей з особливими освітніми потребами.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стають частиною шкільної спільноти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ÐÐ°ÑÑÐ¸Ð½ÐºÐ¸ Ð¿Ð¾ Ð·Ð°Ð¿ÑÐ¾ÑÑ ÐÐÐÐÐ®ÐÐÐ¯ Ð´ÑÑÐ¸ ÑÐ° Ð±Ð°ÑÑÐºÐ¸Ð¸ Ñ ÑÐºÐ¾Ð»Ñ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29" y="3624038"/>
            <a:ext cx="4277880" cy="25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4" y="745005"/>
            <a:ext cx="4122086" cy="274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0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3312" y="2260983"/>
            <a:ext cx="81326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дружньо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налаштований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усьому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двостороннє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родиною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колег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0" i="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054" y="508009"/>
            <a:ext cx="11180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думку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вчених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ухваленні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146" name="Picture 2" descr="ÐÐ°ÑÑÐ¸Ð½ÐºÐ¸ Ð¿Ð¾ Ð·Ð°Ð¿ÑÐ¾ÑÑ ÐÐÐÐÐ®ÐÐÐ¯ Ð´ÑÑÐ¸ ÑÐ° Ð±Ð°ÑÑÐºÐ¸Ð¸ Ñ ÑÐºÐ¾Ð»Ñ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160" y="5034107"/>
            <a:ext cx="2735840" cy="182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ÐÐÐÐÐ®ÐÐÐ¯ Ð´ÑÑÐ¸ ÑÐ° Ð±Ð°ÑÑÐºÐ¸Ð¸ Ñ ÑÐºÐ¾Ð»Ñ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06291"/>
            <a:ext cx="2288235" cy="155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421</TotalTime>
  <Words>956</Words>
  <Application>Microsoft Office PowerPoint</Application>
  <PresentationFormat>Произвольный</PresentationFormat>
  <Paragraphs>121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Капля</vt:lpstr>
      <vt:lpstr>Презентация PowerPoint</vt:lpstr>
      <vt:lpstr>Презентация PowerPoint</vt:lpstr>
      <vt:lpstr>Всі діти рівні, всі діти різні</vt:lpstr>
      <vt:lpstr>    Активна участь батьків дітей з ООП в освітньому процесі – одна із важливих передумов інклюзивного навчання</vt:lpstr>
      <vt:lpstr>Сімейний Кодекс України  (ст.150, п. 2 п. 3) зазначено:</vt:lpstr>
      <vt:lpstr>   Закон України «Про загальну середню           освіту» (ст. 6, п.5; ст. 29, п.2)</vt:lpstr>
      <vt:lpstr>       Батьки дітей з ООП мають право:   отримувати інформацію про освітній процес; про місію навчального закладу та його переваги; ознайомитися з ІПР, графіком роботи, розкладом уроків;  отримувати інформацію  від педагогів щодо прогресу у розвитку їхньої дитини; </vt:lpstr>
      <vt:lpstr> Переваги інклюзивної освіти для батьків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Використані джерела: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suvor</cp:lastModifiedBy>
  <cp:revision>23</cp:revision>
  <dcterms:created xsi:type="dcterms:W3CDTF">2019-10-01T17:34:52Z</dcterms:created>
  <dcterms:modified xsi:type="dcterms:W3CDTF">2023-11-06T10:06:38Z</dcterms:modified>
</cp:coreProperties>
</file>