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985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918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3210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6459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870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02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9129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8837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8677D3-4729-4CA9-9BA1-60A57E8FA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A9FAC55-0150-42EA-B2C3-C6BD68765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D6CA426-D5C7-408C-929E-077F45A1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A7DECC2-0F11-41FB-ACBF-5450ADB91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B42738-9AE5-4766-A93E-2A5A727E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00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25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163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816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299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54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20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224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134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22969-2568-4E0B-86D7-E5E6F9A47962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D9D03F-D3B6-45C2-9EBE-CE9B7B5225F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62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4DFA1-3CA6-4966-99CE-0FCBC73BC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Філософські засади сучасної наукової картини світу</a:t>
            </a:r>
            <a:endParaRPr lang="uk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B61CDBA-0D37-4A87-A9F4-49A83A742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Сучасна наукова картина світу – це не сукупність окремих фактів, а цілісна система знань, що постійно еволюціонує під впливом фундаментальних відкриттів.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88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BC3E4-4705-4F94-8B38-09F418563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Самоорганізація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6D4839B-54AA-4B92-9A76-C7415B56F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Тотальне ціле є самовідтворюваним і самоорганізовуючим; його частини неможливо зрозуміти поза контекстом цілого.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047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CD57AF-BBD6-4348-92AE-829DEA764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Синергетика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5BD1934-B740-4A59-A3EB-9BB9BE144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Синергетика – теорія, що вивчає загальні закономірності процесів самоорганізації в відкритих нелінійних системах.</a:t>
            </a:r>
          </a:p>
        </p:txBody>
      </p:sp>
    </p:spTree>
    <p:extLst>
      <p:ext uri="{BB962C8B-B14F-4D97-AF65-F5344CB8AC3E}">
        <p14:creationId xmlns:p14="http://schemas.microsoft.com/office/powerpoint/2010/main" val="185570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666746-36C9-455B-B750-0C237C9EC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Основні поняття синергетики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44BEF9D-32A1-4DB6-9803-C28568D483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Ключові поняття синергетики: відкритість системи, нелінійність, біфуркація та атрактор.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0313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376CB-ABB1-4977-B0C5-0AF68796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Квантові рівні організації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FE215A8-5512-4801-B188-F31333BF7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Розвиток фізики ХХ століття дозволяє говорити про ієрархію рівнів організації матерії.</a:t>
            </a:r>
          </a:p>
        </p:txBody>
      </p:sp>
    </p:spTree>
    <p:extLst>
      <p:ext uri="{BB962C8B-B14F-4D97-AF65-F5344CB8AC3E}">
        <p14:creationId xmlns:p14="http://schemas.microsoft.com/office/powerpoint/2010/main" val="1629121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CCE856-EF00-42E6-A552-3BBFB6F6C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Четвертий рівень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095C584-8E06-4A3D-BDD5-23D3EEA36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Четвертий квантовий рівень – це рівень живого, де основним носієм стають макромолекули.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5402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CC486-66B2-49DC-AB4A-358C52837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Біологічні принципи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5C881FD-7B43-46A2-8C5C-69E84C524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На цьому рівні діють біологічні принципи, що не скасовують фізичні закони, а надбудовуються над ними.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6347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44E69-757F-47C1-9C1A-2052D5397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Детермінізм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A61445B-6DF4-4BD2-8BAC-FE12B5830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Детермінізм – філософська концепція про обумовленість усіх явищ у світі.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5114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EBEA8-5B06-4E38-B883-73CAB375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Причинність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6541A5A-2520-4B16-ABF1-71A6C4DB1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Причинність є найважливішою, але не єдиною формою детермінізму.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1812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8A93E-B921-4D4A-BA2E-CBA07FCE0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Лапласівський детермінізм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04F759F-5D16-4B47-B58C-BBEEF33A02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Класична наука базувалася на механістичному детермінізмі.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023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993AE-CCED-44BA-B21A-D9B1C3AC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Критика детермінізму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8D8BE49-BE3C-4A7A-88B3-BAA69D204D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Філософська критика вказує на ігнорування випадковості та розвитку.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538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225ED-D222-4A63-97B4-301C1AC9D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Вступ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35C26AE-D349-4F48-BD1C-D4089806D1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Її формування відбувається на стику конкретних наук та філософії, яка надає онтологічні та методологічні засади для розуміння загальних принципів будови Всесвіту.</a:t>
            </a:r>
          </a:p>
        </p:txBody>
      </p:sp>
    </p:spTree>
    <p:extLst>
      <p:ext uri="{BB962C8B-B14F-4D97-AF65-F5344CB8AC3E}">
        <p14:creationId xmlns:p14="http://schemas.microsoft.com/office/powerpoint/2010/main" val="2255353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E6ACB-ADAA-43B7-A4EB-A2F5F323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Динамічний хаос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5B9B49C-6721-434F-8E2A-F03459D22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Динамічний хаос – непрогнозована поведінка детермінованих нелінійних систем.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8729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3C586-0F5B-4D13-9985-5A883C974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Ефект метелика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420587-0B71-4B16-A9F1-8003C2952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Мала різниця в початкових умовах призводить до різних наслідків.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405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30C8B-3CAF-4A4F-9B56-5AB74EB46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Простір і час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335A672-96FA-425D-A8DC-64F0E8F18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Простір і час у ХХ столітті стали активними динамічними сутностями.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529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AC9B4-4773-4719-9A30-2E195E91F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Теорія відносності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5B57BA7-C373-4D07-9B41-364068C745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Спеціальна теорія відносності об'єднала простір і час у єдиний континуум.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0314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9FEF9-482E-4FC8-97E2-68ADE101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Гравітація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3DE3ED9-5FA3-48F7-92CD-F44064D1FE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Загальна теорія відносності пояснює гравітацію як викривлення простору-часу.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1341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23C44-4190-45BF-B05F-F4DE1C11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Еволюція Всесвіту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9292C2E-DA42-41A9-B03D-114600675F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У космології час має напрямок та історію від Великого вибуху.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7020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9A1EA-6098-4774-B0A8-18B44F443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Сучасні уявлення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8390286-27D8-4C2E-8212-E9EEABCAF9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Сучасне розуміння простору-часу є релятивістським та еволюційним.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5650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B9F6C-3BDB-43EC-BC07-DC85C4F08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Висновки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8341FD1-4E40-41F4-A303-04DCDB8DC9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Сучасна наукова картина світу є нелінійною, історичною та системною.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5730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E3320-FD91-472D-B116-B03EBD437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Самоорганізація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995FE5F-42AF-4F94-8048-88F31082E7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Синергетичний підхід пояснює виникнення складності та нових якостей.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5770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48D37-774D-4CBF-84CB-533DCFDF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Філософія науки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EAA18C3-4233-4FFA-9634-4B16784A84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Філософія виконує критичну та інтегративну функцію в науковому пізнанні.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554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70A013-762C-4435-AA50-20ABBD00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Філософські концепції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C392A3E-F38F-4F7C-A372-8F5937DE7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Сьогодні ми розглянемо ключові філософські концепції, що становлять основу цієї картини: ідею цілісності, принципи детермінізму та причинності, а також нові розуміння простору й часу.</a:t>
            </a:r>
          </a:p>
        </p:txBody>
      </p:sp>
    </p:spTree>
    <p:extLst>
      <p:ext uri="{BB962C8B-B14F-4D97-AF65-F5344CB8AC3E}">
        <p14:creationId xmlns:p14="http://schemas.microsoft.com/office/powerpoint/2010/main" val="39072103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97FCE-A33D-416A-853E-60CF63504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Завершення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C240606-DDA9-4B07-843F-1AB61AE152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Сучасна картина світу є відкритою, незавершеною системою знань, що постійно переглядається.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5940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28D641-252E-4430-A473-162728D29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Синергетичний підхід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DF3181D-EFED-452D-900A-F04A81804C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Особливу увагу приділимо синергетиці – міждисциплінарній теорії, яка радикально змінила наш погляд на порядок, хаос і процеси самоорганізації в природі.</a:t>
            </a:r>
          </a:p>
        </p:txBody>
      </p:sp>
    </p:spTree>
    <p:extLst>
      <p:ext uri="{BB962C8B-B14F-4D97-AF65-F5344CB8AC3E}">
        <p14:creationId xmlns:p14="http://schemas.microsoft.com/office/powerpoint/2010/main" val="427653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C5822-F22B-40F2-A8C7-33F61D132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Цілісність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A089010-E0F9-4CF2-9D25-5C965CECF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Категорія цілісності є центральною для розуміння складних систем, оскільки описує таке єднання елементів, у якому виникають принципово нові властивості.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679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B8B69-07E9-4FE0-88E9-4349020CA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Типи цілісностей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07A72AF-4647-4931-A090-78123D120F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Не всі цілісності однакові; можна виділити різні їх типи за рівнем інтегрованості та автономності частин.</a:t>
            </a:r>
          </a:p>
        </p:txBody>
      </p:sp>
    </p:spTree>
    <p:extLst>
      <p:ext uri="{BB962C8B-B14F-4D97-AF65-F5344CB8AC3E}">
        <p14:creationId xmlns:p14="http://schemas.microsoft.com/office/powerpoint/2010/main" val="3673968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E15B3-48C3-495F-AC85-F391CE304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Проста цілісність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9EFCA6-E80F-4EE7-B08A-C55C98BA02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Цілісність (або проста цілісність) – це система, де елементи втрачають самостійність, підпорядковуючись цілому.</a:t>
            </a:r>
          </a:p>
        </p:txBody>
      </p:sp>
    </p:spTree>
    <p:extLst>
      <p:ext uri="{BB962C8B-B14F-4D97-AF65-F5344CB8AC3E}">
        <p14:creationId xmlns:p14="http://schemas.microsoft.com/office/powerpoint/2010/main" val="411406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8AEE4E-785C-433A-908E-B637EDC59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Структурна цілісність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6EB18AD-3C70-41E4-97BA-7B0E1315F2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Ціле (структурна цілісність) – система, де елементи зберігають автономність, але функціонують завдяки зв'язкам і структурі.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2082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56C5B-C5CF-4FFC-B0A2-AEB836347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Тотальне ціле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C355319-08E9-4668-BC2D-4DABD5770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Тотальне ціле (органічна цілісність) – найвищий рівень інтеграції, де система породжує і відтворює власні частини.</a:t>
            </a:r>
          </a:p>
        </p:txBody>
      </p:sp>
    </p:spTree>
    <p:extLst>
      <p:ext uri="{BB962C8B-B14F-4D97-AF65-F5344CB8AC3E}">
        <p14:creationId xmlns:p14="http://schemas.microsoft.com/office/powerpoint/2010/main" val="82630345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Грань</Template>
  <TotalTime>0</TotalTime>
  <Words>489</Words>
  <Application>Microsoft Office PowerPoint</Application>
  <PresentationFormat>Широкий екран</PresentationFormat>
  <Paragraphs>60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Грань</vt:lpstr>
      <vt:lpstr>Філософські засади сучасної наукової картини світу</vt:lpstr>
      <vt:lpstr>Вступ</vt:lpstr>
      <vt:lpstr>Філософські концепції</vt:lpstr>
      <vt:lpstr>Синергетичний підхід</vt:lpstr>
      <vt:lpstr>Цілісність</vt:lpstr>
      <vt:lpstr>Типи цілісностей</vt:lpstr>
      <vt:lpstr>Проста цілісність</vt:lpstr>
      <vt:lpstr>Структурна цілісність</vt:lpstr>
      <vt:lpstr>Тотальне ціле</vt:lpstr>
      <vt:lpstr>Самоорганізація</vt:lpstr>
      <vt:lpstr>Синергетика</vt:lpstr>
      <vt:lpstr>Основні поняття синергетики</vt:lpstr>
      <vt:lpstr>Квантові рівні організації</vt:lpstr>
      <vt:lpstr>Четвертий рівень</vt:lpstr>
      <vt:lpstr>Біологічні принципи</vt:lpstr>
      <vt:lpstr>Детермінізм</vt:lpstr>
      <vt:lpstr>Причинність</vt:lpstr>
      <vt:lpstr>Лапласівський детермінізм</vt:lpstr>
      <vt:lpstr>Критика детермінізму</vt:lpstr>
      <vt:lpstr>Динамічний хаос</vt:lpstr>
      <vt:lpstr>Ефект метелика</vt:lpstr>
      <vt:lpstr>Простір і час</vt:lpstr>
      <vt:lpstr>Теорія відносності</vt:lpstr>
      <vt:lpstr>Гравітація</vt:lpstr>
      <vt:lpstr>Еволюція Всесвіту</vt:lpstr>
      <vt:lpstr>Сучасні уявлення</vt:lpstr>
      <vt:lpstr>Висновки</vt:lpstr>
      <vt:lpstr>Самоорганізація</vt:lpstr>
      <vt:lpstr>Філософія науки</vt:lpstr>
      <vt:lpstr>Завершення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Філософські засади сучасної наукової картини світу</dc:title>
  <dc:creator>Слюсар Вадим Миколайович</dc:creator>
  <cp:lastModifiedBy>Слюсар Вадим Миколайович</cp:lastModifiedBy>
  <cp:revision>1</cp:revision>
  <dcterms:created xsi:type="dcterms:W3CDTF">2026-02-08T18:16:24Z</dcterms:created>
  <dcterms:modified xsi:type="dcterms:W3CDTF">2026-02-08T18:17:20Z</dcterms:modified>
</cp:coreProperties>
</file>