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48" r:id="rId1"/>
  </p:sldMasterIdLst>
  <p:notesMasterIdLst>
    <p:notesMasterId r:id="rId105"/>
  </p:notesMasterIdLst>
  <p:sldIdLst>
    <p:sldId id="283" r:id="rId2"/>
    <p:sldId id="459" r:id="rId3"/>
    <p:sldId id="455" r:id="rId4"/>
    <p:sldId id="457" r:id="rId5"/>
    <p:sldId id="458" r:id="rId6"/>
    <p:sldId id="286" r:id="rId7"/>
    <p:sldId id="460" r:id="rId8"/>
    <p:sldId id="461" r:id="rId9"/>
    <p:sldId id="462" r:id="rId10"/>
    <p:sldId id="463" r:id="rId11"/>
    <p:sldId id="464" r:id="rId12"/>
    <p:sldId id="465" r:id="rId13"/>
    <p:sldId id="481" r:id="rId14"/>
    <p:sldId id="467" r:id="rId15"/>
    <p:sldId id="468" r:id="rId16"/>
    <p:sldId id="469" r:id="rId17"/>
    <p:sldId id="470" r:id="rId18"/>
    <p:sldId id="471" r:id="rId19"/>
    <p:sldId id="472" r:id="rId20"/>
    <p:sldId id="473" r:id="rId21"/>
    <p:sldId id="474" r:id="rId22"/>
    <p:sldId id="475" r:id="rId23"/>
    <p:sldId id="476" r:id="rId24"/>
    <p:sldId id="477" r:id="rId25"/>
    <p:sldId id="478" r:id="rId26"/>
    <p:sldId id="479" r:id="rId27"/>
    <p:sldId id="480" r:id="rId28"/>
    <p:sldId id="260" r:id="rId29"/>
    <p:sldId id="482" r:id="rId30"/>
    <p:sldId id="483" r:id="rId31"/>
    <p:sldId id="484" r:id="rId32"/>
    <p:sldId id="485" r:id="rId33"/>
    <p:sldId id="491" r:id="rId34"/>
    <p:sldId id="486" r:id="rId35"/>
    <p:sldId id="487" r:id="rId36"/>
    <p:sldId id="488" r:id="rId37"/>
    <p:sldId id="489" r:id="rId38"/>
    <p:sldId id="490" r:id="rId39"/>
    <p:sldId id="25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0" r:id="rId54"/>
    <p:sldId id="551" r:id="rId55"/>
    <p:sldId id="552" r:id="rId56"/>
    <p:sldId id="553" r:id="rId57"/>
    <p:sldId id="554" r:id="rId58"/>
    <p:sldId id="493" r:id="rId59"/>
    <p:sldId id="315" r:id="rId60"/>
    <p:sldId id="492" r:id="rId61"/>
    <p:sldId id="502" r:id="rId62"/>
    <p:sldId id="503" r:id="rId63"/>
    <p:sldId id="504" r:id="rId64"/>
    <p:sldId id="505" r:id="rId65"/>
    <p:sldId id="506" r:id="rId66"/>
    <p:sldId id="507" r:id="rId67"/>
    <p:sldId id="508" r:id="rId68"/>
    <p:sldId id="509" r:id="rId69"/>
    <p:sldId id="510" r:id="rId70"/>
    <p:sldId id="494" r:id="rId71"/>
    <p:sldId id="495" r:id="rId72"/>
    <p:sldId id="511" r:id="rId73"/>
    <p:sldId id="512" r:id="rId74"/>
    <p:sldId id="513" r:id="rId75"/>
    <p:sldId id="514" r:id="rId76"/>
    <p:sldId id="515" r:id="rId77"/>
    <p:sldId id="516" r:id="rId78"/>
    <p:sldId id="517" r:id="rId79"/>
    <p:sldId id="518" r:id="rId80"/>
    <p:sldId id="519" r:id="rId81"/>
    <p:sldId id="520" r:id="rId82"/>
    <p:sldId id="521" r:id="rId83"/>
    <p:sldId id="522" r:id="rId84"/>
    <p:sldId id="523" r:id="rId85"/>
    <p:sldId id="496" r:id="rId86"/>
    <p:sldId id="500" r:id="rId87"/>
    <p:sldId id="497" r:id="rId88"/>
    <p:sldId id="555" r:id="rId89"/>
    <p:sldId id="556" r:id="rId90"/>
    <p:sldId id="557" r:id="rId91"/>
    <p:sldId id="558" r:id="rId92"/>
    <p:sldId id="559" r:id="rId93"/>
    <p:sldId id="560" r:id="rId94"/>
    <p:sldId id="561" r:id="rId95"/>
    <p:sldId id="562" r:id="rId96"/>
    <p:sldId id="563" r:id="rId97"/>
    <p:sldId id="564" r:id="rId98"/>
    <p:sldId id="565" r:id="rId99"/>
    <p:sldId id="566" r:id="rId100"/>
    <p:sldId id="567" r:id="rId101"/>
    <p:sldId id="568" r:id="rId102"/>
    <p:sldId id="498" r:id="rId103"/>
    <p:sldId id="364" r:id="rId10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99"/>
    <a:srgbClr val="FF9999"/>
    <a:srgbClr val="FFCCCC"/>
    <a:srgbClr val="FF0066"/>
    <a:srgbClr val="0099FF"/>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37"/>
  </p:normalViewPr>
  <p:slideViewPr>
    <p:cSldViewPr snapToGrid="0" snapToObjects="1">
      <p:cViewPr varScale="1">
        <p:scale>
          <a:sx n="88" d="100"/>
          <a:sy n="88" d="100"/>
        </p:scale>
        <p:origin x="403"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10105-1660-4265-9668-9346D5F0BC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678C8C3-9E03-4BCA-9724-6F230EC7886E}">
      <dgm:prSet phldrT="[Текст]" custT="1"/>
      <dgm:spPr/>
      <dgm:t>
        <a:bodyPr/>
        <a:lstStyle/>
        <a:p>
          <a:r>
            <a:rPr lang="uk-UA" sz="2200" b="1" kern="1200" noProof="0" dirty="0" smtClean="0">
              <a:solidFill>
                <a:schemeClr val="bg1"/>
              </a:solidFill>
              <a:latin typeface="+mn-lt"/>
              <a:ea typeface="+mj-ea"/>
              <a:cs typeface="+mj-cs"/>
            </a:rPr>
            <a:t>Визначити мету та зміст процесу отримання розуміння предмета аудиту / об'єкта контролю на етапі планування аудиту відповідності</a:t>
          </a:r>
        </a:p>
      </dgm:t>
    </dgm:pt>
    <dgm:pt modelId="{0F279C44-F934-463E-975B-5BAA9DF333F6}" type="parTrans" cxnId="{EE1E9642-2A41-41C1-B747-A437FEDC932A}">
      <dgm:prSet/>
      <dgm:spPr/>
      <dgm:t>
        <a:bodyPr/>
        <a:lstStyle/>
        <a:p>
          <a:endParaRPr lang="ru-RU"/>
        </a:p>
      </dgm:t>
    </dgm:pt>
    <dgm:pt modelId="{9A86FAF0-61AD-4E0D-9289-41BC2EBE1F04}" type="sibTrans" cxnId="{EE1E9642-2A41-41C1-B747-A437FEDC932A}">
      <dgm:prSet/>
      <dgm:spPr/>
      <dgm:t>
        <a:bodyPr/>
        <a:lstStyle/>
        <a:p>
          <a:endParaRPr lang="ru-RU"/>
        </a:p>
      </dgm:t>
    </dgm:pt>
    <dgm:pt modelId="{B04CBA57-9AE2-4DC8-BD61-7FF5BFA8D5EB}">
      <dgm:prSet phldrT="[Текст]" custT="1"/>
      <dgm:spPr/>
      <dgm:t>
        <a:bodyPr/>
        <a:lstStyle/>
        <a:p>
          <a:r>
            <a:rPr lang="uk-UA" sz="2200" b="1" kern="1200" noProof="0" dirty="0" smtClean="0">
              <a:solidFill>
                <a:schemeClr val="bg1"/>
              </a:solidFill>
              <a:latin typeface="+mn-lt"/>
              <a:ea typeface="+mj-ea"/>
              <a:cs typeface="+mj-cs"/>
            </a:rPr>
            <a:t>Охарактеризувати розуміння правового середовища предмета аудиту та / або об’єкта контролю</a:t>
          </a:r>
          <a:endParaRPr lang="uk-UA" sz="2200" b="1" kern="1200" noProof="0" dirty="0">
            <a:solidFill>
              <a:schemeClr val="bg1"/>
            </a:solidFill>
            <a:latin typeface="+mn-lt"/>
            <a:ea typeface="+mj-ea"/>
            <a:cs typeface="+mj-cs"/>
          </a:endParaRPr>
        </a:p>
      </dgm:t>
    </dgm:pt>
    <dgm:pt modelId="{FF482968-135C-4A36-8D0E-29477559C8BF}" type="parTrans" cxnId="{F96837F8-A5E6-4303-8FC8-6331379D6BC5}">
      <dgm:prSet/>
      <dgm:spPr/>
      <dgm:t>
        <a:bodyPr/>
        <a:lstStyle/>
        <a:p>
          <a:endParaRPr lang="ru-RU"/>
        </a:p>
      </dgm:t>
    </dgm:pt>
    <dgm:pt modelId="{942183C4-6A1C-498F-ADA9-C0A053A833B0}" type="sibTrans" cxnId="{F96837F8-A5E6-4303-8FC8-6331379D6BC5}">
      <dgm:prSet/>
      <dgm:spPr/>
      <dgm:t>
        <a:bodyPr/>
        <a:lstStyle/>
        <a:p>
          <a:endParaRPr lang="ru-RU"/>
        </a:p>
      </dgm:t>
    </dgm:pt>
    <dgm:pt modelId="{3155F875-14A1-4A17-BC13-A91D92C92923}">
      <dgm:prSet phldrT="[Текст]" custT="1"/>
      <dgm:spPr/>
      <dgm:t>
        <a:bodyPr/>
        <a:lstStyle/>
        <a:p>
          <a:r>
            <a:rPr lang="uk-UA" sz="2200" b="1" kern="1200" noProof="0" dirty="0" smtClean="0">
              <a:solidFill>
                <a:schemeClr val="bg1"/>
              </a:solidFill>
              <a:latin typeface="+mn-lt"/>
              <a:ea typeface="+mj-ea"/>
              <a:cs typeface="+mj-cs"/>
            </a:rPr>
            <a:t>Охарактеризувати розуміння ІТ-середовища предмета аудиту та / або об’єкта контролю</a:t>
          </a:r>
          <a:endParaRPr lang="uk-UA" sz="2200" b="1" kern="1200" noProof="0" dirty="0">
            <a:solidFill>
              <a:schemeClr val="bg1"/>
            </a:solidFill>
            <a:latin typeface="+mn-lt"/>
            <a:ea typeface="+mj-ea"/>
            <a:cs typeface="+mj-cs"/>
          </a:endParaRPr>
        </a:p>
      </dgm:t>
    </dgm:pt>
    <dgm:pt modelId="{D28E8383-D62D-4CDA-AA19-8BC3B9F3AAEC}" type="parTrans" cxnId="{280D7066-0770-47E4-826C-A699E457FAED}">
      <dgm:prSet/>
      <dgm:spPr/>
      <dgm:t>
        <a:bodyPr/>
        <a:lstStyle/>
        <a:p>
          <a:endParaRPr lang="ru-RU"/>
        </a:p>
      </dgm:t>
    </dgm:pt>
    <dgm:pt modelId="{22FBB04E-5EC7-4F72-A20D-9A92121FB84E}" type="sibTrans" cxnId="{280D7066-0770-47E4-826C-A699E457FAED}">
      <dgm:prSet/>
      <dgm:spPr/>
      <dgm:t>
        <a:bodyPr/>
        <a:lstStyle/>
        <a:p>
          <a:endParaRPr lang="ru-RU"/>
        </a:p>
      </dgm:t>
    </dgm:pt>
    <dgm:pt modelId="{3AE049FF-F1B0-4FAC-A049-CC4D0BA381C9}" type="pres">
      <dgm:prSet presAssocID="{B3010105-1660-4265-9668-9346D5F0BCF2}" presName="linear" presStyleCnt="0">
        <dgm:presLayoutVars>
          <dgm:dir/>
          <dgm:animLvl val="lvl"/>
          <dgm:resizeHandles val="exact"/>
        </dgm:presLayoutVars>
      </dgm:prSet>
      <dgm:spPr/>
      <dgm:t>
        <a:bodyPr/>
        <a:lstStyle/>
        <a:p>
          <a:endParaRPr lang="uk-UA"/>
        </a:p>
      </dgm:t>
    </dgm:pt>
    <dgm:pt modelId="{D9DED605-170D-4C6D-BE3C-6935B5B0907D}" type="pres">
      <dgm:prSet presAssocID="{2678C8C3-9E03-4BCA-9724-6F230EC7886E}" presName="parentLin" presStyleCnt="0"/>
      <dgm:spPr/>
    </dgm:pt>
    <dgm:pt modelId="{0449263B-EED8-4229-A763-A6B6127CB726}" type="pres">
      <dgm:prSet presAssocID="{2678C8C3-9E03-4BCA-9724-6F230EC7886E}" presName="parentLeftMargin" presStyleLbl="node1" presStyleIdx="0" presStyleCnt="3"/>
      <dgm:spPr/>
      <dgm:t>
        <a:bodyPr/>
        <a:lstStyle/>
        <a:p>
          <a:endParaRPr lang="uk-UA"/>
        </a:p>
      </dgm:t>
    </dgm:pt>
    <dgm:pt modelId="{8ABC8722-A78B-4F00-8F24-B8E4BE1A35BF}" type="pres">
      <dgm:prSet presAssocID="{2678C8C3-9E03-4BCA-9724-6F230EC7886E}" presName="parentText" presStyleLbl="node1" presStyleIdx="0" presStyleCnt="3" custScaleX="142857">
        <dgm:presLayoutVars>
          <dgm:chMax val="0"/>
          <dgm:bulletEnabled val="1"/>
        </dgm:presLayoutVars>
      </dgm:prSet>
      <dgm:spPr/>
      <dgm:t>
        <a:bodyPr/>
        <a:lstStyle/>
        <a:p>
          <a:endParaRPr lang="uk-UA"/>
        </a:p>
      </dgm:t>
    </dgm:pt>
    <dgm:pt modelId="{EF802F5C-33F0-4FF6-AD56-1225B7A19A03}" type="pres">
      <dgm:prSet presAssocID="{2678C8C3-9E03-4BCA-9724-6F230EC7886E}" presName="negativeSpace" presStyleCnt="0"/>
      <dgm:spPr/>
    </dgm:pt>
    <dgm:pt modelId="{71EB07FE-4463-44A2-BBEE-1651919AE73B}" type="pres">
      <dgm:prSet presAssocID="{2678C8C3-9E03-4BCA-9724-6F230EC7886E}" presName="childText" presStyleLbl="conFgAcc1" presStyleIdx="0" presStyleCnt="3">
        <dgm:presLayoutVars>
          <dgm:bulletEnabled val="1"/>
        </dgm:presLayoutVars>
      </dgm:prSet>
      <dgm:spPr/>
    </dgm:pt>
    <dgm:pt modelId="{81C49DF2-E536-4979-9C7E-F60D681FCD77}" type="pres">
      <dgm:prSet presAssocID="{9A86FAF0-61AD-4E0D-9289-41BC2EBE1F04}" presName="spaceBetweenRectangles" presStyleCnt="0"/>
      <dgm:spPr/>
    </dgm:pt>
    <dgm:pt modelId="{23FD63BE-734B-4842-8374-E199F0EE3D33}" type="pres">
      <dgm:prSet presAssocID="{B04CBA57-9AE2-4DC8-BD61-7FF5BFA8D5EB}" presName="parentLin" presStyleCnt="0"/>
      <dgm:spPr/>
    </dgm:pt>
    <dgm:pt modelId="{60D83653-5A58-4EC4-A8CF-B694CDCB808E}" type="pres">
      <dgm:prSet presAssocID="{B04CBA57-9AE2-4DC8-BD61-7FF5BFA8D5EB}" presName="parentLeftMargin" presStyleLbl="node1" presStyleIdx="0" presStyleCnt="3"/>
      <dgm:spPr/>
      <dgm:t>
        <a:bodyPr/>
        <a:lstStyle/>
        <a:p>
          <a:endParaRPr lang="uk-UA"/>
        </a:p>
      </dgm:t>
    </dgm:pt>
    <dgm:pt modelId="{E31249D4-2E99-4F8E-B0D9-285CCA13AEED}" type="pres">
      <dgm:prSet presAssocID="{B04CBA57-9AE2-4DC8-BD61-7FF5BFA8D5EB}" presName="parentText" presStyleLbl="node1" presStyleIdx="1" presStyleCnt="3" custScaleX="142857">
        <dgm:presLayoutVars>
          <dgm:chMax val="0"/>
          <dgm:bulletEnabled val="1"/>
        </dgm:presLayoutVars>
      </dgm:prSet>
      <dgm:spPr/>
      <dgm:t>
        <a:bodyPr/>
        <a:lstStyle/>
        <a:p>
          <a:endParaRPr lang="uk-UA"/>
        </a:p>
      </dgm:t>
    </dgm:pt>
    <dgm:pt modelId="{35CC324D-A8C1-425A-AFE6-D2333BE1AE65}" type="pres">
      <dgm:prSet presAssocID="{B04CBA57-9AE2-4DC8-BD61-7FF5BFA8D5EB}" presName="negativeSpace" presStyleCnt="0"/>
      <dgm:spPr/>
    </dgm:pt>
    <dgm:pt modelId="{E5EFFFF4-F5DA-4F6C-A74F-635F144EB96F}" type="pres">
      <dgm:prSet presAssocID="{B04CBA57-9AE2-4DC8-BD61-7FF5BFA8D5EB}" presName="childText" presStyleLbl="conFgAcc1" presStyleIdx="1" presStyleCnt="3">
        <dgm:presLayoutVars>
          <dgm:bulletEnabled val="1"/>
        </dgm:presLayoutVars>
      </dgm:prSet>
      <dgm:spPr/>
    </dgm:pt>
    <dgm:pt modelId="{5806D59D-3EA9-474C-81BA-BF9C38F7BA8F}" type="pres">
      <dgm:prSet presAssocID="{942183C4-6A1C-498F-ADA9-C0A053A833B0}" presName="spaceBetweenRectangles" presStyleCnt="0"/>
      <dgm:spPr/>
    </dgm:pt>
    <dgm:pt modelId="{97A33CA2-4301-40A1-9F7E-061A70F92D99}" type="pres">
      <dgm:prSet presAssocID="{3155F875-14A1-4A17-BC13-A91D92C92923}" presName="parentLin" presStyleCnt="0"/>
      <dgm:spPr/>
    </dgm:pt>
    <dgm:pt modelId="{5554EB56-184A-4DF8-8EA9-34697724E460}" type="pres">
      <dgm:prSet presAssocID="{3155F875-14A1-4A17-BC13-A91D92C92923}" presName="parentLeftMargin" presStyleLbl="node1" presStyleIdx="1" presStyleCnt="3"/>
      <dgm:spPr/>
      <dgm:t>
        <a:bodyPr/>
        <a:lstStyle/>
        <a:p>
          <a:endParaRPr lang="uk-UA"/>
        </a:p>
      </dgm:t>
    </dgm:pt>
    <dgm:pt modelId="{D8911BEB-80CD-4CB3-A3F5-580E596205A9}" type="pres">
      <dgm:prSet presAssocID="{3155F875-14A1-4A17-BC13-A91D92C92923}" presName="parentText" presStyleLbl="node1" presStyleIdx="2" presStyleCnt="3" custScaleX="142857">
        <dgm:presLayoutVars>
          <dgm:chMax val="0"/>
          <dgm:bulletEnabled val="1"/>
        </dgm:presLayoutVars>
      </dgm:prSet>
      <dgm:spPr/>
      <dgm:t>
        <a:bodyPr/>
        <a:lstStyle/>
        <a:p>
          <a:endParaRPr lang="uk-UA"/>
        </a:p>
      </dgm:t>
    </dgm:pt>
    <dgm:pt modelId="{0B7BDDBB-7C20-4FE5-9761-1E1359BFA6E0}" type="pres">
      <dgm:prSet presAssocID="{3155F875-14A1-4A17-BC13-A91D92C92923}" presName="negativeSpace" presStyleCnt="0"/>
      <dgm:spPr/>
    </dgm:pt>
    <dgm:pt modelId="{32F76804-1B79-4D8E-A168-3CE7416C805F}" type="pres">
      <dgm:prSet presAssocID="{3155F875-14A1-4A17-BC13-A91D92C92923}" presName="childText" presStyleLbl="conFgAcc1" presStyleIdx="2" presStyleCnt="3">
        <dgm:presLayoutVars>
          <dgm:bulletEnabled val="1"/>
        </dgm:presLayoutVars>
      </dgm:prSet>
      <dgm:spPr/>
    </dgm:pt>
  </dgm:ptLst>
  <dgm:cxnLst>
    <dgm:cxn modelId="{EE1E9642-2A41-41C1-B747-A437FEDC932A}" srcId="{B3010105-1660-4265-9668-9346D5F0BCF2}" destId="{2678C8C3-9E03-4BCA-9724-6F230EC7886E}" srcOrd="0" destOrd="0" parTransId="{0F279C44-F934-463E-975B-5BAA9DF333F6}" sibTransId="{9A86FAF0-61AD-4E0D-9289-41BC2EBE1F04}"/>
    <dgm:cxn modelId="{205FF104-4669-40C4-8CAB-1F96E7C588D8}" type="presOf" srcId="{2678C8C3-9E03-4BCA-9724-6F230EC7886E}" destId="{0449263B-EED8-4229-A763-A6B6127CB726}" srcOrd="0" destOrd="0" presId="urn:microsoft.com/office/officeart/2005/8/layout/list1"/>
    <dgm:cxn modelId="{A1A53376-DA76-4457-8872-2C8105FBC34D}" type="presOf" srcId="{B3010105-1660-4265-9668-9346D5F0BCF2}" destId="{3AE049FF-F1B0-4FAC-A049-CC4D0BA381C9}" srcOrd="0" destOrd="0" presId="urn:microsoft.com/office/officeart/2005/8/layout/list1"/>
    <dgm:cxn modelId="{F96837F8-A5E6-4303-8FC8-6331379D6BC5}" srcId="{B3010105-1660-4265-9668-9346D5F0BCF2}" destId="{B04CBA57-9AE2-4DC8-BD61-7FF5BFA8D5EB}" srcOrd="1" destOrd="0" parTransId="{FF482968-135C-4A36-8D0E-29477559C8BF}" sibTransId="{942183C4-6A1C-498F-ADA9-C0A053A833B0}"/>
    <dgm:cxn modelId="{B4EF734F-562B-43A2-81E2-C43CFA449FF3}" type="presOf" srcId="{3155F875-14A1-4A17-BC13-A91D92C92923}" destId="{5554EB56-184A-4DF8-8EA9-34697724E460}" srcOrd="0" destOrd="0" presId="urn:microsoft.com/office/officeart/2005/8/layout/list1"/>
    <dgm:cxn modelId="{A897EC19-D81E-4587-815C-FF397C593EA7}" type="presOf" srcId="{3155F875-14A1-4A17-BC13-A91D92C92923}" destId="{D8911BEB-80CD-4CB3-A3F5-580E596205A9}" srcOrd="1" destOrd="0" presId="urn:microsoft.com/office/officeart/2005/8/layout/list1"/>
    <dgm:cxn modelId="{2FA8682D-E2AA-48A6-B667-CD873AB2EB72}" type="presOf" srcId="{B04CBA57-9AE2-4DC8-BD61-7FF5BFA8D5EB}" destId="{E31249D4-2E99-4F8E-B0D9-285CCA13AEED}" srcOrd="1" destOrd="0" presId="urn:microsoft.com/office/officeart/2005/8/layout/list1"/>
    <dgm:cxn modelId="{280D7066-0770-47E4-826C-A699E457FAED}" srcId="{B3010105-1660-4265-9668-9346D5F0BCF2}" destId="{3155F875-14A1-4A17-BC13-A91D92C92923}" srcOrd="2" destOrd="0" parTransId="{D28E8383-D62D-4CDA-AA19-8BC3B9F3AAEC}" sibTransId="{22FBB04E-5EC7-4F72-A20D-9A92121FB84E}"/>
    <dgm:cxn modelId="{97F607CB-269F-4A44-A7AA-E8D92A7FA5B1}" type="presOf" srcId="{B04CBA57-9AE2-4DC8-BD61-7FF5BFA8D5EB}" destId="{60D83653-5A58-4EC4-A8CF-B694CDCB808E}" srcOrd="0" destOrd="0" presId="urn:microsoft.com/office/officeart/2005/8/layout/list1"/>
    <dgm:cxn modelId="{99D1402C-C63F-4A43-8E96-B6F406F780D8}" type="presOf" srcId="{2678C8C3-9E03-4BCA-9724-6F230EC7886E}" destId="{8ABC8722-A78B-4F00-8F24-B8E4BE1A35BF}" srcOrd="1" destOrd="0" presId="urn:microsoft.com/office/officeart/2005/8/layout/list1"/>
    <dgm:cxn modelId="{82E555C5-9244-43F2-AD5D-F147AEDFC3CB}" type="presParOf" srcId="{3AE049FF-F1B0-4FAC-A049-CC4D0BA381C9}" destId="{D9DED605-170D-4C6D-BE3C-6935B5B0907D}" srcOrd="0" destOrd="0" presId="urn:microsoft.com/office/officeart/2005/8/layout/list1"/>
    <dgm:cxn modelId="{E569FA0E-FF3C-4D26-B0E9-C00D2BB1E09A}" type="presParOf" srcId="{D9DED605-170D-4C6D-BE3C-6935B5B0907D}" destId="{0449263B-EED8-4229-A763-A6B6127CB726}" srcOrd="0" destOrd="0" presId="urn:microsoft.com/office/officeart/2005/8/layout/list1"/>
    <dgm:cxn modelId="{FF2952CD-858F-417B-B5C2-96C6463A8779}" type="presParOf" srcId="{D9DED605-170D-4C6D-BE3C-6935B5B0907D}" destId="{8ABC8722-A78B-4F00-8F24-B8E4BE1A35BF}" srcOrd="1" destOrd="0" presId="urn:microsoft.com/office/officeart/2005/8/layout/list1"/>
    <dgm:cxn modelId="{A0840FD7-0063-452D-B0DD-A3FF4035C205}" type="presParOf" srcId="{3AE049FF-F1B0-4FAC-A049-CC4D0BA381C9}" destId="{EF802F5C-33F0-4FF6-AD56-1225B7A19A03}" srcOrd="1" destOrd="0" presId="urn:microsoft.com/office/officeart/2005/8/layout/list1"/>
    <dgm:cxn modelId="{685BF4E7-BE4F-424E-8058-F3D15F4A9D42}" type="presParOf" srcId="{3AE049FF-F1B0-4FAC-A049-CC4D0BA381C9}" destId="{71EB07FE-4463-44A2-BBEE-1651919AE73B}" srcOrd="2" destOrd="0" presId="urn:microsoft.com/office/officeart/2005/8/layout/list1"/>
    <dgm:cxn modelId="{FA289F5C-9CC6-41AF-861B-33028A3B3D18}" type="presParOf" srcId="{3AE049FF-F1B0-4FAC-A049-CC4D0BA381C9}" destId="{81C49DF2-E536-4979-9C7E-F60D681FCD77}" srcOrd="3" destOrd="0" presId="urn:microsoft.com/office/officeart/2005/8/layout/list1"/>
    <dgm:cxn modelId="{E09C6CC7-FD36-4D03-9864-3A1EFB70C13B}" type="presParOf" srcId="{3AE049FF-F1B0-4FAC-A049-CC4D0BA381C9}" destId="{23FD63BE-734B-4842-8374-E199F0EE3D33}" srcOrd="4" destOrd="0" presId="urn:microsoft.com/office/officeart/2005/8/layout/list1"/>
    <dgm:cxn modelId="{9117F169-9420-4BD0-9C7D-1BCA48B7B93E}" type="presParOf" srcId="{23FD63BE-734B-4842-8374-E199F0EE3D33}" destId="{60D83653-5A58-4EC4-A8CF-B694CDCB808E}" srcOrd="0" destOrd="0" presId="urn:microsoft.com/office/officeart/2005/8/layout/list1"/>
    <dgm:cxn modelId="{76751842-2625-4877-970F-5ACA777A9D8C}" type="presParOf" srcId="{23FD63BE-734B-4842-8374-E199F0EE3D33}" destId="{E31249D4-2E99-4F8E-B0D9-285CCA13AEED}" srcOrd="1" destOrd="0" presId="urn:microsoft.com/office/officeart/2005/8/layout/list1"/>
    <dgm:cxn modelId="{33DA8E92-E2ED-4EC3-8F46-06590516845E}" type="presParOf" srcId="{3AE049FF-F1B0-4FAC-A049-CC4D0BA381C9}" destId="{35CC324D-A8C1-425A-AFE6-D2333BE1AE65}" srcOrd="5" destOrd="0" presId="urn:microsoft.com/office/officeart/2005/8/layout/list1"/>
    <dgm:cxn modelId="{950B1FBF-9F9A-47E6-BC80-AC522981710F}" type="presParOf" srcId="{3AE049FF-F1B0-4FAC-A049-CC4D0BA381C9}" destId="{E5EFFFF4-F5DA-4F6C-A74F-635F144EB96F}" srcOrd="6" destOrd="0" presId="urn:microsoft.com/office/officeart/2005/8/layout/list1"/>
    <dgm:cxn modelId="{3432A191-F92A-4485-9D9E-1B0B9B5826EF}" type="presParOf" srcId="{3AE049FF-F1B0-4FAC-A049-CC4D0BA381C9}" destId="{5806D59D-3EA9-474C-81BA-BF9C38F7BA8F}" srcOrd="7" destOrd="0" presId="urn:microsoft.com/office/officeart/2005/8/layout/list1"/>
    <dgm:cxn modelId="{AC509007-9276-47D4-8C60-6B157A8010FE}" type="presParOf" srcId="{3AE049FF-F1B0-4FAC-A049-CC4D0BA381C9}" destId="{97A33CA2-4301-40A1-9F7E-061A70F92D99}" srcOrd="8" destOrd="0" presId="urn:microsoft.com/office/officeart/2005/8/layout/list1"/>
    <dgm:cxn modelId="{C419F40D-671E-4BAA-ACE2-76CE236A61E8}" type="presParOf" srcId="{97A33CA2-4301-40A1-9F7E-061A70F92D99}" destId="{5554EB56-184A-4DF8-8EA9-34697724E460}" srcOrd="0" destOrd="0" presId="urn:microsoft.com/office/officeart/2005/8/layout/list1"/>
    <dgm:cxn modelId="{27D9FB38-9428-4C4F-BD43-828C51B56FE8}" type="presParOf" srcId="{97A33CA2-4301-40A1-9F7E-061A70F92D99}" destId="{D8911BEB-80CD-4CB3-A3F5-580E596205A9}" srcOrd="1" destOrd="0" presId="urn:microsoft.com/office/officeart/2005/8/layout/list1"/>
    <dgm:cxn modelId="{81B999E1-573B-45BF-88D8-BC116ED51356}" type="presParOf" srcId="{3AE049FF-F1B0-4FAC-A049-CC4D0BA381C9}" destId="{0B7BDDBB-7C20-4FE5-9761-1E1359BFA6E0}" srcOrd="9" destOrd="0" presId="urn:microsoft.com/office/officeart/2005/8/layout/list1"/>
    <dgm:cxn modelId="{5AB79E8F-42F2-4499-B2EB-4A9AC99DE82B}" type="presParOf" srcId="{3AE049FF-F1B0-4FAC-A049-CC4D0BA381C9}" destId="{32F76804-1B79-4D8E-A168-3CE7416C805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BCA8968-CFB7-42DB-AAE6-0BEE01F82DE5}" type="doc">
      <dgm:prSet loTypeId="urn:diagrams.loki3.com/BracketList" loCatId="officeonline" qsTypeId="urn:microsoft.com/office/officeart/2005/8/quickstyle/simple1" qsCatId="simple" csTypeId="urn:microsoft.com/office/officeart/2005/8/colors/accent1_2" csCatId="accent1" phldr="1"/>
      <dgm:spPr/>
      <dgm:t>
        <a:bodyPr/>
        <a:lstStyle/>
        <a:p>
          <a:endParaRPr lang="ru-UA"/>
        </a:p>
      </dgm:t>
    </dgm:pt>
    <dgm:pt modelId="{C759389E-0104-430C-9FD5-65B7747ADD09}">
      <dgm:prSet phldrT="[Text]"/>
      <dgm:spPr/>
      <dgm:t>
        <a:bodyPr/>
        <a:lstStyle/>
        <a:p>
          <a:r>
            <a:rPr lang="uk-UA" b="1" dirty="0"/>
            <a:t>мотив / тиск</a:t>
          </a:r>
          <a:endParaRPr lang="ru-UA" dirty="0"/>
        </a:p>
      </dgm:t>
    </dgm:pt>
    <dgm:pt modelId="{220FFCD0-3041-45BF-A5B9-3AC9DE286C52}" type="parTrans" cxnId="{124CD8DC-E089-4EEC-8717-8D951E3E2C19}">
      <dgm:prSet/>
      <dgm:spPr/>
      <dgm:t>
        <a:bodyPr/>
        <a:lstStyle/>
        <a:p>
          <a:endParaRPr lang="ru-UA"/>
        </a:p>
      </dgm:t>
    </dgm:pt>
    <dgm:pt modelId="{AA9E7ACC-FD04-4941-8506-1019709E8E70}" type="sibTrans" cxnId="{124CD8DC-E089-4EEC-8717-8D951E3E2C19}">
      <dgm:prSet/>
      <dgm:spPr/>
      <dgm:t>
        <a:bodyPr/>
        <a:lstStyle/>
        <a:p>
          <a:endParaRPr lang="ru-UA"/>
        </a:p>
      </dgm:t>
    </dgm:pt>
    <dgm:pt modelId="{5ADD8C4E-9DF5-4354-AB2B-AD9EA08C163D}">
      <dgm:prSet/>
      <dgm:spPr/>
      <dgm:t>
        <a:bodyPr/>
        <a:lstStyle/>
        <a:p>
          <a:pPr>
            <a:buSzPts val="1200"/>
            <a:buFont typeface="Wingdings" panose="05000000000000000000" pitchFamily="2" charset="2"/>
            <a:buNone/>
          </a:pPr>
          <a:r>
            <a:rPr lang="uk-UA" b="1" dirty="0"/>
            <a:t>можливості скоїти шахрайство</a:t>
          </a:r>
          <a:endParaRPr lang="ru-UA" dirty="0"/>
        </a:p>
      </dgm:t>
    </dgm:pt>
    <dgm:pt modelId="{6E5FD8F6-C3B0-4A42-A200-6E24126F354B}" type="parTrans" cxnId="{BC3A39B3-F7F5-49F6-A3A7-02EB1AB5B613}">
      <dgm:prSet/>
      <dgm:spPr/>
      <dgm:t>
        <a:bodyPr/>
        <a:lstStyle/>
        <a:p>
          <a:endParaRPr lang="ru-UA"/>
        </a:p>
      </dgm:t>
    </dgm:pt>
    <dgm:pt modelId="{60C88800-8581-49BD-A836-FF2D54D292C6}" type="sibTrans" cxnId="{BC3A39B3-F7F5-49F6-A3A7-02EB1AB5B613}">
      <dgm:prSet/>
      <dgm:spPr/>
      <dgm:t>
        <a:bodyPr/>
        <a:lstStyle/>
        <a:p>
          <a:endParaRPr lang="ru-UA"/>
        </a:p>
      </dgm:t>
    </dgm:pt>
    <dgm:pt modelId="{776A289B-A983-4544-BADD-8B25A7BD57A2}">
      <dgm:prSet/>
      <dgm:spPr/>
      <dgm:t>
        <a:bodyPr/>
        <a:lstStyle/>
        <a:p>
          <a:pPr>
            <a:buSzPts val="1200"/>
            <a:buFont typeface="Wingdings" panose="05000000000000000000" pitchFamily="2" charset="2"/>
            <a:buNone/>
          </a:pPr>
          <a:r>
            <a:rPr lang="uk-UA" b="1" dirty="0"/>
            <a:t>логічне пояснення</a:t>
          </a:r>
          <a:endParaRPr lang="ru-UA" dirty="0"/>
        </a:p>
      </dgm:t>
    </dgm:pt>
    <dgm:pt modelId="{C0D527B0-B1BA-4307-BEE6-CF89CF06A046}" type="parTrans" cxnId="{64B013D1-750C-46AA-A9C2-4B43E3D63080}">
      <dgm:prSet/>
      <dgm:spPr/>
      <dgm:t>
        <a:bodyPr/>
        <a:lstStyle/>
        <a:p>
          <a:endParaRPr lang="ru-UA"/>
        </a:p>
      </dgm:t>
    </dgm:pt>
    <dgm:pt modelId="{D63D8204-15DF-4EB8-963A-1303529B9BA9}" type="sibTrans" cxnId="{64B013D1-750C-46AA-A9C2-4B43E3D63080}">
      <dgm:prSet/>
      <dgm:spPr/>
      <dgm:t>
        <a:bodyPr/>
        <a:lstStyle/>
        <a:p>
          <a:endParaRPr lang="ru-UA"/>
        </a:p>
      </dgm:t>
    </dgm:pt>
    <dgm:pt modelId="{B6B4E685-C4FB-4F7B-8597-206F3D27C28F}">
      <dgm:prSet phldrT="[Text]"/>
      <dgm:spPr/>
      <dgm:t>
        <a:bodyPr/>
        <a:lstStyle/>
        <a:p>
          <a:pPr>
            <a:buSzPts val="1200"/>
            <a:buFont typeface="Wingdings" panose="05000000000000000000" pitchFamily="2" charset="2"/>
            <a:buNone/>
          </a:pPr>
          <a:r>
            <a:rPr lang="uk-UA" dirty="0"/>
            <a:t>бажання заволодіти цінностями через особисті складні обставини або з корисливими цілями, тиск з боку інших осіб, переконання особи у можливості нехтування внутрішнім контролем та його недоліками</a:t>
          </a:r>
          <a:endParaRPr lang="ru-UA" dirty="0"/>
        </a:p>
      </dgm:t>
    </dgm:pt>
    <dgm:pt modelId="{690FE51D-A05A-41BA-9FDC-96EF751CC0AC}" type="parTrans" cxnId="{050EA1E1-D9EF-4F6A-9FB5-CECF5F67F69B}">
      <dgm:prSet/>
      <dgm:spPr/>
      <dgm:t>
        <a:bodyPr/>
        <a:lstStyle/>
        <a:p>
          <a:endParaRPr lang="ru-UA"/>
        </a:p>
      </dgm:t>
    </dgm:pt>
    <dgm:pt modelId="{806352BD-8899-4409-81E2-6E1712A0D4E2}" type="sibTrans" cxnId="{050EA1E1-D9EF-4F6A-9FB5-CECF5F67F69B}">
      <dgm:prSet/>
      <dgm:spPr/>
      <dgm:t>
        <a:bodyPr/>
        <a:lstStyle/>
        <a:p>
          <a:endParaRPr lang="ru-UA"/>
        </a:p>
      </dgm:t>
    </dgm:pt>
    <dgm:pt modelId="{D31BB2E4-A5FE-4883-A314-4678EC5C5E86}">
      <dgm:prSet/>
      <dgm:spPr/>
      <dgm:t>
        <a:bodyPr/>
        <a:lstStyle/>
        <a:p>
          <a:pPr>
            <a:buSzPts val="1200"/>
            <a:buFont typeface="Wingdings" panose="05000000000000000000" pitchFamily="2" charset="2"/>
            <a:buNone/>
          </a:pPr>
          <a:r>
            <a:rPr lang="uk-UA" dirty="0"/>
            <a:t>наявність уразливих місць системи внутрішнього контролю об’єкта контролю, відсутність ефективної системи комунікацій з питань вимог відповідності, низький рівень мотивації співробітників об’єкта контролю щодо виявлення та попередження шахрайства</a:t>
          </a:r>
          <a:endParaRPr lang="ru-UA" dirty="0"/>
        </a:p>
      </dgm:t>
    </dgm:pt>
    <dgm:pt modelId="{3396D743-08E7-45EF-9F22-C9C5F6339377}" type="parTrans" cxnId="{A9BFB912-2BBD-41CF-A9F0-719CCBDA4476}">
      <dgm:prSet/>
      <dgm:spPr/>
      <dgm:t>
        <a:bodyPr/>
        <a:lstStyle/>
        <a:p>
          <a:endParaRPr lang="ru-UA"/>
        </a:p>
      </dgm:t>
    </dgm:pt>
    <dgm:pt modelId="{2082FFDA-4D1E-4AF2-887A-F002C307A702}" type="sibTrans" cxnId="{A9BFB912-2BBD-41CF-A9F0-719CCBDA4476}">
      <dgm:prSet/>
      <dgm:spPr/>
      <dgm:t>
        <a:bodyPr/>
        <a:lstStyle/>
        <a:p>
          <a:endParaRPr lang="ru-UA"/>
        </a:p>
      </dgm:t>
    </dgm:pt>
    <dgm:pt modelId="{58A7BF21-3C1D-487B-8D51-59A12092C29D}">
      <dgm:prSet/>
      <dgm:spPr/>
      <dgm:t>
        <a:bodyPr/>
        <a:lstStyle/>
        <a:p>
          <a:pPr>
            <a:buSzPts val="1200"/>
            <a:buFont typeface="Wingdings" panose="05000000000000000000" pitchFamily="2" charset="2"/>
            <a:buNone/>
          </a:pPr>
          <a:r>
            <a:rPr lang="uk-UA" dirty="0"/>
            <a:t>ставлення, характер або система етичних цінностей, які припускають </a:t>
          </a:r>
          <a:r>
            <a:rPr lang="uk-UA" dirty="0" err="1"/>
            <a:t>виправдовування</a:t>
          </a:r>
          <a:r>
            <a:rPr lang="uk-UA" dirty="0"/>
            <a:t> порушень законодавства та вчинення шахрайських дій існуванням певних обставин, низьким рівнем мотивації до виконання обов’язків в межах правового поля</a:t>
          </a:r>
          <a:endParaRPr lang="ru-UA" dirty="0"/>
        </a:p>
      </dgm:t>
    </dgm:pt>
    <dgm:pt modelId="{09BA2AF4-F520-4908-AFE2-E4C357DE56ED}" type="parTrans" cxnId="{785ADF5A-181B-4A71-A40C-DC6C688B7EAE}">
      <dgm:prSet/>
      <dgm:spPr/>
      <dgm:t>
        <a:bodyPr/>
        <a:lstStyle/>
        <a:p>
          <a:endParaRPr lang="ru-UA"/>
        </a:p>
      </dgm:t>
    </dgm:pt>
    <dgm:pt modelId="{BF7B4B62-7F84-4C88-A0E2-443382B4A683}" type="sibTrans" cxnId="{785ADF5A-181B-4A71-A40C-DC6C688B7EAE}">
      <dgm:prSet/>
      <dgm:spPr/>
      <dgm:t>
        <a:bodyPr/>
        <a:lstStyle/>
        <a:p>
          <a:endParaRPr lang="ru-UA"/>
        </a:p>
      </dgm:t>
    </dgm:pt>
    <dgm:pt modelId="{B993A1D1-6E8B-464D-8C2A-5D4872138D0A}" type="pres">
      <dgm:prSet presAssocID="{CBCA8968-CFB7-42DB-AAE6-0BEE01F82DE5}" presName="Name0" presStyleCnt="0">
        <dgm:presLayoutVars>
          <dgm:dir/>
          <dgm:animLvl val="lvl"/>
          <dgm:resizeHandles val="exact"/>
        </dgm:presLayoutVars>
      </dgm:prSet>
      <dgm:spPr/>
      <dgm:t>
        <a:bodyPr/>
        <a:lstStyle/>
        <a:p>
          <a:endParaRPr lang="ru-RU"/>
        </a:p>
      </dgm:t>
    </dgm:pt>
    <dgm:pt modelId="{5ABA5C5F-E16C-443E-A6BC-C77366FAE82B}" type="pres">
      <dgm:prSet presAssocID="{C759389E-0104-430C-9FD5-65B7747ADD09}" presName="linNode" presStyleCnt="0"/>
      <dgm:spPr/>
    </dgm:pt>
    <dgm:pt modelId="{9E40FB42-43BC-4836-81D7-C5CA7879B6ED}" type="pres">
      <dgm:prSet presAssocID="{C759389E-0104-430C-9FD5-65B7747ADD09}" presName="parTx" presStyleLbl="revTx" presStyleIdx="0" presStyleCnt="3">
        <dgm:presLayoutVars>
          <dgm:chMax val="1"/>
          <dgm:bulletEnabled val="1"/>
        </dgm:presLayoutVars>
      </dgm:prSet>
      <dgm:spPr/>
      <dgm:t>
        <a:bodyPr/>
        <a:lstStyle/>
        <a:p>
          <a:endParaRPr lang="ru-RU"/>
        </a:p>
      </dgm:t>
    </dgm:pt>
    <dgm:pt modelId="{7102D4A9-FC6C-427D-89A1-D36218B2EF0D}" type="pres">
      <dgm:prSet presAssocID="{C759389E-0104-430C-9FD5-65B7747ADD09}" presName="bracket" presStyleLbl="parChTrans1D1" presStyleIdx="0" presStyleCnt="3"/>
      <dgm:spPr/>
    </dgm:pt>
    <dgm:pt modelId="{81020B22-41E1-440E-92AB-8B1022A3BCFC}" type="pres">
      <dgm:prSet presAssocID="{C759389E-0104-430C-9FD5-65B7747ADD09}" presName="spH" presStyleCnt="0"/>
      <dgm:spPr/>
    </dgm:pt>
    <dgm:pt modelId="{62B6BFEF-692E-4A0A-808D-BA080F4DADC2}" type="pres">
      <dgm:prSet presAssocID="{C759389E-0104-430C-9FD5-65B7747ADD09}" presName="desTx" presStyleLbl="node1" presStyleIdx="0" presStyleCnt="3">
        <dgm:presLayoutVars>
          <dgm:bulletEnabled val="1"/>
        </dgm:presLayoutVars>
      </dgm:prSet>
      <dgm:spPr/>
      <dgm:t>
        <a:bodyPr/>
        <a:lstStyle/>
        <a:p>
          <a:endParaRPr lang="ru-RU"/>
        </a:p>
      </dgm:t>
    </dgm:pt>
    <dgm:pt modelId="{D2B9A610-58D0-4F45-B827-DDFEA7B5AB74}" type="pres">
      <dgm:prSet presAssocID="{AA9E7ACC-FD04-4941-8506-1019709E8E70}" presName="spV" presStyleCnt="0"/>
      <dgm:spPr/>
    </dgm:pt>
    <dgm:pt modelId="{BA3D2398-27C8-49C8-BF84-A2C3ADD45E69}" type="pres">
      <dgm:prSet presAssocID="{5ADD8C4E-9DF5-4354-AB2B-AD9EA08C163D}" presName="linNode" presStyleCnt="0"/>
      <dgm:spPr/>
    </dgm:pt>
    <dgm:pt modelId="{134DA720-E0D1-4F78-8468-541640A35065}" type="pres">
      <dgm:prSet presAssocID="{5ADD8C4E-9DF5-4354-AB2B-AD9EA08C163D}" presName="parTx" presStyleLbl="revTx" presStyleIdx="1" presStyleCnt="3">
        <dgm:presLayoutVars>
          <dgm:chMax val="1"/>
          <dgm:bulletEnabled val="1"/>
        </dgm:presLayoutVars>
      </dgm:prSet>
      <dgm:spPr/>
      <dgm:t>
        <a:bodyPr/>
        <a:lstStyle/>
        <a:p>
          <a:endParaRPr lang="ru-RU"/>
        </a:p>
      </dgm:t>
    </dgm:pt>
    <dgm:pt modelId="{06E8318A-5617-4201-8D6F-BE34392D691E}" type="pres">
      <dgm:prSet presAssocID="{5ADD8C4E-9DF5-4354-AB2B-AD9EA08C163D}" presName="bracket" presStyleLbl="parChTrans1D1" presStyleIdx="1" presStyleCnt="3"/>
      <dgm:spPr/>
    </dgm:pt>
    <dgm:pt modelId="{DED74079-9042-4BD4-8870-E4C6FAE4AB5D}" type="pres">
      <dgm:prSet presAssocID="{5ADD8C4E-9DF5-4354-AB2B-AD9EA08C163D}" presName="spH" presStyleCnt="0"/>
      <dgm:spPr/>
    </dgm:pt>
    <dgm:pt modelId="{BE3F5C24-2AA1-4EE8-86BA-D4BDAA27FB59}" type="pres">
      <dgm:prSet presAssocID="{5ADD8C4E-9DF5-4354-AB2B-AD9EA08C163D}" presName="desTx" presStyleLbl="node1" presStyleIdx="1" presStyleCnt="3">
        <dgm:presLayoutVars>
          <dgm:bulletEnabled val="1"/>
        </dgm:presLayoutVars>
      </dgm:prSet>
      <dgm:spPr/>
      <dgm:t>
        <a:bodyPr/>
        <a:lstStyle/>
        <a:p>
          <a:endParaRPr lang="ru-RU"/>
        </a:p>
      </dgm:t>
    </dgm:pt>
    <dgm:pt modelId="{89D3D881-49EC-49D6-B29B-CF8C1E8F750B}" type="pres">
      <dgm:prSet presAssocID="{60C88800-8581-49BD-A836-FF2D54D292C6}" presName="spV" presStyleCnt="0"/>
      <dgm:spPr/>
    </dgm:pt>
    <dgm:pt modelId="{A1C9508A-E794-4E59-B931-B4E0D6E8912F}" type="pres">
      <dgm:prSet presAssocID="{776A289B-A983-4544-BADD-8B25A7BD57A2}" presName="linNode" presStyleCnt="0"/>
      <dgm:spPr/>
    </dgm:pt>
    <dgm:pt modelId="{3A05D3FD-5F0B-4658-B011-D0D5D8710B3C}" type="pres">
      <dgm:prSet presAssocID="{776A289B-A983-4544-BADD-8B25A7BD57A2}" presName="parTx" presStyleLbl="revTx" presStyleIdx="2" presStyleCnt="3">
        <dgm:presLayoutVars>
          <dgm:chMax val="1"/>
          <dgm:bulletEnabled val="1"/>
        </dgm:presLayoutVars>
      </dgm:prSet>
      <dgm:spPr/>
      <dgm:t>
        <a:bodyPr/>
        <a:lstStyle/>
        <a:p>
          <a:endParaRPr lang="ru-RU"/>
        </a:p>
      </dgm:t>
    </dgm:pt>
    <dgm:pt modelId="{2749A75E-8F27-41D3-8720-23E5DC12F200}" type="pres">
      <dgm:prSet presAssocID="{776A289B-A983-4544-BADD-8B25A7BD57A2}" presName="bracket" presStyleLbl="parChTrans1D1" presStyleIdx="2" presStyleCnt="3"/>
      <dgm:spPr/>
    </dgm:pt>
    <dgm:pt modelId="{B1F57912-07A3-49ED-A983-A9980C336018}" type="pres">
      <dgm:prSet presAssocID="{776A289B-A983-4544-BADD-8B25A7BD57A2}" presName="spH" presStyleCnt="0"/>
      <dgm:spPr/>
    </dgm:pt>
    <dgm:pt modelId="{F1318DE3-7E29-46F0-B05D-6BA128B4D360}" type="pres">
      <dgm:prSet presAssocID="{776A289B-A983-4544-BADD-8B25A7BD57A2}" presName="desTx" presStyleLbl="node1" presStyleIdx="2" presStyleCnt="3">
        <dgm:presLayoutVars>
          <dgm:bulletEnabled val="1"/>
        </dgm:presLayoutVars>
      </dgm:prSet>
      <dgm:spPr/>
      <dgm:t>
        <a:bodyPr/>
        <a:lstStyle/>
        <a:p>
          <a:endParaRPr lang="ru-RU"/>
        </a:p>
      </dgm:t>
    </dgm:pt>
  </dgm:ptLst>
  <dgm:cxnLst>
    <dgm:cxn modelId="{A6D8A6F1-B466-4F84-B688-D7EE030694B6}" type="presOf" srcId="{5ADD8C4E-9DF5-4354-AB2B-AD9EA08C163D}" destId="{134DA720-E0D1-4F78-8468-541640A35065}" srcOrd="0" destOrd="0" presId="urn:diagrams.loki3.com/BracketList"/>
    <dgm:cxn modelId="{050EA1E1-D9EF-4F6A-9FB5-CECF5F67F69B}" srcId="{C759389E-0104-430C-9FD5-65B7747ADD09}" destId="{B6B4E685-C4FB-4F7B-8597-206F3D27C28F}" srcOrd="0" destOrd="0" parTransId="{690FE51D-A05A-41BA-9FDC-96EF751CC0AC}" sibTransId="{806352BD-8899-4409-81E2-6E1712A0D4E2}"/>
    <dgm:cxn modelId="{A9BFB912-2BBD-41CF-A9F0-719CCBDA4476}" srcId="{5ADD8C4E-9DF5-4354-AB2B-AD9EA08C163D}" destId="{D31BB2E4-A5FE-4883-A314-4678EC5C5E86}" srcOrd="0" destOrd="0" parTransId="{3396D743-08E7-45EF-9F22-C9C5F6339377}" sibTransId="{2082FFDA-4D1E-4AF2-887A-F002C307A702}"/>
    <dgm:cxn modelId="{66F8E125-E2FA-4F76-99CA-0D95FF2E02BA}" type="presOf" srcId="{D31BB2E4-A5FE-4883-A314-4678EC5C5E86}" destId="{BE3F5C24-2AA1-4EE8-86BA-D4BDAA27FB59}" srcOrd="0" destOrd="0" presId="urn:diagrams.loki3.com/BracketList"/>
    <dgm:cxn modelId="{000CD894-9684-4886-88DC-2CABB17ACC02}" type="presOf" srcId="{C759389E-0104-430C-9FD5-65B7747ADD09}" destId="{9E40FB42-43BC-4836-81D7-C5CA7879B6ED}" srcOrd="0" destOrd="0" presId="urn:diagrams.loki3.com/BracketList"/>
    <dgm:cxn modelId="{64B013D1-750C-46AA-A9C2-4B43E3D63080}" srcId="{CBCA8968-CFB7-42DB-AAE6-0BEE01F82DE5}" destId="{776A289B-A983-4544-BADD-8B25A7BD57A2}" srcOrd="2" destOrd="0" parTransId="{C0D527B0-B1BA-4307-BEE6-CF89CF06A046}" sibTransId="{D63D8204-15DF-4EB8-963A-1303529B9BA9}"/>
    <dgm:cxn modelId="{785ADF5A-181B-4A71-A40C-DC6C688B7EAE}" srcId="{776A289B-A983-4544-BADD-8B25A7BD57A2}" destId="{58A7BF21-3C1D-487B-8D51-59A12092C29D}" srcOrd="0" destOrd="0" parTransId="{09BA2AF4-F520-4908-AFE2-E4C357DE56ED}" sibTransId="{BF7B4B62-7F84-4C88-A0E2-443382B4A683}"/>
    <dgm:cxn modelId="{A296D44E-0CA3-4729-8414-9BF53DC2DADE}" type="presOf" srcId="{B6B4E685-C4FB-4F7B-8597-206F3D27C28F}" destId="{62B6BFEF-692E-4A0A-808D-BA080F4DADC2}" srcOrd="0" destOrd="0" presId="urn:diagrams.loki3.com/BracketList"/>
    <dgm:cxn modelId="{124CD8DC-E089-4EEC-8717-8D951E3E2C19}" srcId="{CBCA8968-CFB7-42DB-AAE6-0BEE01F82DE5}" destId="{C759389E-0104-430C-9FD5-65B7747ADD09}" srcOrd="0" destOrd="0" parTransId="{220FFCD0-3041-45BF-A5B9-3AC9DE286C52}" sibTransId="{AA9E7ACC-FD04-4941-8506-1019709E8E70}"/>
    <dgm:cxn modelId="{4F66C7BC-0034-4A9C-8168-70826CF71D7E}" type="presOf" srcId="{776A289B-A983-4544-BADD-8B25A7BD57A2}" destId="{3A05D3FD-5F0B-4658-B011-D0D5D8710B3C}" srcOrd="0" destOrd="0" presId="urn:diagrams.loki3.com/BracketList"/>
    <dgm:cxn modelId="{829F61A4-1925-4FBB-857C-3293A84FF98F}" type="presOf" srcId="{CBCA8968-CFB7-42DB-AAE6-0BEE01F82DE5}" destId="{B993A1D1-6E8B-464D-8C2A-5D4872138D0A}" srcOrd="0" destOrd="0" presId="urn:diagrams.loki3.com/BracketList"/>
    <dgm:cxn modelId="{BC3A39B3-F7F5-49F6-A3A7-02EB1AB5B613}" srcId="{CBCA8968-CFB7-42DB-AAE6-0BEE01F82DE5}" destId="{5ADD8C4E-9DF5-4354-AB2B-AD9EA08C163D}" srcOrd="1" destOrd="0" parTransId="{6E5FD8F6-C3B0-4A42-A200-6E24126F354B}" sibTransId="{60C88800-8581-49BD-A836-FF2D54D292C6}"/>
    <dgm:cxn modelId="{AE7A4B3F-7190-484C-8506-D1C8EB1D2A84}" type="presOf" srcId="{58A7BF21-3C1D-487B-8D51-59A12092C29D}" destId="{F1318DE3-7E29-46F0-B05D-6BA128B4D360}" srcOrd="0" destOrd="0" presId="urn:diagrams.loki3.com/BracketList"/>
    <dgm:cxn modelId="{67E2B0FB-643F-41D2-9C26-1FB016ADEC42}" type="presParOf" srcId="{B993A1D1-6E8B-464D-8C2A-5D4872138D0A}" destId="{5ABA5C5F-E16C-443E-A6BC-C77366FAE82B}" srcOrd="0" destOrd="0" presId="urn:diagrams.loki3.com/BracketList"/>
    <dgm:cxn modelId="{7B04C43E-0F5D-4336-B12F-0222DDC7F221}" type="presParOf" srcId="{5ABA5C5F-E16C-443E-A6BC-C77366FAE82B}" destId="{9E40FB42-43BC-4836-81D7-C5CA7879B6ED}" srcOrd="0" destOrd="0" presId="urn:diagrams.loki3.com/BracketList"/>
    <dgm:cxn modelId="{49B68872-F130-43D6-A81E-F27448906925}" type="presParOf" srcId="{5ABA5C5F-E16C-443E-A6BC-C77366FAE82B}" destId="{7102D4A9-FC6C-427D-89A1-D36218B2EF0D}" srcOrd="1" destOrd="0" presId="urn:diagrams.loki3.com/BracketList"/>
    <dgm:cxn modelId="{0B0D08F7-41DA-4E5F-9601-C089C784627F}" type="presParOf" srcId="{5ABA5C5F-E16C-443E-A6BC-C77366FAE82B}" destId="{81020B22-41E1-440E-92AB-8B1022A3BCFC}" srcOrd="2" destOrd="0" presId="urn:diagrams.loki3.com/BracketList"/>
    <dgm:cxn modelId="{C3D47028-5843-4ED7-8D9D-B780D1FC36A5}" type="presParOf" srcId="{5ABA5C5F-E16C-443E-A6BC-C77366FAE82B}" destId="{62B6BFEF-692E-4A0A-808D-BA080F4DADC2}" srcOrd="3" destOrd="0" presId="urn:diagrams.loki3.com/BracketList"/>
    <dgm:cxn modelId="{E5301A8A-E1F8-4417-8C90-E366D7E541C4}" type="presParOf" srcId="{B993A1D1-6E8B-464D-8C2A-5D4872138D0A}" destId="{D2B9A610-58D0-4F45-B827-DDFEA7B5AB74}" srcOrd="1" destOrd="0" presId="urn:diagrams.loki3.com/BracketList"/>
    <dgm:cxn modelId="{3B91BD00-BC69-45FD-A063-6F416F3DDCB8}" type="presParOf" srcId="{B993A1D1-6E8B-464D-8C2A-5D4872138D0A}" destId="{BA3D2398-27C8-49C8-BF84-A2C3ADD45E69}" srcOrd="2" destOrd="0" presId="urn:diagrams.loki3.com/BracketList"/>
    <dgm:cxn modelId="{C05FC44B-024C-4F71-84BD-08A179D550A7}" type="presParOf" srcId="{BA3D2398-27C8-49C8-BF84-A2C3ADD45E69}" destId="{134DA720-E0D1-4F78-8468-541640A35065}" srcOrd="0" destOrd="0" presId="urn:diagrams.loki3.com/BracketList"/>
    <dgm:cxn modelId="{9EE18201-2BED-4B00-8EED-7E4C280FE2C2}" type="presParOf" srcId="{BA3D2398-27C8-49C8-BF84-A2C3ADD45E69}" destId="{06E8318A-5617-4201-8D6F-BE34392D691E}" srcOrd="1" destOrd="0" presId="urn:diagrams.loki3.com/BracketList"/>
    <dgm:cxn modelId="{3291F6FC-89F8-46AB-99D9-7B9FAE2AB256}" type="presParOf" srcId="{BA3D2398-27C8-49C8-BF84-A2C3ADD45E69}" destId="{DED74079-9042-4BD4-8870-E4C6FAE4AB5D}" srcOrd="2" destOrd="0" presId="urn:diagrams.loki3.com/BracketList"/>
    <dgm:cxn modelId="{634C3519-5B26-40EE-9B44-5A3CE9434CC8}" type="presParOf" srcId="{BA3D2398-27C8-49C8-BF84-A2C3ADD45E69}" destId="{BE3F5C24-2AA1-4EE8-86BA-D4BDAA27FB59}" srcOrd="3" destOrd="0" presId="urn:diagrams.loki3.com/BracketList"/>
    <dgm:cxn modelId="{E91C5C42-2437-4CCB-917F-9A86DA98FBD9}" type="presParOf" srcId="{B993A1D1-6E8B-464D-8C2A-5D4872138D0A}" destId="{89D3D881-49EC-49D6-B29B-CF8C1E8F750B}" srcOrd="3" destOrd="0" presId="urn:diagrams.loki3.com/BracketList"/>
    <dgm:cxn modelId="{6C6AA05F-47D1-40AE-AD5A-188DCECA96BE}" type="presParOf" srcId="{B993A1D1-6E8B-464D-8C2A-5D4872138D0A}" destId="{A1C9508A-E794-4E59-B931-B4E0D6E8912F}" srcOrd="4" destOrd="0" presId="urn:diagrams.loki3.com/BracketList"/>
    <dgm:cxn modelId="{FDB12CD2-E64D-462F-9FF3-75FEFD3611A6}" type="presParOf" srcId="{A1C9508A-E794-4E59-B931-B4E0D6E8912F}" destId="{3A05D3FD-5F0B-4658-B011-D0D5D8710B3C}" srcOrd="0" destOrd="0" presId="urn:diagrams.loki3.com/BracketList"/>
    <dgm:cxn modelId="{353E290C-9666-40C5-B905-680525DB3E1D}" type="presParOf" srcId="{A1C9508A-E794-4E59-B931-B4E0D6E8912F}" destId="{2749A75E-8F27-41D3-8720-23E5DC12F200}" srcOrd="1" destOrd="0" presId="urn:diagrams.loki3.com/BracketList"/>
    <dgm:cxn modelId="{E5C909C6-A844-4487-811D-75EC366C6141}" type="presParOf" srcId="{A1C9508A-E794-4E59-B931-B4E0D6E8912F}" destId="{B1F57912-07A3-49ED-A983-A9980C336018}" srcOrd="2" destOrd="0" presId="urn:diagrams.loki3.com/BracketList"/>
    <dgm:cxn modelId="{B774AB6B-7D17-4E78-8248-619F3935A2AD}" type="presParOf" srcId="{A1C9508A-E794-4E59-B931-B4E0D6E8912F}" destId="{F1318DE3-7E29-46F0-B05D-6BA128B4D360}"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271929-2B98-4DA0-8865-39D176AC1AD3}"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ru-UA"/>
        </a:p>
      </dgm:t>
    </dgm:pt>
    <dgm:pt modelId="{D59D1EB1-FD48-40EB-9FEF-55F4E0006A07}">
      <dgm:prSet phldrT="[Text]" custT="1"/>
      <dgm:spPr>
        <a:solidFill>
          <a:srgbClr val="FF9999"/>
        </a:solidFill>
      </dgm:spPr>
      <dgm:t>
        <a:bodyPr/>
        <a:lstStyle/>
        <a:p>
          <a:pPr>
            <a:buSzPts val="1200"/>
            <a:buFont typeface="Wingdings" panose="05000000000000000000" pitchFamily="2" charset="2"/>
            <a:buNone/>
          </a:pPr>
          <a:r>
            <a:rPr lang="uk-UA" sz="1800" b="1" i="0" dirty="0">
              <a:latin typeface="+mn-lt"/>
            </a:rPr>
            <a:t>На рівні співробітників:</a:t>
          </a:r>
          <a:endParaRPr lang="ru-UA" sz="1800" b="1" i="0" dirty="0">
            <a:latin typeface="+mn-lt"/>
          </a:endParaRPr>
        </a:p>
      </dgm:t>
    </dgm:pt>
    <dgm:pt modelId="{2567E6A2-837B-4F0A-98D3-529BA3AFE5BF}" type="parTrans" cxnId="{C6A140F9-A3AB-4CF8-BF4C-F7767F1D0E8A}">
      <dgm:prSet/>
      <dgm:spPr/>
      <dgm:t>
        <a:bodyPr/>
        <a:lstStyle/>
        <a:p>
          <a:endParaRPr lang="ru-UA">
            <a:latin typeface="Raleway" pitchFamily="2" charset="-52"/>
          </a:endParaRPr>
        </a:p>
      </dgm:t>
    </dgm:pt>
    <dgm:pt modelId="{40311185-741E-4E04-91CF-F8B7204FC683}" type="sibTrans" cxnId="{C6A140F9-A3AB-4CF8-BF4C-F7767F1D0E8A}">
      <dgm:prSet/>
      <dgm:spPr/>
      <dgm:t>
        <a:bodyPr/>
        <a:lstStyle/>
        <a:p>
          <a:endParaRPr lang="ru-UA">
            <a:latin typeface="Raleway" pitchFamily="2" charset="-52"/>
          </a:endParaRPr>
        </a:p>
      </dgm:t>
    </dgm:pt>
    <dgm:pt modelId="{61B8A619-B401-4210-A09F-DC5C2A42738E}">
      <dgm:prSet custT="1"/>
      <dgm:spPr>
        <a:solidFill>
          <a:srgbClr val="FFCCCC">
            <a:alpha val="89804"/>
          </a:srgbClr>
        </a:solidFill>
      </dgm:spPr>
      <dgm:t>
        <a:bodyPr/>
        <a:lstStyle/>
        <a:p>
          <a:pPr>
            <a:buFont typeface="Symbol" panose="05050102010706020507" pitchFamily="18" charset="2"/>
            <a:buChar char=""/>
          </a:pPr>
          <a:r>
            <a:rPr lang="uk-UA" sz="1600" dirty="0">
              <a:latin typeface="+mn-lt"/>
            </a:rPr>
            <a:t>зміна стилю життя </a:t>
          </a:r>
          <a:r>
            <a:rPr lang="uk-UA" sz="1600" i="1" dirty="0">
              <a:latin typeface="+mn-lt"/>
            </a:rPr>
            <a:t>(придбання дорогого автомобіля, житла, </a:t>
          </a:r>
          <a:r>
            <a:rPr lang="uk-UA" sz="1600" i="1" dirty="0" err="1">
              <a:latin typeface="+mn-lt"/>
            </a:rPr>
            <a:t>коштовностей</a:t>
          </a:r>
          <a:r>
            <a:rPr lang="uk-UA" sz="1600" i="1" dirty="0">
              <a:latin typeface="+mn-lt"/>
            </a:rPr>
            <a:t>, одягу дорогих брендів тощо)</a:t>
          </a:r>
          <a:r>
            <a:rPr lang="uk-UA" sz="1600" dirty="0">
              <a:latin typeface="+mn-lt"/>
            </a:rPr>
            <a:t>;</a:t>
          </a:r>
          <a:endParaRPr lang="ru-UA" sz="1600" dirty="0">
            <a:latin typeface="+mn-lt"/>
          </a:endParaRPr>
        </a:p>
      </dgm:t>
    </dgm:pt>
    <dgm:pt modelId="{C523BBBB-64B1-49AA-9FBA-22E7227EE6E6}" type="parTrans" cxnId="{F9E0B20A-2396-4415-82FD-B6FF53D79592}">
      <dgm:prSet/>
      <dgm:spPr/>
      <dgm:t>
        <a:bodyPr/>
        <a:lstStyle/>
        <a:p>
          <a:endParaRPr lang="ru-UA">
            <a:latin typeface="Raleway" pitchFamily="2" charset="-52"/>
          </a:endParaRPr>
        </a:p>
      </dgm:t>
    </dgm:pt>
    <dgm:pt modelId="{9B24F616-998E-4601-A314-2423078846E5}" type="sibTrans" cxnId="{F9E0B20A-2396-4415-82FD-B6FF53D79592}">
      <dgm:prSet/>
      <dgm:spPr/>
      <dgm:t>
        <a:bodyPr/>
        <a:lstStyle/>
        <a:p>
          <a:endParaRPr lang="ru-UA">
            <a:latin typeface="Raleway" pitchFamily="2" charset="-52"/>
          </a:endParaRPr>
        </a:p>
      </dgm:t>
    </dgm:pt>
    <dgm:pt modelId="{938C279E-26EA-42CD-828B-60F3BF2D27B2}">
      <dgm:prSet custT="1"/>
      <dgm:spPr>
        <a:solidFill>
          <a:srgbClr val="FFCCCC">
            <a:alpha val="89804"/>
          </a:srgbClr>
        </a:solidFill>
      </dgm:spPr>
      <dgm:t>
        <a:bodyPr/>
        <a:lstStyle/>
        <a:p>
          <a:pPr>
            <a:buFont typeface="Symbol" panose="05050102010706020507" pitchFamily="18" charset="2"/>
            <a:buChar char=""/>
          </a:pPr>
          <a:r>
            <a:rPr lang="uk-UA" sz="1600" dirty="0">
              <a:latin typeface="+mn-lt"/>
            </a:rPr>
            <a:t>поява значних боргів та кредитів;</a:t>
          </a:r>
          <a:endParaRPr lang="ru-UA" sz="1600" dirty="0">
            <a:latin typeface="+mn-lt"/>
          </a:endParaRPr>
        </a:p>
      </dgm:t>
    </dgm:pt>
    <dgm:pt modelId="{89FD6573-4FEE-4B86-B3C9-D38A26823D74}" type="parTrans" cxnId="{5711AE7B-F4DA-4857-85B2-F5D51AD396BA}">
      <dgm:prSet/>
      <dgm:spPr/>
      <dgm:t>
        <a:bodyPr/>
        <a:lstStyle/>
        <a:p>
          <a:endParaRPr lang="ru-UA">
            <a:latin typeface="Raleway" pitchFamily="2" charset="-52"/>
          </a:endParaRPr>
        </a:p>
      </dgm:t>
    </dgm:pt>
    <dgm:pt modelId="{E5B0825C-5771-4FAC-9501-4D16A4131724}" type="sibTrans" cxnId="{5711AE7B-F4DA-4857-85B2-F5D51AD396BA}">
      <dgm:prSet/>
      <dgm:spPr/>
      <dgm:t>
        <a:bodyPr/>
        <a:lstStyle/>
        <a:p>
          <a:endParaRPr lang="ru-UA">
            <a:latin typeface="Raleway" pitchFamily="2" charset="-52"/>
          </a:endParaRPr>
        </a:p>
      </dgm:t>
    </dgm:pt>
    <dgm:pt modelId="{0A7C4320-8E61-4568-B376-8D3747F104C6}">
      <dgm:prSet custT="1"/>
      <dgm:spPr>
        <a:solidFill>
          <a:srgbClr val="FFCCCC">
            <a:alpha val="89804"/>
          </a:srgbClr>
        </a:solidFill>
      </dgm:spPr>
      <dgm:t>
        <a:bodyPr/>
        <a:lstStyle/>
        <a:p>
          <a:pPr>
            <a:buFont typeface="Symbol" panose="05050102010706020507" pitchFamily="18" charset="2"/>
            <a:buChar char=""/>
          </a:pPr>
          <a:r>
            <a:rPr lang="uk-UA" sz="1600" dirty="0">
              <a:latin typeface="+mn-lt"/>
            </a:rPr>
            <a:t>зміна поведінки </a:t>
          </a:r>
          <a:r>
            <a:rPr lang="uk-UA" sz="1600" i="1" dirty="0">
              <a:latin typeface="+mn-lt"/>
            </a:rPr>
            <a:t>(наприклад, внаслідок вживання наркотичних речовин, алкоголю, азартних ігор, страху втратити роботу)</a:t>
          </a:r>
          <a:r>
            <a:rPr lang="uk-UA" sz="1600" dirty="0">
              <a:latin typeface="+mn-lt"/>
            </a:rPr>
            <a:t>;</a:t>
          </a:r>
          <a:endParaRPr lang="ru-UA" sz="1600" dirty="0">
            <a:latin typeface="+mn-lt"/>
          </a:endParaRPr>
        </a:p>
      </dgm:t>
    </dgm:pt>
    <dgm:pt modelId="{263DC5E7-6EDC-46E6-BF9C-2DE1F6C4DCF0}" type="parTrans" cxnId="{7E6112AE-22F4-440B-9E8E-C895CF4C81A4}">
      <dgm:prSet/>
      <dgm:spPr/>
      <dgm:t>
        <a:bodyPr/>
        <a:lstStyle/>
        <a:p>
          <a:endParaRPr lang="ru-UA">
            <a:latin typeface="Raleway" pitchFamily="2" charset="-52"/>
          </a:endParaRPr>
        </a:p>
      </dgm:t>
    </dgm:pt>
    <dgm:pt modelId="{7D07EAFD-B499-4C53-ADEB-F38CBBCF1220}" type="sibTrans" cxnId="{7E6112AE-22F4-440B-9E8E-C895CF4C81A4}">
      <dgm:prSet/>
      <dgm:spPr/>
      <dgm:t>
        <a:bodyPr/>
        <a:lstStyle/>
        <a:p>
          <a:endParaRPr lang="ru-UA">
            <a:latin typeface="Raleway" pitchFamily="2" charset="-52"/>
          </a:endParaRPr>
        </a:p>
      </dgm:t>
    </dgm:pt>
    <dgm:pt modelId="{008E1587-0067-493D-A52A-630364F79923}">
      <dgm:prSet custT="1"/>
      <dgm:spPr>
        <a:solidFill>
          <a:srgbClr val="FFCCCC">
            <a:alpha val="89804"/>
          </a:srgbClr>
        </a:solidFill>
      </dgm:spPr>
      <dgm:t>
        <a:bodyPr/>
        <a:lstStyle/>
        <a:p>
          <a:pPr>
            <a:buFont typeface="Symbol" panose="05050102010706020507" pitchFamily="18" charset="2"/>
            <a:buChar char=""/>
          </a:pPr>
          <a:r>
            <a:rPr lang="uk-UA" sz="1600" dirty="0">
              <a:latin typeface="+mn-lt"/>
            </a:rPr>
            <a:t>відмова від чергової відпустки або лікарняного;</a:t>
          </a:r>
          <a:endParaRPr lang="ru-UA" sz="1600" dirty="0">
            <a:latin typeface="+mn-lt"/>
          </a:endParaRPr>
        </a:p>
      </dgm:t>
    </dgm:pt>
    <dgm:pt modelId="{87490F0F-325C-4465-80B2-07C40A3CBCF2}" type="parTrans" cxnId="{5A670C4C-55C9-44CB-A28A-AAEBE74AA303}">
      <dgm:prSet/>
      <dgm:spPr/>
      <dgm:t>
        <a:bodyPr/>
        <a:lstStyle/>
        <a:p>
          <a:endParaRPr lang="ru-UA">
            <a:latin typeface="Raleway" pitchFamily="2" charset="-52"/>
          </a:endParaRPr>
        </a:p>
      </dgm:t>
    </dgm:pt>
    <dgm:pt modelId="{38F87E74-F017-4B38-B45B-4FCF031F9995}" type="sibTrans" cxnId="{5A670C4C-55C9-44CB-A28A-AAEBE74AA303}">
      <dgm:prSet/>
      <dgm:spPr/>
      <dgm:t>
        <a:bodyPr/>
        <a:lstStyle/>
        <a:p>
          <a:endParaRPr lang="ru-UA">
            <a:latin typeface="Raleway" pitchFamily="2" charset="-52"/>
          </a:endParaRPr>
        </a:p>
      </dgm:t>
    </dgm:pt>
    <dgm:pt modelId="{171A54F0-AD11-4279-AD52-6E893117E126}">
      <dgm:prSet custT="1"/>
      <dgm:spPr>
        <a:solidFill>
          <a:srgbClr val="FFCCCC">
            <a:alpha val="89804"/>
          </a:srgbClr>
        </a:solidFill>
      </dgm:spPr>
      <dgm:t>
        <a:bodyPr/>
        <a:lstStyle/>
        <a:p>
          <a:pPr>
            <a:buFont typeface="Symbol" panose="05050102010706020507" pitchFamily="18" charset="2"/>
            <a:buChar char=""/>
          </a:pPr>
          <a:r>
            <a:rPr lang="uk-UA" sz="1600" dirty="0">
              <a:latin typeface="+mn-lt"/>
            </a:rPr>
            <a:t>висока плинність кадрів, особливо у тих сферах, які є найбільш вразливими для шахрайства (процедури закупівлі, розрахунки готівкою тощо);</a:t>
          </a:r>
          <a:endParaRPr lang="ru-UA" sz="1600" dirty="0">
            <a:latin typeface="+mn-lt"/>
          </a:endParaRPr>
        </a:p>
      </dgm:t>
    </dgm:pt>
    <dgm:pt modelId="{854FFFC3-90A8-4149-B3D1-47B107E4B413}" type="parTrans" cxnId="{DBA8EA7A-E21E-486F-AC6F-C97651FE2D4C}">
      <dgm:prSet/>
      <dgm:spPr/>
      <dgm:t>
        <a:bodyPr/>
        <a:lstStyle/>
        <a:p>
          <a:endParaRPr lang="ru-UA">
            <a:latin typeface="Raleway" pitchFamily="2" charset="-52"/>
          </a:endParaRPr>
        </a:p>
      </dgm:t>
    </dgm:pt>
    <dgm:pt modelId="{9727F4B3-FA43-47A2-923D-A716F66B3B92}" type="sibTrans" cxnId="{DBA8EA7A-E21E-486F-AC6F-C97651FE2D4C}">
      <dgm:prSet/>
      <dgm:spPr/>
      <dgm:t>
        <a:bodyPr/>
        <a:lstStyle/>
        <a:p>
          <a:endParaRPr lang="ru-UA">
            <a:latin typeface="Raleway" pitchFamily="2" charset="-52"/>
          </a:endParaRPr>
        </a:p>
      </dgm:t>
    </dgm:pt>
    <dgm:pt modelId="{119C7734-1771-44D3-AA43-C24EAEF50D43}">
      <dgm:prSet custT="1"/>
      <dgm:spPr>
        <a:solidFill>
          <a:srgbClr val="FFCCCC">
            <a:alpha val="89804"/>
          </a:srgbClr>
        </a:solidFill>
      </dgm:spPr>
      <dgm:t>
        <a:bodyPr/>
        <a:lstStyle/>
        <a:p>
          <a:pPr>
            <a:buFont typeface="Symbol" panose="05050102010706020507" pitchFamily="18" charset="2"/>
            <a:buChar char=""/>
          </a:pPr>
          <a:r>
            <a:rPr lang="uk-UA" sz="1600" dirty="0">
              <a:latin typeface="+mn-lt"/>
            </a:rPr>
            <a:t>відсутність розподілу обов’язків у вразливій сфері тощо;</a:t>
          </a:r>
          <a:endParaRPr lang="ru-UA" sz="1600" dirty="0">
            <a:latin typeface="+mn-lt"/>
          </a:endParaRPr>
        </a:p>
      </dgm:t>
    </dgm:pt>
    <dgm:pt modelId="{BDE6E176-C86C-453A-B0C9-99C2A21BFE2A}" type="parTrans" cxnId="{29E64465-F6A1-4D9F-819A-4DD503907016}">
      <dgm:prSet/>
      <dgm:spPr/>
      <dgm:t>
        <a:bodyPr/>
        <a:lstStyle/>
        <a:p>
          <a:endParaRPr lang="ru-UA">
            <a:latin typeface="Raleway" pitchFamily="2" charset="-52"/>
          </a:endParaRPr>
        </a:p>
      </dgm:t>
    </dgm:pt>
    <dgm:pt modelId="{B9AEC54B-BAE7-4653-87FE-73D320927EF6}" type="sibTrans" cxnId="{29E64465-F6A1-4D9F-819A-4DD503907016}">
      <dgm:prSet/>
      <dgm:spPr/>
      <dgm:t>
        <a:bodyPr/>
        <a:lstStyle/>
        <a:p>
          <a:endParaRPr lang="ru-UA">
            <a:latin typeface="Raleway" pitchFamily="2" charset="-52"/>
          </a:endParaRPr>
        </a:p>
      </dgm:t>
    </dgm:pt>
    <dgm:pt modelId="{4B75CB54-BC5F-481D-86E8-1E0A664D9201}">
      <dgm:prSet custT="1"/>
      <dgm:spPr>
        <a:solidFill>
          <a:srgbClr val="FF9999"/>
        </a:solidFill>
      </dgm:spPr>
      <dgm:t>
        <a:bodyPr/>
        <a:lstStyle/>
        <a:p>
          <a:pPr>
            <a:buSzPts val="1200"/>
            <a:buFont typeface="Wingdings" panose="05000000000000000000" pitchFamily="2" charset="2"/>
            <a:buNone/>
          </a:pPr>
          <a:r>
            <a:rPr lang="uk-UA" sz="1800" b="1" i="0" dirty="0">
              <a:latin typeface="+mn-lt"/>
            </a:rPr>
            <a:t>На рівні керівництва:</a:t>
          </a:r>
          <a:endParaRPr lang="ru-UA" sz="1800" b="1" i="0" dirty="0">
            <a:latin typeface="+mn-lt"/>
          </a:endParaRPr>
        </a:p>
      </dgm:t>
    </dgm:pt>
    <dgm:pt modelId="{A7CEB4A0-EC3F-4F5C-B98F-8F85901E463C}" type="parTrans" cxnId="{848DA6AC-C36E-490C-AABA-46D9FD29134E}">
      <dgm:prSet/>
      <dgm:spPr/>
      <dgm:t>
        <a:bodyPr/>
        <a:lstStyle/>
        <a:p>
          <a:endParaRPr lang="ru-UA">
            <a:latin typeface="Raleway" pitchFamily="2" charset="-52"/>
          </a:endParaRPr>
        </a:p>
      </dgm:t>
    </dgm:pt>
    <dgm:pt modelId="{B65046B4-4D54-4E7F-9CB7-4433FB5216F3}" type="sibTrans" cxnId="{848DA6AC-C36E-490C-AABA-46D9FD29134E}">
      <dgm:prSet/>
      <dgm:spPr/>
      <dgm:t>
        <a:bodyPr/>
        <a:lstStyle/>
        <a:p>
          <a:endParaRPr lang="ru-UA">
            <a:latin typeface="Raleway" pitchFamily="2" charset="-52"/>
          </a:endParaRPr>
        </a:p>
      </dgm:t>
    </dgm:pt>
    <dgm:pt modelId="{C5314ABF-1F4E-422F-9DC4-30E23F40FE85}">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небажання надавати інформацію аудиторам;</a:t>
          </a:r>
          <a:endParaRPr lang="ru-UA" sz="1500" dirty="0">
            <a:latin typeface="+mn-lt"/>
          </a:endParaRPr>
        </a:p>
      </dgm:t>
    </dgm:pt>
    <dgm:pt modelId="{88567573-DB27-4CDE-9DD5-77B00A50BC8F}" type="parTrans" cxnId="{58AD9EBE-869E-4584-A29B-02F90B8758D3}">
      <dgm:prSet/>
      <dgm:spPr/>
      <dgm:t>
        <a:bodyPr/>
        <a:lstStyle/>
        <a:p>
          <a:endParaRPr lang="ru-UA">
            <a:latin typeface="Raleway" pitchFamily="2" charset="-52"/>
          </a:endParaRPr>
        </a:p>
      </dgm:t>
    </dgm:pt>
    <dgm:pt modelId="{FC525468-8854-426C-A4DD-41F9883191FF}" type="sibTrans" cxnId="{58AD9EBE-869E-4584-A29B-02F90B8758D3}">
      <dgm:prSet/>
      <dgm:spPr/>
      <dgm:t>
        <a:bodyPr/>
        <a:lstStyle/>
        <a:p>
          <a:endParaRPr lang="ru-UA">
            <a:latin typeface="Raleway" pitchFamily="2" charset="-52"/>
          </a:endParaRPr>
        </a:p>
      </dgm:t>
    </dgm:pt>
    <dgm:pt modelId="{F7CDEEFE-51FA-40D3-AA89-D972B570B298}">
      <dgm:prSet custT="1"/>
      <dgm:spPr>
        <a:solidFill>
          <a:srgbClr val="FFCCCC">
            <a:alpha val="89804"/>
          </a:srgbClr>
        </a:solidFill>
      </dgm:spPr>
      <dgm:t>
        <a:bodyPr/>
        <a:lstStyle/>
        <a:p>
          <a:pPr>
            <a:buFont typeface="Symbol" panose="05050102010706020507" pitchFamily="18" charset="2"/>
            <a:buChar char=""/>
          </a:pPr>
          <a:r>
            <a:rPr lang="uk-UA" sz="1500" dirty="0">
              <a:latin typeface="+mn-lt"/>
            </a:rPr>
            <a:t>часті суперечки, у які вступає керівництво при спілкуванні з аудиторами;</a:t>
          </a:r>
          <a:endParaRPr lang="ru-UA" sz="1500" dirty="0">
            <a:latin typeface="+mn-lt"/>
          </a:endParaRPr>
        </a:p>
      </dgm:t>
    </dgm:pt>
    <dgm:pt modelId="{A74AAB72-B811-4DAC-A382-43B2FB2D094D}" type="parTrans" cxnId="{05E3210A-5EEA-4CA6-B5EE-38B9D428431D}">
      <dgm:prSet/>
      <dgm:spPr/>
      <dgm:t>
        <a:bodyPr/>
        <a:lstStyle/>
        <a:p>
          <a:endParaRPr lang="ru-UA">
            <a:latin typeface="Raleway" pitchFamily="2" charset="-52"/>
          </a:endParaRPr>
        </a:p>
      </dgm:t>
    </dgm:pt>
    <dgm:pt modelId="{CEDB9DD0-0143-40EC-9050-C2ED8113C3A9}" type="sibTrans" cxnId="{05E3210A-5EEA-4CA6-B5EE-38B9D428431D}">
      <dgm:prSet/>
      <dgm:spPr/>
      <dgm:t>
        <a:bodyPr/>
        <a:lstStyle/>
        <a:p>
          <a:endParaRPr lang="ru-UA">
            <a:latin typeface="Raleway" pitchFamily="2" charset="-52"/>
          </a:endParaRPr>
        </a:p>
      </dgm:t>
    </dgm:pt>
    <dgm:pt modelId="{ED680FAB-5C6E-47FC-976A-5ED7EAEF25F9}">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керівництво виявляє значну неповагу до регуляторних органів;</a:t>
          </a:r>
          <a:endParaRPr lang="ru-UA" sz="1500" dirty="0">
            <a:latin typeface="+mn-lt"/>
          </a:endParaRPr>
        </a:p>
      </dgm:t>
    </dgm:pt>
    <dgm:pt modelId="{77CDB31B-9A5E-473F-B843-6B1AFEDDB868}" type="parTrans" cxnId="{F432EB98-0664-4C62-BD44-096747A229F6}">
      <dgm:prSet/>
      <dgm:spPr/>
      <dgm:t>
        <a:bodyPr/>
        <a:lstStyle/>
        <a:p>
          <a:endParaRPr lang="ru-UA">
            <a:latin typeface="Raleway" pitchFamily="2" charset="-52"/>
          </a:endParaRPr>
        </a:p>
      </dgm:t>
    </dgm:pt>
    <dgm:pt modelId="{D19E2185-EEFA-4320-8A44-390C2A26D8BF}" type="sibTrans" cxnId="{F432EB98-0664-4C62-BD44-096747A229F6}">
      <dgm:prSet/>
      <dgm:spPr/>
      <dgm:t>
        <a:bodyPr/>
        <a:lstStyle/>
        <a:p>
          <a:endParaRPr lang="ru-UA">
            <a:latin typeface="Raleway" pitchFamily="2" charset="-52"/>
          </a:endParaRPr>
        </a:p>
      </dgm:t>
    </dgm:pt>
    <dgm:pt modelId="{9AC1CFFE-91E6-48E8-960A-700CCDF55392}">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при прийнятті управлінських рішень домінує окрема особа або невелика група осіб;</a:t>
          </a:r>
          <a:endParaRPr lang="ru-UA" sz="1500" dirty="0">
            <a:latin typeface="+mn-lt"/>
          </a:endParaRPr>
        </a:p>
      </dgm:t>
    </dgm:pt>
    <dgm:pt modelId="{1E57AFB9-42D5-4228-993B-CD755AC43E8D}" type="parTrans" cxnId="{CA3BB52F-37FA-4129-B2F4-F140227F2918}">
      <dgm:prSet/>
      <dgm:spPr/>
      <dgm:t>
        <a:bodyPr/>
        <a:lstStyle/>
        <a:p>
          <a:endParaRPr lang="ru-UA">
            <a:latin typeface="Raleway" pitchFamily="2" charset="-52"/>
          </a:endParaRPr>
        </a:p>
      </dgm:t>
    </dgm:pt>
    <dgm:pt modelId="{F2C9EB20-288F-4BFE-8101-90B6A86AD22C}" type="sibTrans" cxnId="{CA3BB52F-37FA-4129-B2F4-F140227F2918}">
      <dgm:prSet/>
      <dgm:spPr/>
      <dgm:t>
        <a:bodyPr/>
        <a:lstStyle/>
        <a:p>
          <a:endParaRPr lang="ru-UA">
            <a:latin typeface="Raleway" pitchFamily="2" charset="-52"/>
          </a:endParaRPr>
        </a:p>
      </dgm:t>
    </dgm:pt>
    <dgm:pt modelId="{8CE66579-D624-4031-8150-711E48D21793}">
      <dgm:prSet custT="1"/>
      <dgm:spPr>
        <a:solidFill>
          <a:srgbClr val="FFCCCC">
            <a:alpha val="89804"/>
          </a:srgbClr>
        </a:solidFill>
      </dgm:spPr>
      <dgm:t>
        <a:bodyPr/>
        <a:lstStyle/>
        <a:p>
          <a:pPr>
            <a:buFont typeface="Symbol" panose="05050102010706020507" pitchFamily="18" charset="2"/>
            <a:buChar char=""/>
          </a:pPr>
          <a:r>
            <a:rPr lang="uk-UA" sz="1500" dirty="0">
              <a:latin typeface="+mn-lt"/>
            </a:rPr>
            <a:t>слабке середовище внутрішнього контролю;</a:t>
          </a:r>
          <a:endParaRPr lang="ru-UA" sz="1500" dirty="0">
            <a:latin typeface="+mn-lt"/>
          </a:endParaRPr>
        </a:p>
      </dgm:t>
    </dgm:pt>
    <dgm:pt modelId="{BF66307D-3CB1-4D68-B0A3-EFEF62AC4A52}" type="parTrans" cxnId="{4F1D94E8-C623-4912-A7F3-9DD5F43FCEC0}">
      <dgm:prSet/>
      <dgm:spPr/>
      <dgm:t>
        <a:bodyPr/>
        <a:lstStyle/>
        <a:p>
          <a:endParaRPr lang="ru-UA">
            <a:latin typeface="Raleway" pitchFamily="2" charset="-52"/>
          </a:endParaRPr>
        </a:p>
      </dgm:t>
    </dgm:pt>
    <dgm:pt modelId="{E365A369-9C6A-464F-9AC2-ED4C5715A226}" type="sibTrans" cxnId="{4F1D94E8-C623-4912-A7F3-9DD5F43FCEC0}">
      <dgm:prSet/>
      <dgm:spPr/>
      <dgm:t>
        <a:bodyPr/>
        <a:lstStyle/>
        <a:p>
          <a:endParaRPr lang="ru-UA">
            <a:latin typeface="Raleway" pitchFamily="2" charset="-52"/>
          </a:endParaRPr>
        </a:p>
      </dgm:t>
    </dgm:pt>
    <dgm:pt modelId="{9071F64D-7EAB-4A65-93EB-CF5DBC8A7B0D}">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неефективне управління;</a:t>
          </a:r>
          <a:endParaRPr lang="ru-UA" sz="1500" dirty="0">
            <a:latin typeface="+mn-lt"/>
          </a:endParaRPr>
        </a:p>
      </dgm:t>
    </dgm:pt>
    <dgm:pt modelId="{A7051F97-CDC9-40C8-B24C-4E8E171FA0A9}" type="parTrans" cxnId="{22653568-9C3E-445C-8A3E-80C01758F818}">
      <dgm:prSet/>
      <dgm:spPr/>
      <dgm:t>
        <a:bodyPr/>
        <a:lstStyle/>
        <a:p>
          <a:endParaRPr lang="ru-UA">
            <a:latin typeface="Raleway" pitchFamily="2" charset="-52"/>
          </a:endParaRPr>
        </a:p>
      </dgm:t>
    </dgm:pt>
    <dgm:pt modelId="{2CD16E53-97EB-44D9-90F1-7CE65C92A7FB}" type="sibTrans" cxnId="{22653568-9C3E-445C-8A3E-80C01758F818}">
      <dgm:prSet/>
      <dgm:spPr/>
      <dgm:t>
        <a:bodyPr/>
        <a:lstStyle/>
        <a:p>
          <a:endParaRPr lang="ru-UA">
            <a:latin typeface="Raleway" pitchFamily="2" charset="-52"/>
          </a:endParaRPr>
        </a:p>
      </dgm:t>
    </dgm:pt>
    <dgm:pt modelId="{289F78BB-5A8F-4798-B3C4-B1473EA7FA1D}">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наявність випадків перевищення повноважень керівництвом;</a:t>
          </a:r>
          <a:endParaRPr lang="ru-UA" sz="1500" dirty="0">
            <a:latin typeface="+mn-lt"/>
          </a:endParaRPr>
        </a:p>
      </dgm:t>
    </dgm:pt>
    <dgm:pt modelId="{EC768799-841F-4642-8702-B93820899DD3}" type="parTrans" cxnId="{432531FA-B6B2-420F-B8B3-821D359439D8}">
      <dgm:prSet/>
      <dgm:spPr/>
      <dgm:t>
        <a:bodyPr/>
        <a:lstStyle/>
        <a:p>
          <a:endParaRPr lang="ru-UA">
            <a:latin typeface="Raleway" pitchFamily="2" charset="-52"/>
          </a:endParaRPr>
        </a:p>
      </dgm:t>
    </dgm:pt>
    <dgm:pt modelId="{966DD6D8-9B96-438B-98DF-3C4F9AA6C329}" type="sibTrans" cxnId="{432531FA-B6B2-420F-B8B3-821D359439D8}">
      <dgm:prSet/>
      <dgm:spPr/>
      <dgm:t>
        <a:bodyPr/>
        <a:lstStyle/>
        <a:p>
          <a:endParaRPr lang="ru-UA">
            <a:latin typeface="Raleway" pitchFamily="2" charset="-52"/>
          </a:endParaRPr>
        </a:p>
      </dgm:t>
    </dgm:pt>
    <dgm:pt modelId="{6734180A-D305-41BC-BBA5-B2752584F290}">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персонал бухгалтерської служби проявляє недбалість або недосвідченість під час виконання своїх обов’язків;</a:t>
          </a:r>
          <a:endParaRPr lang="ru-UA" sz="1500" dirty="0">
            <a:latin typeface="+mn-lt"/>
          </a:endParaRPr>
        </a:p>
      </dgm:t>
    </dgm:pt>
    <dgm:pt modelId="{CBE7D1C1-371A-47D5-AB70-9B19FFC8B66D}" type="parTrans" cxnId="{96155B38-2434-4817-A437-546255BB86E9}">
      <dgm:prSet/>
      <dgm:spPr/>
      <dgm:t>
        <a:bodyPr/>
        <a:lstStyle/>
        <a:p>
          <a:endParaRPr lang="ru-UA">
            <a:latin typeface="Raleway" pitchFamily="2" charset="-52"/>
          </a:endParaRPr>
        </a:p>
      </dgm:t>
    </dgm:pt>
    <dgm:pt modelId="{35E08578-D2D0-489A-866D-0BBE0637A99B}" type="sibTrans" cxnId="{96155B38-2434-4817-A437-546255BB86E9}">
      <dgm:prSet/>
      <dgm:spPr/>
      <dgm:t>
        <a:bodyPr/>
        <a:lstStyle/>
        <a:p>
          <a:endParaRPr lang="ru-UA">
            <a:latin typeface="Raleway" pitchFamily="2" charset="-52"/>
          </a:endParaRPr>
        </a:p>
      </dgm:t>
    </dgm:pt>
    <dgm:pt modelId="{3FEA343B-7B9E-4888-9BA1-6BDF11F8A47E}">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відсутність моніторингу за виконанням завдань, що були делеговані іншим особам;</a:t>
          </a:r>
          <a:endParaRPr lang="ru-UA" sz="1500" dirty="0">
            <a:latin typeface="+mn-lt"/>
          </a:endParaRPr>
        </a:p>
      </dgm:t>
    </dgm:pt>
    <dgm:pt modelId="{0D98802B-5178-466F-A911-11D69CB0379F}" type="parTrans" cxnId="{3ED4D169-2D73-4731-B398-BF4E1DA1E545}">
      <dgm:prSet/>
      <dgm:spPr/>
      <dgm:t>
        <a:bodyPr/>
        <a:lstStyle/>
        <a:p>
          <a:endParaRPr lang="ru-UA">
            <a:latin typeface="Raleway" pitchFamily="2" charset="-52"/>
          </a:endParaRPr>
        </a:p>
      </dgm:t>
    </dgm:pt>
    <dgm:pt modelId="{B4A8C0C5-DE00-4E9F-97B1-743B3D3B07E8}" type="sibTrans" cxnId="{3ED4D169-2D73-4731-B398-BF4E1DA1E545}">
      <dgm:prSet/>
      <dgm:spPr/>
      <dgm:t>
        <a:bodyPr/>
        <a:lstStyle/>
        <a:p>
          <a:endParaRPr lang="ru-UA">
            <a:latin typeface="Raleway" pitchFamily="2" charset="-52"/>
          </a:endParaRPr>
        </a:p>
      </dgm:t>
    </dgm:pt>
    <dgm:pt modelId="{BE183587-E74A-46DE-8C04-4F44E73F103E}">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висока плинність кадрів;</a:t>
          </a:r>
          <a:endParaRPr lang="ru-UA" sz="1500" dirty="0">
            <a:latin typeface="+mn-lt"/>
          </a:endParaRPr>
        </a:p>
      </dgm:t>
    </dgm:pt>
    <dgm:pt modelId="{91AAB6F3-7AAE-4E92-B457-F3E2CF9898DC}" type="parTrans" cxnId="{3DEE6ED3-942C-4ED3-9FFC-59BBED1FDACA}">
      <dgm:prSet/>
      <dgm:spPr/>
      <dgm:t>
        <a:bodyPr/>
        <a:lstStyle/>
        <a:p>
          <a:endParaRPr lang="ru-UA">
            <a:latin typeface="Raleway" pitchFamily="2" charset="-52"/>
          </a:endParaRPr>
        </a:p>
      </dgm:t>
    </dgm:pt>
    <dgm:pt modelId="{6E8F7754-B237-4CFD-97DE-229E314B8815}" type="sibTrans" cxnId="{3DEE6ED3-942C-4ED3-9FFC-59BBED1FDACA}">
      <dgm:prSet/>
      <dgm:spPr/>
      <dgm:t>
        <a:bodyPr/>
        <a:lstStyle/>
        <a:p>
          <a:endParaRPr lang="ru-UA">
            <a:latin typeface="Raleway" pitchFamily="2" charset="-52"/>
          </a:endParaRPr>
        </a:p>
      </dgm:t>
    </dgm:pt>
    <dgm:pt modelId="{6881FC7A-A593-479F-A390-C996F1267B08}">
      <dgm:prSet custT="1"/>
      <dgm:spPr>
        <a:solidFill>
          <a:srgbClr val="FFCCCC">
            <a:alpha val="89804"/>
          </a:srgbClr>
        </a:solidFill>
      </dgm:spPr>
      <dgm:t>
        <a:bodyPr/>
        <a:lstStyle/>
        <a:p>
          <a:pPr>
            <a:buFont typeface="Symbol" panose="05050102010706020507" pitchFamily="18" charset="2"/>
            <a:buChar char=""/>
          </a:pPr>
          <a:r>
            <a:rPr lang="uk-UA" sz="1500" dirty="0">
              <a:latin typeface="+mn-lt"/>
            </a:rPr>
            <a:t>за результатами виконання контрактів на надання певних послуг відсутні конкретні очевидні результати</a:t>
          </a:r>
          <a:endParaRPr lang="ru-UA" sz="1500" dirty="0">
            <a:latin typeface="+mn-lt"/>
          </a:endParaRPr>
        </a:p>
      </dgm:t>
    </dgm:pt>
    <dgm:pt modelId="{2B8283D6-DA46-4E30-9C85-CBCC0D84C99B}" type="parTrans" cxnId="{F5E0C7FC-6B23-4CA0-9EEF-4BD184FB5FF8}">
      <dgm:prSet/>
      <dgm:spPr/>
      <dgm:t>
        <a:bodyPr/>
        <a:lstStyle/>
        <a:p>
          <a:endParaRPr lang="ru-UA">
            <a:latin typeface="Raleway" pitchFamily="2" charset="-52"/>
          </a:endParaRPr>
        </a:p>
      </dgm:t>
    </dgm:pt>
    <dgm:pt modelId="{54647BFB-5594-4AF2-9F30-C653B12F1EDD}" type="sibTrans" cxnId="{F5E0C7FC-6B23-4CA0-9EEF-4BD184FB5FF8}">
      <dgm:prSet/>
      <dgm:spPr/>
      <dgm:t>
        <a:bodyPr/>
        <a:lstStyle/>
        <a:p>
          <a:endParaRPr lang="ru-UA">
            <a:latin typeface="Raleway" pitchFamily="2" charset="-52"/>
          </a:endParaRPr>
        </a:p>
      </dgm:t>
    </dgm:pt>
    <dgm:pt modelId="{44DFD8D4-F380-43E2-B52E-1AEF00D80372}" type="pres">
      <dgm:prSet presAssocID="{5E271929-2B98-4DA0-8865-39D176AC1AD3}" presName="Name0" presStyleCnt="0">
        <dgm:presLayoutVars>
          <dgm:dir/>
          <dgm:animLvl val="lvl"/>
          <dgm:resizeHandles val="exact"/>
        </dgm:presLayoutVars>
      </dgm:prSet>
      <dgm:spPr/>
      <dgm:t>
        <a:bodyPr/>
        <a:lstStyle/>
        <a:p>
          <a:endParaRPr lang="ru-RU"/>
        </a:p>
      </dgm:t>
    </dgm:pt>
    <dgm:pt modelId="{AF73FF75-D148-497A-8481-6061C29A77B1}" type="pres">
      <dgm:prSet presAssocID="{D59D1EB1-FD48-40EB-9FEF-55F4E0006A07}" presName="composite" presStyleCnt="0"/>
      <dgm:spPr/>
      <dgm:t>
        <a:bodyPr/>
        <a:lstStyle/>
        <a:p>
          <a:endParaRPr lang="ru-RU"/>
        </a:p>
      </dgm:t>
    </dgm:pt>
    <dgm:pt modelId="{94E88857-9528-4B5B-A260-F032B1227BD5}" type="pres">
      <dgm:prSet presAssocID="{D59D1EB1-FD48-40EB-9FEF-55F4E0006A07}" presName="parTx" presStyleLbl="alignNode1" presStyleIdx="0" presStyleCnt="2">
        <dgm:presLayoutVars>
          <dgm:chMax val="0"/>
          <dgm:chPref val="0"/>
          <dgm:bulletEnabled val="1"/>
        </dgm:presLayoutVars>
      </dgm:prSet>
      <dgm:spPr/>
      <dgm:t>
        <a:bodyPr/>
        <a:lstStyle/>
        <a:p>
          <a:endParaRPr lang="ru-RU"/>
        </a:p>
      </dgm:t>
    </dgm:pt>
    <dgm:pt modelId="{90A95E91-02D7-4C93-85BF-F90BF8C3A089}" type="pres">
      <dgm:prSet presAssocID="{D59D1EB1-FD48-40EB-9FEF-55F4E0006A07}" presName="desTx" presStyleLbl="alignAccFollowNode1" presStyleIdx="0" presStyleCnt="2">
        <dgm:presLayoutVars>
          <dgm:bulletEnabled val="1"/>
        </dgm:presLayoutVars>
      </dgm:prSet>
      <dgm:spPr/>
      <dgm:t>
        <a:bodyPr/>
        <a:lstStyle/>
        <a:p>
          <a:endParaRPr lang="ru-RU"/>
        </a:p>
      </dgm:t>
    </dgm:pt>
    <dgm:pt modelId="{7161C9CA-5C06-487B-BDEC-E2454A656DAF}" type="pres">
      <dgm:prSet presAssocID="{40311185-741E-4E04-91CF-F8B7204FC683}" presName="space" presStyleCnt="0"/>
      <dgm:spPr/>
      <dgm:t>
        <a:bodyPr/>
        <a:lstStyle/>
        <a:p>
          <a:endParaRPr lang="ru-RU"/>
        </a:p>
      </dgm:t>
    </dgm:pt>
    <dgm:pt modelId="{ED52440B-CBF7-4DDE-AA75-748A5841B1C2}" type="pres">
      <dgm:prSet presAssocID="{4B75CB54-BC5F-481D-86E8-1E0A664D9201}" presName="composite" presStyleCnt="0"/>
      <dgm:spPr/>
      <dgm:t>
        <a:bodyPr/>
        <a:lstStyle/>
        <a:p>
          <a:endParaRPr lang="ru-RU"/>
        </a:p>
      </dgm:t>
    </dgm:pt>
    <dgm:pt modelId="{746F3A58-51AF-4289-8432-993B8210A0B8}" type="pres">
      <dgm:prSet presAssocID="{4B75CB54-BC5F-481D-86E8-1E0A664D9201}" presName="parTx" presStyleLbl="alignNode1" presStyleIdx="1" presStyleCnt="2" custScaleX="107194">
        <dgm:presLayoutVars>
          <dgm:chMax val="0"/>
          <dgm:chPref val="0"/>
          <dgm:bulletEnabled val="1"/>
        </dgm:presLayoutVars>
      </dgm:prSet>
      <dgm:spPr/>
      <dgm:t>
        <a:bodyPr/>
        <a:lstStyle/>
        <a:p>
          <a:endParaRPr lang="ru-RU"/>
        </a:p>
      </dgm:t>
    </dgm:pt>
    <dgm:pt modelId="{2F219C0C-8577-413C-9C2D-EF37F9ED14B0}" type="pres">
      <dgm:prSet presAssocID="{4B75CB54-BC5F-481D-86E8-1E0A664D9201}" presName="desTx" presStyleLbl="alignAccFollowNode1" presStyleIdx="1" presStyleCnt="2" custScaleX="106931">
        <dgm:presLayoutVars>
          <dgm:bulletEnabled val="1"/>
        </dgm:presLayoutVars>
      </dgm:prSet>
      <dgm:spPr/>
      <dgm:t>
        <a:bodyPr/>
        <a:lstStyle/>
        <a:p>
          <a:endParaRPr lang="ru-RU"/>
        </a:p>
      </dgm:t>
    </dgm:pt>
  </dgm:ptLst>
  <dgm:cxnLst>
    <dgm:cxn modelId="{1112E913-2B7F-4C72-AD54-7E52C74DAEA8}" type="presOf" srcId="{119C7734-1771-44D3-AA43-C24EAEF50D43}" destId="{90A95E91-02D7-4C93-85BF-F90BF8C3A089}" srcOrd="0" destOrd="5" presId="urn:microsoft.com/office/officeart/2005/8/layout/hList1"/>
    <dgm:cxn modelId="{971CA18D-2A73-4EAC-87C4-892B5C75E9B7}" type="presOf" srcId="{BE183587-E74A-46DE-8C04-4F44E73F103E}" destId="{2F219C0C-8577-413C-9C2D-EF37F9ED14B0}" srcOrd="0" destOrd="9" presId="urn:microsoft.com/office/officeart/2005/8/layout/hList1"/>
    <dgm:cxn modelId="{E4AE0069-E4C7-47CF-B23A-FEBC828CAB40}" type="presOf" srcId="{938C279E-26EA-42CD-828B-60F3BF2D27B2}" destId="{90A95E91-02D7-4C93-85BF-F90BF8C3A089}" srcOrd="0" destOrd="1" presId="urn:microsoft.com/office/officeart/2005/8/layout/hList1"/>
    <dgm:cxn modelId="{C01A5E9F-3039-458C-8894-0E79CEA7961C}" type="presOf" srcId="{C5314ABF-1F4E-422F-9DC4-30E23F40FE85}" destId="{2F219C0C-8577-413C-9C2D-EF37F9ED14B0}" srcOrd="0" destOrd="0" presId="urn:microsoft.com/office/officeart/2005/8/layout/hList1"/>
    <dgm:cxn modelId="{462BCF81-9A58-4577-A241-A004D667706A}" type="presOf" srcId="{6734180A-D305-41BC-BBA5-B2752584F290}" destId="{2F219C0C-8577-413C-9C2D-EF37F9ED14B0}" srcOrd="0" destOrd="7" presId="urn:microsoft.com/office/officeart/2005/8/layout/hList1"/>
    <dgm:cxn modelId="{AA7D5AFA-55CB-49E1-B64A-91E21AD8DC35}" type="presOf" srcId="{9071F64D-7EAB-4A65-93EB-CF5DBC8A7B0D}" destId="{2F219C0C-8577-413C-9C2D-EF37F9ED14B0}" srcOrd="0" destOrd="5" presId="urn:microsoft.com/office/officeart/2005/8/layout/hList1"/>
    <dgm:cxn modelId="{5A670C4C-55C9-44CB-A28A-AAEBE74AA303}" srcId="{D59D1EB1-FD48-40EB-9FEF-55F4E0006A07}" destId="{008E1587-0067-493D-A52A-630364F79923}" srcOrd="3" destOrd="0" parTransId="{87490F0F-325C-4465-80B2-07C40A3CBCF2}" sibTransId="{38F87E74-F017-4B38-B45B-4FCF031F9995}"/>
    <dgm:cxn modelId="{67A670EB-B9C1-4975-B67B-6FB95AC3542C}" type="presOf" srcId="{61B8A619-B401-4210-A09F-DC5C2A42738E}" destId="{90A95E91-02D7-4C93-85BF-F90BF8C3A089}" srcOrd="0" destOrd="0" presId="urn:microsoft.com/office/officeart/2005/8/layout/hList1"/>
    <dgm:cxn modelId="{96155B38-2434-4817-A437-546255BB86E9}" srcId="{4B75CB54-BC5F-481D-86E8-1E0A664D9201}" destId="{6734180A-D305-41BC-BBA5-B2752584F290}" srcOrd="7" destOrd="0" parTransId="{CBE7D1C1-371A-47D5-AB70-9B19FFC8B66D}" sibTransId="{35E08578-D2D0-489A-866D-0BBE0637A99B}"/>
    <dgm:cxn modelId="{1F4116D1-64FB-4588-97DE-03DFC51F5247}" type="presOf" srcId="{3FEA343B-7B9E-4888-9BA1-6BDF11F8A47E}" destId="{2F219C0C-8577-413C-9C2D-EF37F9ED14B0}" srcOrd="0" destOrd="8" presId="urn:microsoft.com/office/officeart/2005/8/layout/hList1"/>
    <dgm:cxn modelId="{D14F359C-29A4-4200-BDE2-4183FF358C31}" type="presOf" srcId="{008E1587-0067-493D-A52A-630364F79923}" destId="{90A95E91-02D7-4C93-85BF-F90BF8C3A089}" srcOrd="0" destOrd="3" presId="urn:microsoft.com/office/officeart/2005/8/layout/hList1"/>
    <dgm:cxn modelId="{7E6112AE-22F4-440B-9E8E-C895CF4C81A4}" srcId="{D59D1EB1-FD48-40EB-9FEF-55F4E0006A07}" destId="{0A7C4320-8E61-4568-B376-8D3747F104C6}" srcOrd="2" destOrd="0" parTransId="{263DC5E7-6EDC-46E6-BF9C-2DE1F6C4DCF0}" sibTransId="{7D07EAFD-B499-4C53-ADEB-F38CBBCF1220}"/>
    <dgm:cxn modelId="{40FF9009-ABD6-42DF-8414-49DA9AD05027}" type="presOf" srcId="{F7CDEEFE-51FA-40D3-AA89-D972B570B298}" destId="{2F219C0C-8577-413C-9C2D-EF37F9ED14B0}" srcOrd="0" destOrd="1" presId="urn:microsoft.com/office/officeart/2005/8/layout/hList1"/>
    <dgm:cxn modelId="{F4EF5379-DABF-4999-9474-F6EDA387C47E}" type="presOf" srcId="{289F78BB-5A8F-4798-B3C4-B1473EA7FA1D}" destId="{2F219C0C-8577-413C-9C2D-EF37F9ED14B0}" srcOrd="0" destOrd="6" presId="urn:microsoft.com/office/officeart/2005/8/layout/hList1"/>
    <dgm:cxn modelId="{DBA8EA7A-E21E-486F-AC6F-C97651FE2D4C}" srcId="{D59D1EB1-FD48-40EB-9FEF-55F4E0006A07}" destId="{171A54F0-AD11-4279-AD52-6E893117E126}" srcOrd="4" destOrd="0" parTransId="{854FFFC3-90A8-4149-B3D1-47B107E4B413}" sibTransId="{9727F4B3-FA43-47A2-923D-A716F66B3B92}"/>
    <dgm:cxn modelId="{3DEE6ED3-942C-4ED3-9FFC-59BBED1FDACA}" srcId="{4B75CB54-BC5F-481D-86E8-1E0A664D9201}" destId="{BE183587-E74A-46DE-8C04-4F44E73F103E}" srcOrd="9" destOrd="0" parTransId="{91AAB6F3-7AAE-4E92-B457-F3E2CF9898DC}" sibTransId="{6E8F7754-B237-4CFD-97DE-229E314B8815}"/>
    <dgm:cxn modelId="{432531FA-B6B2-420F-B8B3-821D359439D8}" srcId="{4B75CB54-BC5F-481D-86E8-1E0A664D9201}" destId="{289F78BB-5A8F-4798-B3C4-B1473EA7FA1D}" srcOrd="6" destOrd="0" parTransId="{EC768799-841F-4642-8702-B93820899DD3}" sibTransId="{966DD6D8-9B96-438B-98DF-3C4F9AA6C329}"/>
    <dgm:cxn modelId="{2E13A2DA-6905-47B0-8897-20A62890EB48}" type="presOf" srcId="{4B75CB54-BC5F-481D-86E8-1E0A664D9201}" destId="{746F3A58-51AF-4289-8432-993B8210A0B8}" srcOrd="0" destOrd="0" presId="urn:microsoft.com/office/officeart/2005/8/layout/hList1"/>
    <dgm:cxn modelId="{58AD9EBE-869E-4584-A29B-02F90B8758D3}" srcId="{4B75CB54-BC5F-481D-86E8-1E0A664D9201}" destId="{C5314ABF-1F4E-422F-9DC4-30E23F40FE85}" srcOrd="0" destOrd="0" parTransId="{88567573-DB27-4CDE-9DD5-77B00A50BC8F}" sibTransId="{FC525468-8854-426C-A4DD-41F9883191FF}"/>
    <dgm:cxn modelId="{22653568-9C3E-445C-8A3E-80C01758F818}" srcId="{4B75CB54-BC5F-481D-86E8-1E0A664D9201}" destId="{9071F64D-7EAB-4A65-93EB-CF5DBC8A7B0D}" srcOrd="5" destOrd="0" parTransId="{A7051F97-CDC9-40C8-B24C-4E8E171FA0A9}" sibTransId="{2CD16E53-97EB-44D9-90F1-7CE65C92A7FB}"/>
    <dgm:cxn modelId="{4F1D94E8-C623-4912-A7F3-9DD5F43FCEC0}" srcId="{4B75CB54-BC5F-481D-86E8-1E0A664D9201}" destId="{8CE66579-D624-4031-8150-711E48D21793}" srcOrd="4" destOrd="0" parTransId="{BF66307D-3CB1-4D68-B0A3-EFEF62AC4A52}" sibTransId="{E365A369-9C6A-464F-9AC2-ED4C5715A226}"/>
    <dgm:cxn modelId="{3ED4D169-2D73-4731-B398-BF4E1DA1E545}" srcId="{4B75CB54-BC5F-481D-86E8-1E0A664D9201}" destId="{3FEA343B-7B9E-4888-9BA1-6BDF11F8A47E}" srcOrd="8" destOrd="0" parTransId="{0D98802B-5178-466F-A911-11D69CB0379F}" sibTransId="{B4A8C0C5-DE00-4E9F-97B1-743B3D3B07E8}"/>
    <dgm:cxn modelId="{D009FF42-8924-4276-AD36-7B8ABC87503A}" type="presOf" srcId="{D59D1EB1-FD48-40EB-9FEF-55F4E0006A07}" destId="{94E88857-9528-4B5B-A260-F032B1227BD5}" srcOrd="0" destOrd="0" presId="urn:microsoft.com/office/officeart/2005/8/layout/hList1"/>
    <dgm:cxn modelId="{A9F687AF-DE8E-407F-9536-0454C9E97D63}" type="presOf" srcId="{0A7C4320-8E61-4568-B376-8D3747F104C6}" destId="{90A95E91-02D7-4C93-85BF-F90BF8C3A089}" srcOrd="0" destOrd="2" presId="urn:microsoft.com/office/officeart/2005/8/layout/hList1"/>
    <dgm:cxn modelId="{F5E0C7FC-6B23-4CA0-9EEF-4BD184FB5FF8}" srcId="{4B75CB54-BC5F-481D-86E8-1E0A664D9201}" destId="{6881FC7A-A593-479F-A390-C996F1267B08}" srcOrd="10" destOrd="0" parTransId="{2B8283D6-DA46-4E30-9C85-CBCC0D84C99B}" sibTransId="{54647BFB-5594-4AF2-9F30-C653B12F1EDD}"/>
    <dgm:cxn modelId="{B7F2797A-197F-4ACE-A406-E0749C05DAAF}" type="presOf" srcId="{5E271929-2B98-4DA0-8865-39D176AC1AD3}" destId="{44DFD8D4-F380-43E2-B52E-1AEF00D80372}" srcOrd="0" destOrd="0" presId="urn:microsoft.com/office/officeart/2005/8/layout/hList1"/>
    <dgm:cxn modelId="{848DA6AC-C36E-490C-AABA-46D9FD29134E}" srcId="{5E271929-2B98-4DA0-8865-39D176AC1AD3}" destId="{4B75CB54-BC5F-481D-86E8-1E0A664D9201}" srcOrd="1" destOrd="0" parTransId="{A7CEB4A0-EC3F-4F5C-B98F-8F85901E463C}" sibTransId="{B65046B4-4D54-4E7F-9CB7-4433FB5216F3}"/>
    <dgm:cxn modelId="{E285CF0A-D50E-4896-9098-BF18E04A570F}" type="presOf" srcId="{171A54F0-AD11-4279-AD52-6E893117E126}" destId="{90A95E91-02D7-4C93-85BF-F90BF8C3A089}" srcOrd="0" destOrd="4" presId="urn:microsoft.com/office/officeart/2005/8/layout/hList1"/>
    <dgm:cxn modelId="{CA3BB52F-37FA-4129-B2F4-F140227F2918}" srcId="{4B75CB54-BC5F-481D-86E8-1E0A664D9201}" destId="{9AC1CFFE-91E6-48E8-960A-700CCDF55392}" srcOrd="3" destOrd="0" parTransId="{1E57AFB9-42D5-4228-993B-CD755AC43E8D}" sibTransId="{F2C9EB20-288F-4BFE-8101-90B6A86AD22C}"/>
    <dgm:cxn modelId="{05E3210A-5EEA-4CA6-B5EE-38B9D428431D}" srcId="{4B75CB54-BC5F-481D-86E8-1E0A664D9201}" destId="{F7CDEEFE-51FA-40D3-AA89-D972B570B298}" srcOrd="1" destOrd="0" parTransId="{A74AAB72-B811-4DAC-A382-43B2FB2D094D}" sibTransId="{CEDB9DD0-0143-40EC-9050-C2ED8113C3A9}"/>
    <dgm:cxn modelId="{F9E0B20A-2396-4415-82FD-B6FF53D79592}" srcId="{D59D1EB1-FD48-40EB-9FEF-55F4E0006A07}" destId="{61B8A619-B401-4210-A09F-DC5C2A42738E}" srcOrd="0" destOrd="0" parTransId="{C523BBBB-64B1-49AA-9FBA-22E7227EE6E6}" sibTransId="{9B24F616-998E-4601-A314-2423078846E5}"/>
    <dgm:cxn modelId="{29E64465-F6A1-4D9F-819A-4DD503907016}" srcId="{D59D1EB1-FD48-40EB-9FEF-55F4E0006A07}" destId="{119C7734-1771-44D3-AA43-C24EAEF50D43}" srcOrd="5" destOrd="0" parTransId="{BDE6E176-C86C-453A-B0C9-99C2A21BFE2A}" sibTransId="{B9AEC54B-BAE7-4653-87FE-73D320927EF6}"/>
    <dgm:cxn modelId="{C6A140F9-A3AB-4CF8-BF4C-F7767F1D0E8A}" srcId="{5E271929-2B98-4DA0-8865-39D176AC1AD3}" destId="{D59D1EB1-FD48-40EB-9FEF-55F4E0006A07}" srcOrd="0" destOrd="0" parTransId="{2567E6A2-837B-4F0A-98D3-529BA3AFE5BF}" sibTransId="{40311185-741E-4E04-91CF-F8B7204FC683}"/>
    <dgm:cxn modelId="{E1C2D772-7B94-4583-82B4-8A276D6EBC75}" type="presOf" srcId="{ED680FAB-5C6E-47FC-976A-5ED7EAEF25F9}" destId="{2F219C0C-8577-413C-9C2D-EF37F9ED14B0}" srcOrd="0" destOrd="2" presId="urn:microsoft.com/office/officeart/2005/8/layout/hList1"/>
    <dgm:cxn modelId="{79679D2B-A93E-4586-BD5F-305BB33A2A0A}" type="presOf" srcId="{9AC1CFFE-91E6-48E8-960A-700CCDF55392}" destId="{2F219C0C-8577-413C-9C2D-EF37F9ED14B0}" srcOrd="0" destOrd="3" presId="urn:microsoft.com/office/officeart/2005/8/layout/hList1"/>
    <dgm:cxn modelId="{5711AE7B-F4DA-4857-85B2-F5D51AD396BA}" srcId="{D59D1EB1-FD48-40EB-9FEF-55F4E0006A07}" destId="{938C279E-26EA-42CD-828B-60F3BF2D27B2}" srcOrd="1" destOrd="0" parTransId="{89FD6573-4FEE-4B86-B3C9-D38A26823D74}" sibTransId="{E5B0825C-5771-4FAC-9501-4D16A4131724}"/>
    <dgm:cxn modelId="{F432EB98-0664-4C62-BD44-096747A229F6}" srcId="{4B75CB54-BC5F-481D-86E8-1E0A664D9201}" destId="{ED680FAB-5C6E-47FC-976A-5ED7EAEF25F9}" srcOrd="2" destOrd="0" parTransId="{77CDB31B-9A5E-473F-B843-6B1AFEDDB868}" sibTransId="{D19E2185-EEFA-4320-8A44-390C2A26D8BF}"/>
    <dgm:cxn modelId="{F032DEA7-C035-4D12-AAF2-8E5F9EFEE555}" type="presOf" srcId="{8CE66579-D624-4031-8150-711E48D21793}" destId="{2F219C0C-8577-413C-9C2D-EF37F9ED14B0}" srcOrd="0" destOrd="4" presId="urn:microsoft.com/office/officeart/2005/8/layout/hList1"/>
    <dgm:cxn modelId="{4421C534-CB93-40B2-B032-F693489B54ED}" type="presOf" srcId="{6881FC7A-A593-479F-A390-C996F1267B08}" destId="{2F219C0C-8577-413C-9C2D-EF37F9ED14B0}" srcOrd="0" destOrd="10" presId="urn:microsoft.com/office/officeart/2005/8/layout/hList1"/>
    <dgm:cxn modelId="{4929B6CF-2AEF-46EE-A2E4-267446304973}" type="presParOf" srcId="{44DFD8D4-F380-43E2-B52E-1AEF00D80372}" destId="{AF73FF75-D148-497A-8481-6061C29A77B1}" srcOrd="0" destOrd="0" presId="urn:microsoft.com/office/officeart/2005/8/layout/hList1"/>
    <dgm:cxn modelId="{CF782828-9CA1-4BED-9C0F-20A87E142561}" type="presParOf" srcId="{AF73FF75-D148-497A-8481-6061C29A77B1}" destId="{94E88857-9528-4B5B-A260-F032B1227BD5}" srcOrd="0" destOrd="0" presId="urn:microsoft.com/office/officeart/2005/8/layout/hList1"/>
    <dgm:cxn modelId="{B88959AB-E7AD-429A-9460-468A6932F13A}" type="presParOf" srcId="{AF73FF75-D148-497A-8481-6061C29A77B1}" destId="{90A95E91-02D7-4C93-85BF-F90BF8C3A089}" srcOrd="1" destOrd="0" presId="urn:microsoft.com/office/officeart/2005/8/layout/hList1"/>
    <dgm:cxn modelId="{22050C3E-8587-459E-9EF9-35820E906FC7}" type="presParOf" srcId="{44DFD8D4-F380-43E2-B52E-1AEF00D80372}" destId="{7161C9CA-5C06-487B-BDEC-E2454A656DAF}" srcOrd="1" destOrd="0" presId="urn:microsoft.com/office/officeart/2005/8/layout/hList1"/>
    <dgm:cxn modelId="{63DE39C7-252D-436F-863B-CA0CFBFE4C53}" type="presParOf" srcId="{44DFD8D4-F380-43E2-B52E-1AEF00D80372}" destId="{ED52440B-CBF7-4DDE-AA75-748A5841B1C2}" srcOrd="2" destOrd="0" presId="urn:microsoft.com/office/officeart/2005/8/layout/hList1"/>
    <dgm:cxn modelId="{5AD1945E-7AE1-4F02-8734-1EDF76538AF8}" type="presParOf" srcId="{ED52440B-CBF7-4DDE-AA75-748A5841B1C2}" destId="{746F3A58-51AF-4289-8432-993B8210A0B8}" srcOrd="0" destOrd="0" presId="urn:microsoft.com/office/officeart/2005/8/layout/hList1"/>
    <dgm:cxn modelId="{F6E5BECD-FE1A-4ACD-938B-E1DF34FD40DF}" type="presParOf" srcId="{ED52440B-CBF7-4DDE-AA75-748A5841B1C2}" destId="{2F219C0C-8577-413C-9C2D-EF37F9ED14B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956EB2-9882-4EF0-B8A5-6B5D1F98D600}" type="doc">
      <dgm:prSet loTypeId="urn:microsoft.com/office/officeart/2005/8/layout/cycle2" loCatId="cycle" qsTypeId="urn:microsoft.com/office/officeart/2005/8/quickstyle/simple1" qsCatId="simple" csTypeId="urn:microsoft.com/office/officeart/2005/8/colors/accent1_3" csCatId="accent1" phldr="1"/>
      <dgm:spPr/>
      <dgm:t>
        <a:bodyPr/>
        <a:lstStyle/>
        <a:p>
          <a:endParaRPr lang="ru-RU"/>
        </a:p>
      </dgm:t>
    </dgm:pt>
    <dgm:pt modelId="{75A673EC-5B3E-40E2-98FC-0CC969DE1039}">
      <dgm:prSet phldrT="[Текст]" custT="1"/>
      <dgm:spPr/>
      <dgm:t>
        <a:bodyPr/>
        <a:lstStyle/>
        <a:p>
          <a:r>
            <a:rPr lang="uk-UA" sz="1800" b="1" noProof="0" dirty="0" smtClean="0">
              <a:latin typeface="+mn-lt"/>
              <a:cs typeface="Times New Roman" panose="02020603050405020304" pitchFamily="18" charset="0"/>
            </a:rPr>
            <a:t>Характер</a:t>
          </a:r>
          <a:endParaRPr lang="uk-UA" sz="1800" b="1" noProof="0" dirty="0">
            <a:latin typeface="+mn-lt"/>
            <a:cs typeface="Times New Roman" panose="02020603050405020304" pitchFamily="18" charset="0"/>
          </a:endParaRPr>
        </a:p>
      </dgm:t>
    </dgm:pt>
    <dgm:pt modelId="{913E8D02-E049-47E3-ACB9-A76DFD4BDF2E}" type="parTrans" cxnId="{10F178F2-1180-4973-A50F-4465047E5C24}">
      <dgm:prSet/>
      <dgm:spPr/>
      <dgm:t>
        <a:bodyPr/>
        <a:lstStyle/>
        <a:p>
          <a:endParaRPr lang="ru-RU"/>
        </a:p>
      </dgm:t>
    </dgm:pt>
    <dgm:pt modelId="{8D6A89E9-B134-4609-847F-ED2A5E9B6A25}" type="sibTrans" cxnId="{10F178F2-1180-4973-A50F-4465047E5C24}">
      <dgm:prSet/>
      <dgm:spPr/>
      <dgm:t>
        <a:bodyPr/>
        <a:lstStyle/>
        <a:p>
          <a:endParaRPr lang="ru-RU"/>
        </a:p>
      </dgm:t>
    </dgm:pt>
    <dgm:pt modelId="{996EB463-5B0E-48E0-86EC-EA85C5FC314B}">
      <dgm:prSet phldrT="[Текст]" custT="1"/>
      <dgm:spPr/>
      <dgm:t>
        <a:bodyPr/>
        <a:lstStyle/>
        <a:p>
          <a:r>
            <a:rPr lang="uk-UA" sz="1800" b="1" noProof="0" dirty="0" smtClean="0">
              <a:latin typeface="+mn-lt"/>
              <a:cs typeface="Times New Roman" panose="02020603050405020304" pitchFamily="18" charset="0"/>
            </a:rPr>
            <a:t>Вартість</a:t>
          </a:r>
          <a:endParaRPr lang="uk-UA" sz="1800" b="1" noProof="0" dirty="0">
            <a:latin typeface="+mn-lt"/>
            <a:cs typeface="Times New Roman" panose="02020603050405020304" pitchFamily="18" charset="0"/>
          </a:endParaRPr>
        </a:p>
      </dgm:t>
    </dgm:pt>
    <dgm:pt modelId="{BC795F60-AB31-4A24-B89B-EC1808595C8F}" type="parTrans" cxnId="{DA39E60E-F7A6-486F-8667-6F85D311EA22}">
      <dgm:prSet/>
      <dgm:spPr/>
      <dgm:t>
        <a:bodyPr/>
        <a:lstStyle/>
        <a:p>
          <a:endParaRPr lang="ru-RU"/>
        </a:p>
      </dgm:t>
    </dgm:pt>
    <dgm:pt modelId="{CEA19098-EA58-4EDA-A02A-993A714345C5}" type="sibTrans" cxnId="{DA39E60E-F7A6-486F-8667-6F85D311EA22}">
      <dgm:prSet/>
      <dgm:spPr/>
      <dgm:t>
        <a:bodyPr/>
        <a:lstStyle/>
        <a:p>
          <a:endParaRPr lang="ru-RU"/>
        </a:p>
      </dgm:t>
    </dgm:pt>
    <dgm:pt modelId="{68DEC194-70EB-4171-81E0-F7A52A649BA7}">
      <dgm:prSet phldrT="[Текст]" custT="1"/>
      <dgm:spPr/>
      <dgm:t>
        <a:bodyPr/>
        <a:lstStyle/>
        <a:p>
          <a:r>
            <a:rPr lang="uk-UA" sz="1800" b="1" noProof="0" dirty="0" smtClean="0">
              <a:latin typeface="+mn-lt"/>
              <a:cs typeface="Times New Roman" panose="02020603050405020304" pitchFamily="18" charset="0"/>
            </a:rPr>
            <a:t>Контекст</a:t>
          </a:r>
          <a:endParaRPr lang="uk-UA" sz="1800" b="1" noProof="0" dirty="0">
            <a:latin typeface="+mn-lt"/>
            <a:cs typeface="Times New Roman" panose="02020603050405020304" pitchFamily="18" charset="0"/>
          </a:endParaRPr>
        </a:p>
      </dgm:t>
    </dgm:pt>
    <dgm:pt modelId="{08BAEC1D-69FD-4DEF-8306-9EACC0A0165C}" type="parTrans" cxnId="{9AF3F731-E86C-4ACF-9AB9-8694535CA0B4}">
      <dgm:prSet/>
      <dgm:spPr/>
      <dgm:t>
        <a:bodyPr/>
        <a:lstStyle/>
        <a:p>
          <a:endParaRPr lang="ru-RU"/>
        </a:p>
      </dgm:t>
    </dgm:pt>
    <dgm:pt modelId="{BFF3C34C-2C59-4CAA-B3E9-159D4FFC5101}" type="sibTrans" cxnId="{9AF3F731-E86C-4ACF-9AB9-8694535CA0B4}">
      <dgm:prSet/>
      <dgm:spPr/>
      <dgm:t>
        <a:bodyPr/>
        <a:lstStyle/>
        <a:p>
          <a:endParaRPr lang="ru-RU"/>
        </a:p>
      </dgm:t>
    </dgm:pt>
    <dgm:pt modelId="{2DAD1B9F-2350-4338-809B-5646C84E00F8}" type="pres">
      <dgm:prSet presAssocID="{19956EB2-9882-4EF0-B8A5-6B5D1F98D600}" presName="cycle" presStyleCnt="0">
        <dgm:presLayoutVars>
          <dgm:dir/>
          <dgm:resizeHandles val="exact"/>
        </dgm:presLayoutVars>
      </dgm:prSet>
      <dgm:spPr/>
      <dgm:t>
        <a:bodyPr/>
        <a:lstStyle/>
        <a:p>
          <a:endParaRPr lang="uk-UA"/>
        </a:p>
      </dgm:t>
    </dgm:pt>
    <dgm:pt modelId="{E240957E-3DB5-4C99-9C19-CCA78D4DB274}" type="pres">
      <dgm:prSet presAssocID="{75A673EC-5B3E-40E2-98FC-0CC969DE1039}" presName="node" presStyleLbl="node1" presStyleIdx="0" presStyleCnt="3">
        <dgm:presLayoutVars>
          <dgm:bulletEnabled val="1"/>
        </dgm:presLayoutVars>
      </dgm:prSet>
      <dgm:spPr/>
      <dgm:t>
        <a:bodyPr/>
        <a:lstStyle/>
        <a:p>
          <a:endParaRPr lang="uk-UA"/>
        </a:p>
      </dgm:t>
    </dgm:pt>
    <dgm:pt modelId="{8D3E8337-BDEB-4F49-BE82-CB07E442DC61}" type="pres">
      <dgm:prSet presAssocID="{8D6A89E9-B134-4609-847F-ED2A5E9B6A25}" presName="sibTrans" presStyleLbl="sibTrans2D1" presStyleIdx="0" presStyleCnt="3"/>
      <dgm:spPr/>
      <dgm:t>
        <a:bodyPr/>
        <a:lstStyle/>
        <a:p>
          <a:endParaRPr lang="uk-UA"/>
        </a:p>
      </dgm:t>
    </dgm:pt>
    <dgm:pt modelId="{EA50AA72-B05D-4957-9A40-AA4E7C5C4E32}" type="pres">
      <dgm:prSet presAssocID="{8D6A89E9-B134-4609-847F-ED2A5E9B6A25}" presName="connectorText" presStyleLbl="sibTrans2D1" presStyleIdx="0" presStyleCnt="3"/>
      <dgm:spPr/>
      <dgm:t>
        <a:bodyPr/>
        <a:lstStyle/>
        <a:p>
          <a:endParaRPr lang="uk-UA"/>
        </a:p>
      </dgm:t>
    </dgm:pt>
    <dgm:pt modelId="{45C239C0-1687-4079-AC55-BDAF8BD06C3C}" type="pres">
      <dgm:prSet presAssocID="{996EB463-5B0E-48E0-86EC-EA85C5FC314B}" presName="node" presStyleLbl="node1" presStyleIdx="1" presStyleCnt="3" custRadScaleRad="100001" custRadScaleInc="1">
        <dgm:presLayoutVars>
          <dgm:bulletEnabled val="1"/>
        </dgm:presLayoutVars>
      </dgm:prSet>
      <dgm:spPr/>
      <dgm:t>
        <a:bodyPr/>
        <a:lstStyle/>
        <a:p>
          <a:endParaRPr lang="uk-UA"/>
        </a:p>
      </dgm:t>
    </dgm:pt>
    <dgm:pt modelId="{BCA33E93-BAAF-4FB4-B4F3-0C15B0C446EF}" type="pres">
      <dgm:prSet presAssocID="{CEA19098-EA58-4EDA-A02A-993A714345C5}" presName="sibTrans" presStyleLbl="sibTrans2D1" presStyleIdx="1" presStyleCnt="3"/>
      <dgm:spPr/>
      <dgm:t>
        <a:bodyPr/>
        <a:lstStyle/>
        <a:p>
          <a:endParaRPr lang="uk-UA"/>
        </a:p>
      </dgm:t>
    </dgm:pt>
    <dgm:pt modelId="{E5C783DD-DD0A-415C-93C2-5FA490935528}" type="pres">
      <dgm:prSet presAssocID="{CEA19098-EA58-4EDA-A02A-993A714345C5}" presName="connectorText" presStyleLbl="sibTrans2D1" presStyleIdx="1" presStyleCnt="3"/>
      <dgm:spPr/>
      <dgm:t>
        <a:bodyPr/>
        <a:lstStyle/>
        <a:p>
          <a:endParaRPr lang="uk-UA"/>
        </a:p>
      </dgm:t>
    </dgm:pt>
    <dgm:pt modelId="{2BB6B1CE-5FBE-43FE-BFBB-58A2A0612B6F}" type="pres">
      <dgm:prSet presAssocID="{68DEC194-70EB-4171-81E0-F7A52A649BA7}" presName="node" presStyleLbl="node1" presStyleIdx="2" presStyleCnt="3">
        <dgm:presLayoutVars>
          <dgm:bulletEnabled val="1"/>
        </dgm:presLayoutVars>
      </dgm:prSet>
      <dgm:spPr/>
      <dgm:t>
        <a:bodyPr/>
        <a:lstStyle/>
        <a:p>
          <a:endParaRPr lang="uk-UA"/>
        </a:p>
      </dgm:t>
    </dgm:pt>
    <dgm:pt modelId="{0DCA9E6F-D0BC-493A-8251-3263ED5DC20D}" type="pres">
      <dgm:prSet presAssocID="{BFF3C34C-2C59-4CAA-B3E9-159D4FFC5101}" presName="sibTrans" presStyleLbl="sibTrans2D1" presStyleIdx="2" presStyleCnt="3"/>
      <dgm:spPr/>
      <dgm:t>
        <a:bodyPr/>
        <a:lstStyle/>
        <a:p>
          <a:endParaRPr lang="uk-UA"/>
        </a:p>
      </dgm:t>
    </dgm:pt>
    <dgm:pt modelId="{722CA4A7-2E44-4A05-B3F0-1A2CEDBB06E9}" type="pres">
      <dgm:prSet presAssocID="{BFF3C34C-2C59-4CAA-B3E9-159D4FFC5101}" presName="connectorText" presStyleLbl="sibTrans2D1" presStyleIdx="2" presStyleCnt="3"/>
      <dgm:spPr/>
      <dgm:t>
        <a:bodyPr/>
        <a:lstStyle/>
        <a:p>
          <a:endParaRPr lang="uk-UA"/>
        </a:p>
      </dgm:t>
    </dgm:pt>
  </dgm:ptLst>
  <dgm:cxnLst>
    <dgm:cxn modelId="{5A1689DE-D652-4053-8B72-F8C2BFAC36B8}" type="presOf" srcId="{BFF3C34C-2C59-4CAA-B3E9-159D4FFC5101}" destId="{0DCA9E6F-D0BC-493A-8251-3263ED5DC20D}" srcOrd="0" destOrd="0" presId="urn:microsoft.com/office/officeart/2005/8/layout/cycle2"/>
    <dgm:cxn modelId="{79148EE4-4F5B-4D0F-BAD2-F46F20801CF3}" type="presOf" srcId="{CEA19098-EA58-4EDA-A02A-993A714345C5}" destId="{E5C783DD-DD0A-415C-93C2-5FA490935528}" srcOrd="1" destOrd="0" presId="urn:microsoft.com/office/officeart/2005/8/layout/cycle2"/>
    <dgm:cxn modelId="{14B6FE05-914F-469F-A648-98DB9DAAA128}" type="presOf" srcId="{75A673EC-5B3E-40E2-98FC-0CC969DE1039}" destId="{E240957E-3DB5-4C99-9C19-CCA78D4DB274}" srcOrd="0" destOrd="0" presId="urn:microsoft.com/office/officeart/2005/8/layout/cycle2"/>
    <dgm:cxn modelId="{04789F9D-376D-4298-85BD-981048D3C218}" type="presOf" srcId="{CEA19098-EA58-4EDA-A02A-993A714345C5}" destId="{BCA33E93-BAAF-4FB4-B4F3-0C15B0C446EF}" srcOrd="0" destOrd="0" presId="urn:microsoft.com/office/officeart/2005/8/layout/cycle2"/>
    <dgm:cxn modelId="{B17DC7FC-34F9-4CC9-BE0C-47654943657A}" type="presOf" srcId="{996EB463-5B0E-48E0-86EC-EA85C5FC314B}" destId="{45C239C0-1687-4079-AC55-BDAF8BD06C3C}" srcOrd="0" destOrd="0" presId="urn:microsoft.com/office/officeart/2005/8/layout/cycle2"/>
    <dgm:cxn modelId="{DA39E60E-F7A6-486F-8667-6F85D311EA22}" srcId="{19956EB2-9882-4EF0-B8A5-6B5D1F98D600}" destId="{996EB463-5B0E-48E0-86EC-EA85C5FC314B}" srcOrd="1" destOrd="0" parTransId="{BC795F60-AB31-4A24-B89B-EC1808595C8F}" sibTransId="{CEA19098-EA58-4EDA-A02A-993A714345C5}"/>
    <dgm:cxn modelId="{A726B360-502B-4D0D-BA6C-DF68CDE27306}" type="presOf" srcId="{19956EB2-9882-4EF0-B8A5-6B5D1F98D600}" destId="{2DAD1B9F-2350-4338-809B-5646C84E00F8}" srcOrd="0" destOrd="0" presId="urn:microsoft.com/office/officeart/2005/8/layout/cycle2"/>
    <dgm:cxn modelId="{3C44D596-6BC3-447C-8577-A0FF9D5E7731}" type="presOf" srcId="{68DEC194-70EB-4171-81E0-F7A52A649BA7}" destId="{2BB6B1CE-5FBE-43FE-BFBB-58A2A0612B6F}" srcOrd="0" destOrd="0" presId="urn:microsoft.com/office/officeart/2005/8/layout/cycle2"/>
    <dgm:cxn modelId="{10F178F2-1180-4973-A50F-4465047E5C24}" srcId="{19956EB2-9882-4EF0-B8A5-6B5D1F98D600}" destId="{75A673EC-5B3E-40E2-98FC-0CC969DE1039}" srcOrd="0" destOrd="0" parTransId="{913E8D02-E049-47E3-ACB9-A76DFD4BDF2E}" sibTransId="{8D6A89E9-B134-4609-847F-ED2A5E9B6A25}"/>
    <dgm:cxn modelId="{36A9EEE3-F2E0-4DD7-ACDC-334CEB1F6CA6}" type="presOf" srcId="{8D6A89E9-B134-4609-847F-ED2A5E9B6A25}" destId="{EA50AA72-B05D-4957-9A40-AA4E7C5C4E32}" srcOrd="1" destOrd="0" presId="urn:microsoft.com/office/officeart/2005/8/layout/cycle2"/>
    <dgm:cxn modelId="{B1201D5A-2186-4396-8D05-952EBA23D49F}" type="presOf" srcId="{8D6A89E9-B134-4609-847F-ED2A5E9B6A25}" destId="{8D3E8337-BDEB-4F49-BE82-CB07E442DC61}" srcOrd="0" destOrd="0" presId="urn:microsoft.com/office/officeart/2005/8/layout/cycle2"/>
    <dgm:cxn modelId="{9AF3F731-E86C-4ACF-9AB9-8694535CA0B4}" srcId="{19956EB2-9882-4EF0-B8A5-6B5D1F98D600}" destId="{68DEC194-70EB-4171-81E0-F7A52A649BA7}" srcOrd="2" destOrd="0" parTransId="{08BAEC1D-69FD-4DEF-8306-9EACC0A0165C}" sibTransId="{BFF3C34C-2C59-4CAA-B3E9-159D4FFC5101}"/>
    <dgm:cxn modelId="{0089102F-05B4-4910-8232-550C784939D9}" type="presOf" srcId="{BFF3C34C-2C59-4CAA-B3E9-159D4FFC5101}" destId="{722CA4A7-2E44-4A05-B3F0-1A2CEDBB06E9}" srcOrd="1" destOrd="0" presId="urn:microsoft.com/office/officeart/2005/8/layout/cycle2"/>
    <dgm:cxn modelId="{23404CC6-30E5-4F27-A466-92AA5FF33599}" type="presParOf" srcId="{2DAD1B9F-2350-4338-809B-5646C84E00F8}" destId="{E240957E-3DB5-4C99-9C19-CCA78D4DB274}" srcOrd="0" destOrd="0" presId="urn:microsoft.com/office/officeart/2005/8/layout/cycle2"/>
    <dgm:cxn modelId="{91B1A260-5EA2-4551-9FFB-38A1062241B7}" type="presParOf" srcId="{2DAD1B9F-2350-4338-809B-5646C84E00F8}" destId="{8D3E8337-BDEB-4F49-BE82-CB07E442DC61}" srcOrd="1" destOrd="0" presId="urn:microsoft.com/office/officeart/2005/8/layout/cycle2"/>
    <dgm:cxn modelId="{DC8ADAD2-813E-487B-9628-9F7B9B1213B4}" type="presParOf" srcId="{8D3E8337-BDEB-4F49-BE82-CB07E442DC61}" destId="{EA50AA72-B05D-4957-9A40-AA4E7C5C4E32}" srcOrd="0" destOrd="0" presId="urn:microsoft.com/office/officeart/2005/8/layout/cycle2"/>
    <dgm:cxn modelId="{A64120EF-536F-4F8E-A7E2-F71D947A59B1}" type="presParOf" srcId="{2DAD1B9F-2350-4338-809B-5646C84E00F8}" destId="{45C239C0-1687-4079-AC55-BDAF8BD06C3C}" srcOrd="2" destOrd="0" presId="urn:microsoft.com/office/officeart/2005/8/layout/cycle2"/>
    <dgm:cxn modelId="{EC20596F-5EA6-4BB4-8072-ECBB94D91548}" type="presParOf" srcId="{2DAD1B9F-2350-4338-809B-5646C84E00F8}" destId="{BCA33E93-BAAF-4FB4-B4F3-0C15B0C446EF}" srcOrd="3" destOrd="0" presId="urn:microsoft.com/office/officeart/2005/8/layout/cycle2"/>
    <dgm:cxn modelId="{657E6AB2-194D-4E13-87B2-6FB3CF958A5D}" type="presParOf" srcId="{BCA33E93-BAAF-4FB4-B4F3-0C15B0C446EF}" destId="{E5C783DD-DD0A-415C-93C2-5FA490935528}" srcOrd="0" destOrd="0" presId="urn:microsoft.com/office/officeart/2005/8/layout/cycle2"/>
    <dgm:cxn modelId="{6927E200-3550-46B0-92B7-C9BDC800D5BA}" type="presParOf" srcId="{2DAD1B9F-2350-4338-809B-5646C84E00F8}" destId="{2BB6B1CE-5FBE-43FE-BFBB-58A2A0612B6F}" srcOrd="4" destOrd="0" presId="urn:microsoft.com/office/officeart/2005/8/layout/cycle2"/>
    <dgm:cxn modelId="{7ECD6CDE-3074-4344-B1A9-A3690D6D353F}" type="presParOf" srcId="{2DAD1B9F-2350-4338-809B-5646C84E00F8}" destId="{0DCA9E6F-D0BC-493A-8251-3263ED5DC20D}" srcOrd="5" destOrd="0" presId="urn:microsoft.com/office/officeart/2005/8/layout/cycle2"/>
    <dgm:cxn modelId="{FBB01495-DA74-446D-ACFD-3480C536B589}" type="presParOf" srcId="{0DCA9E6F-D0BC-493A-8251-3263ED5DC20D}" destId="{722CA4A7-2E44-4A05-B3F0-1A2CEDBB06E9}"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B5DD33-4961-4940-9D6B-3D03D630143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x-none"/>
        </a:p>
      </dgm:t>
    </dgm:pt>
    <dgm:pt modelId="{16B2B7EC-5229-49D8-B1C5-B150A15A39D3}">
      <dgm:prSet custT="1"/>
      <dgm:spPr/>
      <dgm:t>
        <a:bodyPr/>
        <a:lstStyle/>
        <a:p>
          <a:r>
            <a:rPr lang="uk-UA" sz="2000" b="1" i="1" dirty="0" smtClean="0">
              <a:latin typeface="+mn-lt"/>
            </a:rPr>
            <a:t>За контекстом </a:t>
          </a:r>
          <a:endParaRPr lang="x-none" sz="2000" b="1" dirty="0">
            <a:latin typeface="+mn-lt"/>
            <a:cs typeface="Times New Roman" panose="02020603050405020304" pitchFamily="18" charset="0"/>
          </a:endParaRPr>
        </a:p>
      </dgm:t>
    </dgm:pt>
    <dgm:pt modelId="{697BEE2C-A960-4132-AAB9-8E84456104BB}" type="parTrans" cxnId="{7E9AE92C-B371-415E-8589-8C169A618E5D}">
      <dgm:prSet/>
      <dgm:spPr/>
      <dgm:t>
        <a:bodyPr/>
        <a:lstStyle/>
        <a:p>
          <a:endParaRPr lang="x-none"/>
        </a:p>
      </dgm:t>
    </dgm:pt>
    <dgm:pt modelId="{A09CA008-9ABD-4992-8DBF-216EDEA00B3E}" type="sibTrans" cxnId="{7E9AE92C-B371-415E-8589-8C169A618E5D}">
      <dgm:prSet/>
      <dgm:spPr/>
      <dgm:t>
        <a:bodyPr/>
        <a:lstStyle/>
        <a:p>
          <a:endParaRPr lang="x-none"/>
        </a:p>
      </dgm:t>
    </dgm:pt>
    <dgm:pt modelId="{B8581A3A-B780-4C17-8C50-03BE9EAA9CC2}">
      <dgm:prSet custT="1"/>
      <dgm:spPr/>
      <dgm:t>
        <a:bodyPr/>
        <a:lstStyle/>
        <a:p>
          <a:r>
            <a:rPr lang="uk-UA" sz="2000" b="1" i="1" dirty="0" smtClean="0">
              <a:latin typeface="+mn-lt"/>
            </a:rPr>
            <a:t>За вартістю </a:t>
          </a:r>
          <a:endParaRPr lang="x-none" sz="2000" b="1" dirty="0">
            <a:latin typeface="+mn-lt"/>
            <a:cs typeface="Times New Roman" panose="02020603050405020304" pitchFamily="18" charset="0"/>
          </a:endParaRPr>
        </a:p>
      </dgm:t>
    </dgm:pt>
    <dgm:pt modelId="{592D7266-2FB1-417C-A0A3-611977F602DB}" type="parTrans" cxnId="{19774A21-4CAB-484C-9425-94EB656F3A2C}">
      <dgm:prSet/>
      <dgm:spPr/>
      <dgm:t>
        <a:bodyPr/>
        <a:lstStyle/>
        <a:p>
          <a:endParaRPr lang="x-none"/>
        </a:p>
      </dgm:t>
    </dgm:pt>
    <dgm:pt modelId="{DB18DBA2-BDAB-4606-9B76-39F89ECE0063}" type="sibTrans" cxnId="{19774A21-4CAB-484C-9425-94EB656F3A2C}">
      <dgm:prSet/>
      <dgm:spPr/>
      <dgm:t>
        <a:bodyPr/>
        <a:lstStyle/>
        <a:p>
          <a:endParaRPr lang="x-none"/>
        </a:p>
      </dgm:t>
    </dgm:pt>
    <dgm:pt modelId="{362692D8-246D-4F15-819A-9E4B6285B63E}">
      <dgm:prSet custT="1"/>
      <dgm:spPr/>
      <dgm:t>
        <a:bodyPr/>
        <a:lstStyle/>
        <a:p>
          <a:r>
            <a:rPr lang="uk-UA" sz="2000" dirty="0" smtClean="0">
              <a:latin typeface="+mn-lt"/>
            </a:rPr>
            <a:t>при перевірці процесу здійснення публічних закупівель </a:t>
          </a:r>
          <a:r>
            <a:rPr lang="uk-UA" sz="2000" dirty="0" smtClean="0">
              <a:latin typeface="+mn-lt"/>
            </a:rPr>
            <a:t>суттєвими є </a:t>
          </a:r>
          <a:r>
            <a:rPr lang="uk-UA" sz="2000" dirty="0" smtClean="0">
              <a:latin typeface="+mn-lt"/>
            </a:rPr>
            <a:t>усі платежі, які перераховані як аванс в кінці року</a:t>
          </a:r>
          <a:endParaRPr lang="x-none" sz="2000" dirty="0">
            <a:latin typeface="+mn-lt"/>
            <a:cs typeface="Times New Roman" panose="02020603050405020304" pitchFamily="18" charset="0"/>
          </a:endParaRPr>
        </a:p>
      </dgm:t>
    </dgm:pt>
    <dgm:pt modelId="{0047E32B-4808-4469-BD4B-1713DCA592F0}" type="parTrans" cxnId="{05A5EBB1-475A-4885-A2D7-2BBC6C1A59B1}">
      <dgm:prSet/>
      <dgm:spPr/>
      <dgm:t>
        <a:bodyPr/>
        <a:lstStyle/>
        <a:p>
          <a:endParaRPr lang="x-none"/>
        </a:p>
      </dgm:t>
    </dgm:pt>
    <dgm:pt modelId="{D888E6D6-3131-45FA-AB6A-130689B67289}" type="sibTrans" cxnId="{05A5EBB1-475A-4885-A2D7-2BBC6C1A59B1}">
      <dgm:prSet/>
      <dgm:spPr/>
      <dgm:t>
        <a:bodyPr/>
        <a:lstStyle/>
        <a:p>
          <a:endParaRPr lang="x-none"/>
        </a:p>
      </dgm:t>
    </dgm:pt>
    <dgm:pt modelId="{848A1B11-0FC5-4CCA-A3ED-4B29A50BC461}">
      <dgm:prSet custT="1"/>
      <dgm:spPr/>
      <dgm:t>
        <a:bodyPr/>
        <a:lstStyle/>
        <a:p>
          <a:r>
            <a:rPr lang="uk-UA" sz="2000" dirty="0" smtClean="0">
              <a:latin typeface="+mn-lt"/>
            </a:rPr>
            <a:t>якщо підвищені стипендії становлять значний відсоток від загальної суми усіх стипендій, такі операції є суттєвими</a:t>
          </a:r>
          <a:endParaRPr lang="x-none" sz="2000" dirty="0">
            <a:latin typeface="+mn-lt"/>
            <a:cs typeface="Times New Roman" panose="02020603050405020304" pitchFamily="18" charset="0"/>
          </a:endParaRPr>
        </a:p>
      </dgm:t>
    </dgm:pt>
    <dgm:pt modelId="{2026E241-D05C-48D0-8DA4-5F1B4EEF9027}" type="parTrans" cxnId="{FE2AFC27-8CFB-4AE6-8931-C5D4270CB090}">
      <dgm:prSet/>
      <dgm:spPr/>
      <dgm:t>
        <a:bodyPr/>
        <a:lstStyle/>
        <a:p>
          <a:endParaRPr lang="x-none"/>
        </a:p>
      </dgm:t>
    </dgm:pt>
    <dgm:pt modelId="{06DD3C96-593B-41AE-81DB-918ED5958C8F}" type="sibTrans" cxnId="{FE2AFC27-8CFB-4AE6-8931-C5D4270CB090}">
      <dgm:prSet/>
      <dgm:spPr/>
      <dgm:t>
        <a:bodyPr/>
        <a:lstStyle/>
        <a:p>
          <a:endParaRPr lang="x-none"/>
        </a:p>
      </dgm:t>
    </dgm:pt>
    <dgm:pt modelId="{9FED4039-6264-45D5-96DA-B5CA3699AB68}">
      <dgm:prSet/>
      <dgm:spPr/>
      <dgm:t>
        <a:bodyPr/>
        <a:lstStyle/>
        <a:p>
          <a:r>
            <a:rPr lang="uk-UA" b="1" i="1" dirty="0" smtClean="0">
              <a:latin typeface="+mn-lt"/>
            </a:rPr>
            <a:t>За характером </a:t>
          </a:r>
          <a:endParaRPr lang="ru-RU" dirty="0">
            <a:latin typeface="+mn-lt"/>
          </a:endParaRPr>
        </a:p>
      </dgm:t>
    </dgm:pt>
    <dgm:pt modelId="{B2284E9F-F729-43E2-9F72-C13EDDD899C7}" type="parTrans" cxnId="{3316A3B9-4341-400B-BA08-DD0E57AD7B25}">
      <dgm:prSet/>
      <dgm:spPr/>
      <dgm:t>
        <a:bodyPr/>
        <a:lstStyle/>
        <a:p>
          <a:endParaRPr lang="ru-RU"/>
        </a:p>
      </dgm:t>
    </dgm:pt>
    <dgm:pt modelId="{BEE1F981-77A1-4AED-886F-A6373C01435D}" type="sibTrans" cxnId="{3316A3B9-4341-400B-BA08-DD0E57AD7B25}">
      <dgm:prSet/>
      <dgm:spPr/>
      <dgm:t>
        <a:bodyPr/>
        <a:lstStyle/>
        <a:p>
          <a:endParaRPr lang="ru-RU"/>
        </a:p>
      </dgm:t>
    </dgm:pt>
    <dgm:pt modelId="{A923AC49-CC2C-4BFF-8FFF-331126AD03B2}">
      <dgm:prSet/>
      <dgm:spPr/>
      <dgm:t>
        <a:bodyPr/>
        <a:lstStyle/>
        <a:p>
          <a:r>
            <a:rPr lang="uk-UA" dirty="0" smtClean="0">
              <a:latin typeface="+mn-lt"/>
            </a:rPr>
            <a:t>суттєвими є усі випадки використання побудованих за кошти державного бюджету об’єктів без сертифікатів, що засвідчують відповідність завершеного будівництва об’єктів </a:t>
          </a:r>
          <a:r>
            <a:rPr lang="uk-UA" dirty="0" err="1" smtClean="0">
              <a:latin typeface="+mn-lt"/>
            </a:rPr>
            <a:t>проєктній</a:t>
          </a:r>
          <a:r>
            <a:rPr lang="uk-UA" dirty="0" smtClean="0">
              <a:latin typeface="+mn-lt"/>
            </a:rPr>
            <a:t> документації та підтверджують їх готовність до експлуатації</a:t>
          </a:r>
          <a:endParaRPr lang="ru-RU" dirty="0">
            <a:latin typeface="+mn-lt"/>
          </a:endParaRPr>
        </a:p>
      </dgm:t>
    </dgm:pt>
    <dgm:pt modelId="{CE3EF213-0C5F-4519-88E9-D6831ADFCF6F}" type="parTrans" cxnId="{6290C395-E17F-44B2-AAD0-7F7A517FAF78}">
      <dgm:prSet/>
      <dgm:spPr/>
      <dgm:t>
        <a:bodyPr/>
        <a:lstStyle/>
        <a:p>
          <a:endParaRPr lang="ru-RU"/>
        </a:p>
      </dgm:t>
    </dgm:pt>
    <dgm:pt modelId="{A7D90578-0C93-474B-BE28-9F70D10CC895}" type="sibTrans" cxnId="{6290C395-E17F-44B2-AAD0-7F7A517FAF78}">
      <dgm:prSet/>
      <dgm:spPr/>
      <dgm:t>
        <a:bodyPr/>
        <a:lstStyle/>
        <a:p>
          <a:endParaRPr lang="ru-RU"/>
        </a:p>
      </dgm:t>
    </dgm:pt>
    <dgm:pt modelId="{B03A4270-C4CD-4E96-BBD8-6353D25D572A}" type="pres">
      <dgm:prSet presAssocID="{29B5DD33-4961-4940-9D6B-3D03D6301436}" presName="Name0" presStyleCnt="0">
        <dgm:presLayoutVars>
          <dgm:dir/>
          <dgm:animLvl val="lvl"/>
          <dgm:resizeHandles val="exact"/>
        </dgm:presLayoutVars>
      </dgm:prSet>
      <dgm:spPr/>
      <dgm:t>
        <a:bodyPr/>
        <a:lstStyle/>
        <a:p>
          <a:endParaRPr lang="ru-RU"/>
        </a:p>
      </dgm:t>
    </dgm:pt>
    <dgm:pt modelId="{F0DAC951-21EC-49A3-8728-67BF49B08CEF}" type="pres">
      <dgm:prSet presAssocID="{9FED4039-6264-45D5-96DA-B5CA3699AB68}" presName="composite" presStyleCnt="0"/>
      <dgm:spPr/>
    </dgm:pt>
    <dgm:pt modelId="{24D7487B-5BC5-420C-ADEC-B4DF1991EAD4}" type="pres">
      <dgm:prSet presAssocID="{9FED4039-6264-45D5-96DA-B5CA3699AB68}" presName="parTx" presStyleLbl="alignNode1" presStyleIdx="0" presStyleCnt="3">
        <dgm:presLayoutVars>
          <dgm:chMax val="0"/>
          <dgm:chPref val="0"/>
          <dgm:bulletEnabled val="1"/>
        </dgm:presLayoutVars>
      </dgm:prSet>
      <dgm:spPr/>
      <dgm:t>
        <a:bodyPr/>
        <a:lstStyle/>
        <a:p>
          <a:endParaRPr lang="ru-RU"/>
        </a:p>
      </dgm:t>
    </dgm:pt>
    <dgm:pt modelId="{B8787C29-79EC-481A-93CC-343DEE833CD5}" type="pres">
      <dgm:prSet presAssocID="{9FED4039-6264-45D5-96DA-B5CA3699AB68}" presName="desTx" presStyleLbl="alignAccFollowNode1" presStyleIdx="0" presStyleCnt="3">
        <dgm:presLayoutVars>
          <dgm:bulletEnabled val="1"/>
        </dgm:presLayoutVars>
      </dgm:prSet>
      <dgm:spPr/>
      <dgm:t>
        <a:bodyPr/>
        <a:lstStyle/>
        <a:p>
          <a:endParaRPr lang="ru-RU"/>
        </a:p>
      </dgm:t>
    </dgm:pt>
    <dgm:pt modelId="{9F95082C-65B6-4DF8-8E5A-D63814D7D2BC}" type="pres">
      <dgm:prSet presAssocID="{BEE1F981-77A1-4AED-886F-A6373C01435D}" presName="space" presStyleCnt="0"/>
      <dgm:spPr/>
    </dgm:pt>
    <dgm:pt modelId="{6B3F36C3-146C-4B83-9D66-323F864424CC}" type="pres">
      <dgm:prSet presAssocID="{16B2B7EC-5229-49D8-B1C5-B150A15A39D3}" presName="composite" presStyleCnt="0"/>
      <dgm:spPr/>
    </dgm:pt>
    <dgm:pt modelId="{B769D835-EF56-432C-9BB3-C5E444FA32AC}" type="pres">
      <dgm:prSet presAssocID="{16B2B7EC-5229-49D8-B1C5-B150A15A39D3}" presName="parTx" presStyleLbl="alignNode1" presStyleIdx="1" presStyleCnt="3" custLinFactNeighborY="-5">
        <dgm:presLayoutVars>
          <dgm:chMax val="0"/>
          <dgm:chPref val="0"/>
          <dgm:bulletEnabled val="1"/>
        </dgm:presLayoutVars>
      </dgm:prSet>
      <dgm:spPr/>
      <dgm:t>
        <a:bodyPr/>
        <a:lstStyle/>
        <a:p>
          <a:endParaRPr lang="ru-RU"/>
        </a:p>
      </dgm:t>
    </dgm:pt>
    <dgm:pt modelId="{0EBDDDF5-4FD9-4224-83F8-70774D02BC5F}" type="pres">
      <dgm:prSet presAssocID="{16B2B7EC-5229-49D8-B1C5-B150A15A39D3}" presName="desTx" presStyleLbl="alignAccFollowNode1" presStyleIdx="1" presStyleCnt="3">
        <dgm:presLayoutVars>
          <dgm:bulletEnabled val="1"/>
        </dgm:presLayoutVars>
      </dgm:prSet>
      <dgm:spPr/>
      <dgm:t>
        <a:bodyPr/>
        <a:lstStyle/>
        <a:p>
          <a:endParaRPr lang="ru-RU"/>
        </a:p>
      </dgm:t>
    </dgm:pt>
    <dgm:pt modelId="{5172F9A6-2D4A-4913-BD38-8F0160C549C2}" type="pres">
      <dgm:prSet presAssocID="{A09CA008-9ABD-4992-8DBF-216EDEA00B3E}" presName="space" presStyleCnt="0"/>
      <dgm:spPr/>
    </dgm:pt>
    <dgm:pt modelId="{FEBBD69F-3BF8-4BD0-B2DE-C4015784A055}" type="pres">
      <dgm:prSet presAssocID="{B8581A3A-B780-4C17-8C50-03BE9EAA9CC2}" presName="composite" presStyleCnt="0"/>
      <dgm:spPr/>
    </dgm:pt>
    <dgm:pt modelId="{68195D45-3CFF-4107-9CB7-B4F3C5BBD414}" type="pres">
      <dgm:prSet presAssocID="{B8581A3A-B780-4C17-8C50-03BE9EAA9CC2}" presName="parTx" presStyleLbl="alignNode1" presStyleIdx="2" presStyleCnt="3">
        <dgm:presLayoutVars>
          <dgm:chMax val="0"/>
          <dgm:chPref val="0"/>
          <dgm:bulletEnabled val="1"/>
        </dgm:presLayoutVars>
      </dgm:prSet>
      <dgm:spPr/>
      <dgm:t>
        <a:bodyPr/>
        <a:lstStyle/>
        <a:p>
          <a:endParaRPr lang="ru-RU"/>
        </a:p>
      </dgm:t>
    </dgm:pt>
    <dgm:pt modelId="{F46CC8FA-EB3D-4041-BDDC-FA72BF085131}" type="pres">
      <dgm:prSet presAssocID="{B8581A3A-B780-4C17-8C50-03BE9EAA9CC2}" presName="desTx" presStyleLbl="alignAccFollowNode1" presStyleIdx="2" presStyleCnt="3">
        <dgm:presLayoutVars>
          <dgm:bulletEnabled val="1"/>
        </dgm:presLayoutVars>
      </dgm:prSet>
      <dgm:spPr/>
      <dgm:t>
        <a:bodyPr/>
        <a:lstStyle/>
        <a:p>
          <a:endParaRPr lang="ru-RU"/>
        </a:p>
      </dgm:t>
    </dgm:pt>
  </dgm:ptLst>
  <dgm:cxnLst>
    <dgm:cxn modelId="{A2BE8068-6143-4316-9105-B7BAE565D9D8}" type="presOf" srcId="{B8581A3A-B780-4C17-8C50-03BE9EAA9CC2}" destId="{68195D45-3CFF-4107-9CB7-B4F3C5BBD414}" srcOrd="0" destOrd="0" presId="urn:microsoft.com/office/officeart/2005/8/layout/hList1"/>
    <dgm:cxn modelId="{7E9AE92C-B371-415E-8589-8C169A618E5D}" srcId="{29B5DD33-4961-4940-9D6B-3D03D6301436}" destId="{16B2B7EC-5229-49D8-B1C5-B150A15A39D3}" srcOrd="1" destOrd="0" parTransId="{697BEE2C-A960-4132-AAB9-8E84456104BB}" sibTransId="{A09CA008-9ABD-4992-8DBF-216EDEA00B3E}"/>
    <dgm:cxn modelId="{F466D8D8-A2F0-4DD1-B9ED-0E3538D04554}" type="presOf" srcId="{16B2B7EC-5229-49D8-B1C5-B150A15A39D3}" destId="{B769D835-EF56-432C-9BB3-C5E444FA32AC}" srcOrd="0" destOrd="0" presId="urn:microsoft.com/office/officeart/2005/8/layout/hList1"/>
    <dgm:cxn modelId="{2A52FF86-8D32-48A9-8619-545AAF376634}" type="presOf" srcId="{A923AC49-CC2C-4BFF-8FFF-331126AD03B2}" destId="{B8787C29-79EC-481A-93CC-343DEE833CD5}" srcOrd="0" destOrd="0" presId="urn:microsoft.com/office/officeart/2005/8/layout/hList1"/>
    <dgm:cxn modelId="{81053BEB-0748-4312-8163-7A0CD7A3B415}" type="presOf" srcId="{29B5DD33-4961-4940-9D6B-3D03D6301436}" destId="{B03A4270-C4CD-4E96-BBD8-6353D25D572A}" srcOrd="0" destOrd="0" presId="urn:microsoft.com/office/officeart/2005/8/layout/hList1"/>
    <dgm:cxn modelId="{3316A3B9-4341-400B-BA08-DD0E57AD7B25}" srcId="{29B5DD33-4961-4940-9D6B-3D03D6301436}" destId="{9FED4039-6264-45D5-96DA-B5CA3699AB68}" srcOrd="0" destOrd="0" parTransId="{B2284E9F-F729-43E2-9F72-C13EDDD899C7}" sibTransId="{BEE1F981-77A1-4AED-886F-A6373C01435D}"/>
    <dgm:cxn modelId="{6290C395-E17F-44B2-AAD0-7F7A517FAF78}" srcId="{9FED4039-6264-45D5-96DA-B5CA3699AB68}" destId="{A923AC49-CC2C-4BFF-8FFF-331126AD03B2}" srcOrd="0" destOrd="0" parTransId="{CE3EF213-0C5F-4519-88E9-D6831ADFCF6F}" sibTransId="{A7D90578-0C93-474B-BE28-9F70D10CC895}"/>
    <dgm:cxn modelId="{05A5EBB1-475A-4885-A2D7-2BBC6C1A59B1}" srcId="{16B2B7EC-5229-49D8-B1C5-B150A15A39D3}" destId="{362692D8-246D-4F15-819A-9E4B6285B63E}" srcOrd="0" destOrd="0" parTransId="{0047E32B-4808-4469-BD4B-1713DCA592F0}" sibTransId="{D888E6D6-3131-45FA-AB6A-130689B67289}"/>
    <dgm:cxn modelId="{4006AA26-0F88-4507-8D5D-23F65EA28E60}" type="presOf" srcId="{9FED4039-6264-45D5-96DA-B5CA3699AB68}" destId="{24D7487B-5BC5-420C-ADEC-B4DF1991EAD4}" srcOrd="0" destOrd="0" presId="urn:microsoft.com/office/officeart/2005/8/layout/hList1"/>
    <dgm:cxn modelId="{EC99DFCD-96BE-4775-A815-94171E5EE5B7}" type="presOf" srcId="{362692D8-246D-4F15-819A-9E4B6285B63E}" destId="{0EBDDDF5-4FD9-4224-83F8-70774D02BC5F}" srcOrd="0" destOrd="0" presId="urn:microsoft.com/office/officeart/2005/8/layout/hList1"/>
    <dgm:cxn modelId="{19774A21-4CAB-484C-9425-94EB656F3A2C}" srcId="{29B5DD33-4961-4940-9D6B-3D03D6301436}" destId="{B8581A3A-B780-4C17-8C50-03BE9EAA9CC2}" srcOrd="2" destOrd="0" parTransId="{592D7266-2FB1-417C-A0A3-611977F602DB}" sibTransId="{DB18DBA2-BDAB-4606-9B76-39F89ECE0063}"/>
    <dgm:cxn modelId="{FD487295-6EF5-4942-9A1D-EDDB5054C99A}" type="presOf" srcId="{848A1B11-0FC5-4CCA-A3ED-4B29A50BC461}" destId="{F46CC8FA-EB3D-4041-BDDC-FA72BF085131}" srcOrd="0" destOrd="0" presId="urn:microsoft.com/office/officeart/2005/8/layout/hList1"/>
    <dgm:cxn modelId="{FE2AFC27-8CFB-4AE6-8931-C5D4270CB090}" srcId="{B8581A3A-B780-4C17-8C50-03BE9EAA9CC2}" destId="{848A1B11-0FC5-4CCA-A3ED-4B29A50BC461}" srcOrd="0" destOrd="0" parTransId="{2026E241-D05C-48D0-8DA4-5F1B4EEF9027}" sibTransId="{06DD3C96-593B-41AE-81DB-918ED5958C8F}"/>
    <dgm:cxn modelId="{CC2028E0-5778-4CAE-AC4E-9B8C63B2CCD5}" type="presParOf" srcId="{B03A4270-C4CD-4E96-BBD8-6353D25D572A}" destId="{F0DAC951-21EC-49A3-8728-67BF49B08CEF}" srcOrd="0" destOrd="0" presId="urn:microsoft.com/office/officeart/2005/8/layout/hList1"/>
    <dgm:cxn modelId="{A1A3DDB1-90DF-4AEB-BDC9-5E60201FD3A1}" type="presParOf" srcId="{F0DAC951-21EC-49A3-8728-67BF49B08CEF}" destId="{24D7487B-5BC5-420C-ADEC-B4DF1991EAD4}" srcOrd="0" destOrd="0" presId="urn:microsoft.com/office/officeart/2005/8/layout/hList1"/>
    <dgm:cxn modelId="{32B6ED0C-0AA4-4783-AB67-C447043A574E}" type="presParOf" srcId="{F0DAC951-21EC-49A3-8728-67BF49B08CEF}" destId="{B8787C29-79EC-481A-93CC-343DEE833CD5}" srcOrd="1" destOrd="0" presId="urn:microsoft.com/office/officeart/2005/8/layout/hList1"/>
    <dgm:cxn modelId="{DA478397-510E-4BA7-A14B-ED93E0FBFB34}" type="presParOf" srcId="{B03A4270-C4CD-4E96-BBD8-6353D25D572A}" destId="{9F95082C-65B6-4DF8-8E5A-D63814D7D2BC}" srcOrd="1" destOrd="0" presId="urn:microsoft.com/office/officeart/2005/8/layout/hList1"/>
    <dgm:cxn modelId="{30E50D49-B8A8-4E4F-99ED-0A49CBB20ACA}" type="presParOf" srcId="{B03A4270-C4CD-4E96-BBD8-6353D25D572A}" destId="{6B3F36C3-146C-4B83-9D66-323F864424CC}" srcOrd="2" destOrd="0" presId="urn:microsoft.com/office/officeart/2005/8/layout/hList1"/>
    <dgm:cxn modelId="{F902F57B-75C4-4E2E-B43E-18D7117CF774}" type="presParOf" srcId="{6B3F36C3-146C-4B83-9D66-323F864424CC}" destId="{B769D835-EF56-432C-9BB3-C5E444FA32AC}" srcOrd="0" destOrd="0" presId="urn:microsoft.com/office/officeart/2005/8/layout/hList1"/>
    <dgm:cxn modelId="{4D187927-A5B5-4AD1-B6FC-231BCF935CAD}" type="presParOf" srcId="{6B3F36C3-146C-4B83-9D66-323F864424CC}" destId="{0EBDDDF5-4FD9-4224-83F8-70774D02BC5F}" srcOrd="1" destOrd="0" presId="urn:microsoft.com/office/officeart/2005/8/layout/hList1"/>
    <dgm:cxn modelId="{C5E13E71-40A8-4DB1-A561-10DB9305D6DC}" type="presParOf" srcId="{B03A4270-C4CD-4E96-BBD8-6353D25D572A}" destId="{5172F9A6-2D4A-4913-BD38-8F0160C549C2}" srcOrd="3" destOrd="0" presId="urn:microsoft.com/office/officeart/2005/8/layout/hList1"/>
    <dgm:cxn modelId="{9A0EB175-C407-4FCC-8A91-9BEFB2C87581}" type="presParOf" srcId="{B03A4270-C4CD-4E96-BBD8-6353D25D572A}" destId="{FEBBD69F-3BF8-4BD0-B2DE-C4015784A055}" srcOrd="4" destOrd="0" presId="urn:microsoft.com/office/officeart/2005/8/layout/hList1"/>
    <dgm:cxn modelId="{9CEBCA61-7FDA-411F-BB56-B6F6AE810708}" type="presParOf" srcId="{FEBBD69F-3BF8-4BD0-B2DE-C4015784A055}" destId="{68195D45-3CFF-4107-9CB7-B4F3C5BBD414}" srcOrd="0" destOrd="0" presId="urn:microsoft.com/office/officeart/2005/8/layout/hList1"/>
    <dgm:cxn modelId="{3E3BA0FF-68E2-4531-89E8-C1B49614C986}" type="presParOf" srcId="{FEBBD69F-3BF8-4BD0-B2DE-C4015784A055}" destId="{F46CC8FA-EB3D-4041-BDDC-FA72BF08513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D9F791D-D03D-48D1-8355-9B613E6A786F}" type="doc">
      <dgm:prSet loTypeId="urn:microsoft.com/office/officeart/2005/8/layout/vProcess5" loCatId="process" qsTypeId="urn:microsoft.com/office/officeart/2005/8/quickstyle/simple1" qsCatId="simple" csTypeId="urn:microsoft.com/office/officeart/2005/8/colors/colorful1" csCatId="colorful" phldr="1"/>
      <dgm:spPr/>
    </dgm:pt>
    <dgm:pt modelId="{620D2DBA-12A0-4E2B-8851-293B8CB88FEB}">
      <dgm:prSet phldrT="[Текст]" custT="1"/>
      <dgm:spPr/>
      <dgm:t>
        <a:bodyPr/>
        <a:lstStyle/>
        <a:p>
          <a:pPr>
            <a:spcAft>
              <a:spcPts val="0"/>
            </a:spcAft>
          </a:pPr>
          <a:r>
            <a:rPr lang="uk-UA" sz="2000" dirty="0">
              <a:solidFill>
                <a:schemeClr val="tx1"/>
              </a:solidFill>
              <a:latin typeface="+mn-lt"/>
              <a:cs typeface="Times New Roman" panose="02020603050405020304" pitchFamily="18" charset="0"/>
            </a:rPr>
            <a:t>1. </a:t>
          </a:r>
          <a:r>
            <a:rPr lang="uk-UA" sz="2000" b="1" i="1" dirty="0" smtClean="0">
              <a:solidFill>
                <a:schemeClr val="tx1"/>
              </a:solidFill>
            </a:rPr>
            <a:t>Планування</a:t>
          </a:r>
          <a:r>
            <a:rPr lang="uk-UA" sz="2000" dirty="0" smtClean="0">
              <a:solidFill>
                <a:schemeClr val="tx1"/>
              </a:solidFill>
            </a:rPr>
            <a:t> – визначення суттєвості допомагає виявити питання аудиту, які є важливими для користувачів, а також оцінити суттєві ризики та встановити характер, терміни та обсяг аудиторських процедур</a:t>
          </a:r>
          <a:endParaRPr lang="uk-UA" sz="2000" dirty="0">
            <a:solidFill>
              <a:schemeClr val="tx1"/>
            </a:solidFill>
            <a:latin typeface="+mn-lt"/>
            <a:cs typeface="Times New Roman" panose="02020603050405020304" pitchFamily="18" charset="0"/>
          </a:endParaRPr>
        </a:p>
      </dgm:t>
    </dgm:pt>
    <dgm:pt modelId="{E00239DA-F921-4199-B4FF-53AC12BDEC4B}" type="parTrans" cxnId="{88998EC5-934B-40F5-9204-921DA4538095}">
      <dgm:prSet/>
      <dgm:spPr/>
      <dgm:t>
        <a:bodyPr/>
        <a:lstStyle/>
        <a:p>
          <a:endParaRPr lang="uk-UA" sz="1100"/>
        </a:p>
      </dgm:t>
    </dgm:pt>
    <dgm:pt modelId="{B28F921B-D3CE-434A-A5D0-9E0EF4FD868B}" type="sibTrans" cxnId="{88998EC5-934B-40F5-9204-921DA4538095}">
      <dgm:prSet custT="1"/>
      <dgm:spPr/>
      <dgm:t>
        <a:bodyPr/>
        <a:lstStyle/>
        <a:p>
          <a:endParaRPr lang="uk-UA" sz="1100"/>
        </a:p>
      </dgm:t>
    </dgm:pt>
    <dgm:pt modelId="{4DC4F182-3215-4287-95F7-DCE82F9F1D97}">
      <dgm:prSet phldrT="[Текст]" custT="1"/>
      <dgm:spPr/>
      <dgm:t>
        <a:bodyPr/>
        <a:lstStyle/>
        <a:p>
          <a:pPr>
            <a:spcAft>
              <a:spcPts val="0"/>
            </a:spcAft>
          </a:pPr>
          <a:r>
            <a:rPr lang="uk-UA" sz="1800" dirty="0">
              <a:solidFill>
                <a:schemeClr val="tx1"/>
              </a:solidFill>
              <a:latin typeface="+mn-lt"/>
              <a:cs typeface="Times New Roman" panose="02020603050405020304" pitchFamily="18" charset="0"/>
            </a:rPr>
            <a:t>2. </a:t>
          </a:r>
          <a:r>
            <a:rPr lang="uk-UA" sz="2000" b="1" i="1" dirty="0" smtClean="0">
              <a:solidFill>
                <a:schemeClr val="tx1"/>
              </a:solidFill>
            </a:rPr>
            <a:t>Виконання</a:t>
          </a:r>
          <a:r>
            <a:rPr lang="en-US" sz="2000" b="1" i="1" dirty="0" smtClean="0">
              <a:solidFill>
                <a:schemeClr val="tx1"/>
              </a:solidFill>
            </a:rPr>
            <a:t> </a:t>
          </a:r>
          <a:r>
            <a:rPr lang="uk-UA" sz="2000" b="1" i="1" dirty="0" smtClean="0">
              <a:solidFill>
                <a:schemeClr val="tx1"/>
              </a:solidFill>
            </a:rPr>
            <a:t>аудиту</a:t>
          </a:r>
          <a:r>
            <a:rPr lang="uk-UA" sz="2000" b="1" dirty="0" smtClean="0">
              <a:solidFill>
                <a:schemeClr val="tx1"/>
              </a:solidFill>
            </a:rPr>
            <a:t> </a:t>
          </a:r>
          <a:r>
            <a:rPr lang="uk-UA" sz="2000" dirty="0" smtClean="0">
              <a:solidFill>
                <a:schemeClr val="tx1"/>
              </a:solidFill>
            </a:rPr>
            <a:t>– аудитор використовує критерій суттєвості при оцінці аудиторських доказів, при перегляді запланованих процедур</a:t>
          </a:r>
          <a:endParaRPr lang="uk-UA" sz="2000" dirty="0">
            <a:solidFill>
              <a:schemeClr val="tx1"/>
            </a:solidFill>
            <a:latin typeface="+mn-lt"/>
            <a:cs typeface="Times New Roman" panose="02020603050405020304" pitchFamily="18" charset="0"/>
          </a:endParaRPr>
        </a:p>
      </dgm:t>
    </dgm:pt>
    <dgm:pt modelId="{C43AF77D-F3D7-4D0B-B623-A6B2982F4EE2}" type="parTrans" cxnId="{40036B56-0748-4D65-B9D4-85C08B7A2A06}">
      <dgm:prSet/>
      <dgm:spPr/>
      <dgm:t>
        <a:bodyPr/>
        <a:lstStyle/>
        <a:p>
          <a:endParaRPr lang="uk-UA" sz="1100"/>
        </a:p>
      </dgm:t>
    </dgm:pt>
    <dgm:pt modelId="{190A2059-A75E-4045-9905-7D5CB44934AC}" type="sibTrans" cxnId="{40036B56-0748-4D65-B9D4-85C08B7A2A06}">
      <dgm:prSet custT="1"/>
      <dgm:spPr/>
      <dgm:t>
        <a:bodyPr/>
        <a:lstStyle/>
        <a:p>
          <a:endParaRPr lang="uk-UA" sz="1100"/>
        </a:p>
      </dgm:t>
    </dgm:pt>
    <dgm:pt modelId="{CAB9E188-7E02-4ADF-9731-812FE908A441}">
      <dgm:prSet phldrT="[Текст]" custT="1"/>
      <dgm:spPr/>
      <dgm:t>
        <a:bodyPr/>
        <a:lstStyle/>
        <a:p>
          <a:pPr>
            <a:spcAft>
              <a:spcPts val="0"/>
            </a:spcAft>
          </a:pPr>
          <a:r>
            <a:rPr lang="uk-UA" sz="2000" dirty="0">
              <a:solidFill>
                <a:schemeClr val="tx1"/>
              </a:solidFill>
              <a:latin typeface="+mn-lt"/>
              <a:cs typeface="Times New Roman" panose="02020603050405020304" pitchFamily="18" charset="0"/>
            </a:rPr>
            <a:t>3. </a:t>
          </a:r>
          <a:r>
            <a:rPr lang="uk-UA" sz="2000" b="1" i="1" dirty="0" smtClean="0">
              <a:solidFill>
                <a:schemeClr val="tx1"/>
              </a:solidFill>
            </a:rPr>
            <a:t>Звітування</a:t>
          </a:r>
          <a:r>
            <a:rPr lang="uk-UA" sz="2000" dirty="0" smtClean="0">
              <a:solidFill>
                <a:schemeClr val="tx1"/>
              </a:solidFill>
            </a:rPr>
            <a:t> – критерій</a:t>
          </a:r>
          <a:r>
            <a:rPr lang="en-US" sz="2000" dirty="0" smtClean="0">
              <a:solidFill>
                <a:schemeClr val="tx1"/>
              </a:solidFill>
            </a:rPr>
            <a:t> </a:t>
          </a:r>
          <a:r>
            <a:rPr lang="uk-UA" sz="2000" dirty="0" smtClean="0">
              <a:solidFill>
                <a:schemeClr val="tx1"/>
              </a:solidFill>
            </a:rPr>
            <a:t>суттєвості використовується для оцінки обсягу робіт і рівня невідповідностей, які впливають на аудиторський висновок.</a:t>
          </a:r>
          <a:endParaRPr lang="uk-UA" sz="2000" dirty="0">
            <a:solidFill>
              <a:schemeClr val="tx1"/>
            </a:solidFill>
            <a:latin typeface="+mn-lt"/>
            <a:cs typeface="Times New Roman" panose="02020603050405020304" pitchFamily="18" charset="0"/>
          </a:endParaRPr>
        </a:p>
      </dgm:t>
    </dgm:pt>
    <dgm:pt modelId="{1B9E3DBA-807A-44B4-B736-B82E9AB02333}" type="parTrans" cxnId="{EC803D34-BD1D-4CBC-B03F-8AA2741678B0}">
      <dgm:prSet/>
      <dgm:spPr/>
      <dgm:t>
        <a:bodyPr/>
        <a:lstStyle/>
        <a:p>
          <a:endParaRPr lang="uk-UA" sz="1100"/>
        </a:p>
      </dgm:t>
    </dgm:pt>
    <dgm:pt modelId="{7A4D6993-E27F-4E87-841B-C5AD9D97C3B9}" type="sibTrans" cxnId="{EC803D34-BD1D-4CBC-B03F-8AA2741678B0}">
      <dgm:prSet custT="1"/>
      <dgm:spPr/>
      <dgm:t>
        <a:bodyPr/>
        <a:lstStyle/>
        <a:p>
          <a:endParaRPr lang="uk-UA" sz="1100"/>
        </a:p>
      </dgm:t>
    </dgm:pt>
    <dgm:pt modelId="{34408D11-BE19-4B29-901F-DD95DDD8ECC4}" type="pres">
      <dgm:prSet presAssocID="{5D9F791D-D03D-48D1-8355-9B613E6A786F}" presName="outerComposite" presStyleCnt="0">
        <dgm:presLayoutVars>
          <dgm:chMax val="5"/>
          <dgm:dir/>
          <dgm:resizeHandles val="exact"/>
        </dgm:presLayoutVars>
      </dgm:prSet>
      <dgm:spPr/>
    </dgm:pt>
    <dgm:pt modelId="{4A21BD95-B1A2-4FE8-ADA7-6A16B52F2FFE}" type="pres">
      <dgm:prSet presAssocID="{5D9F791D-D03D-48D1-8355-9B613E6A786F}" presName="dummyMaxCanvas" presStyleCnt="0">
        <dgm:presLayoutVars/>
      </dgm:prSet>
      <dgm:spPr/>
    </dgm:pt>
    <dgm:pt modelId="{30E78FD1-32FB-409C-95EC-FF78B2CA16EC}" type="pres">
      <dgm:prSet presAssocID="{5D9F791D-D03D-48D1-8355-9B613E6A786F}" presName="ThreeNodes_1" presStyleLbl="node1" presStyleIdx="0" presStyleCnt="3" custLinFactNeighborY="476">
        <dgm:presLayoutVars>
          <dgm:bulletEnabled val="1"/>
        </dgm:presLayoutVars>
      </dgm:prSet>
      <dgm:spPr/>
      <dgm:t>
        <a:bodyPr/>
        <a:lstStyle/>
        <a:p>
          <a:endParaRPr lang="ru-RU"/>
        </a:p>
      </dgm:t>
    </dgm:pt>
    <dgm:pt modelId="{AEB7FBF8-4B5F-4682-88A9-101E3DD7B5EC}" type="pres">
      <dgm:prSet presAssocID="{5D9F791D-D03D-48D1-8355-9B613E6A786F}" presName="ThreeNodes_2" presStyleLbl="node1" presStyleIdx="1" presStyleCnt="3">
        <dgm:presLayoutVars>
          <dgm:bulletEnabled val="1"/>
        </dgm:presLayoutVars>
      </dgm:prSet>
      <dgm:spPr/>
      <dgm:t>
        <a:bodyPr/>
        <a:lstStyle/>
        <a:p>
          <a:endParaRPr lang="ru-RU"/>
        </a:p>
      </dgm:t>
    </dgm:pt>
    <dgm:pt modelId="{B21210A1-2177-43E7-A1A0-E1EE7021A628}" type="pres">
      <dgm:prSet presAssocID="{5D9F791D-D03D-48D1-8355-9B613E6A786F}" presName="ThreeNodes_3" presStyleLbl="node1" presStyleIdx="2" presStyleCnt="3">
        <dgm:presLayoutVars>
          <dgm:bulletEnabled val="1"/>
        </dgm:presLayoutVars>
      </dgm:prSet>
      <dgm:spPr/>
      <dgm:t>
        <a:bodyPr/>
        <a:lstStyle/>
        <a:p>
          <a:endParaRPr lang="ru-RU"/>
        </a:p>
      </dgm:t>
    </dgm:pt>
    <dgm:pt modelId="{9D50C2DD-8CB8-49B7-ACDF-D88B12B17B76}" type="pres">
      <dgm:prSet presAssocID="{5D9F791D-D03D-48D1-8355-9B613E6A786F}" presName="ThreeConn_1-2" presStyleLbl="fgAccFollowNode1" presStyleIdx="0" presStyleCnt="2">
        <dgm:presLayoutVars>
          <dgm:bulletEnabled val="1"/>
        </dgm:presLayoutVars>
      </dgm:prSet>
      <dgm:spPr/>
      <dgm:t>
        <a:bodyPr/>
        <a:lstStyle/>
        <a:p>
          <a:endParaRPr lang="ru-RU"/>
        </a:p>
      </dgm:t>
    </dgm:pt>
    <dgm:pt modelId="{AF1726CC-536A-4CF9-809F-C32467A5E17C}" type="pres">
      <dgm:prSet presAssocID="{5D9F791D-D03D-48D1-8355-9B613E6A786F}" presName="ThreeConn_2-3" presStyleLbl="fgAccFollowNode1" presStyleIdx="1" presStyleCnt="2">
        <dgm:presLayoutVars>
          <dgm:bulletEnabled val="1"/>
        </dgm:presLayoutVars>
      </dgm:prSet>
      <dgm:spPr/>
      <dgm:t>
        <a:bodyPr/>
        <a:lstStyle/>
        <a:p>
          <a:endParaRPr lang="ru-RU"/>
        </a:p>
      </dgm:t>
    </dgm:pt>
    <dgm:pt modelId="{1E7E686D-B277-435B-B59E-93B08B636D3D}" type="pres">
      <dgm:prSet presAssocID="{5D9F791D-D03D-48D1-8355-9B613E6A786F}" presName="ThreeNodes_1_text" presStyleLbl="node1" presStyleIdx="2" presStyleCnt="3">
        <dgm:presLayoutVars>
          <dgm:bulletEnabled val="1"/>
        </dgm:presLayoutVars>
      </dgm:prSet>
      <dgm:spPr/>
      <dgm:t>
        <a:bodyPr/>
        <a:lstStyle/>
        <a:p>
          <a:endParaRPr lang="ru-RU"/>
        </a:p>
      </dgm:t>
    </dgm:pt>
    <dgm:pt modelId="{2B64374D-028C-44EC-AB3D-4B5F6C23C903}" type="pres">
      <dgm:prSet presAssocID="{5D9F791D-D03D-48D1-8355-9B613E6A786F}" presName="ThreeNodes_2_text" presStyleLbl="node1" presStyleIdx="2" presStyleCnt="3">
        <dgm:presLayoutVars>
          <dgm:bulletEnabled val="1"/>
        </dgm:presLayoutVars>
      </dgm:prSet>
      <dgm:spPr/>
      <dgm:t>
        <a:bodyPr/>
        <a:lstStyle/>
        <a:p>
          <a:endParaRPr lang="ru-RU"/>
        </a:p>
      </dgm:t>
    </dgm:pt>
    <dgm:pt modelId="{F03BE498-03EA-48F6-828D-43E42DC8A93B}" type="pres">
      <dgm:prSet presAssocID="{5D9F791D-D03D-48D1-8355-9B613E6A786F}" presName="ThreeNodes_3_text" presStyleLbl="node1" presStyleIdx="2" presStyleCnt="3">
        <dgm:presLayoutVars>
          <dgm:bulletEnabled val="1"/>
        </dgm:presLayoutVars>
      </dgm:prSet>
      <dgm:spPr/>
      <dgm:t>
        <a:bodyPr/>
        <a:lstStyle/>
        <a:p>
          <a:endParaRPr lang="ru-RU"/>
        </a:p>
      </dgm:t>
    </dgm:pt>
  </dgm:ptLst>
  <dgm:cxnLst>
    <dgm:cxn modelId="{8B22E20B-AE31-4AB3-ABA2-F4DE4B3127B1}" type="presOf" srcId="{CAB9E188-7E02-4ADF-9731-812FE908A441}" destId="{F03BE498-03EA-48F6-828D-43E42DC8A93B}" srcOrd="1" destOrd="0" presId="urn:microsoft.com/office/officeart/2005/8/layout/vProcess5"/>
    <dgm:cxn modelId="{58325622-6464-4AEF-841D-45FE3F6C0C8C}" type="presOf" srcId="{B28F921B-D3CE-434A-A5D0-9E0EF4FD868B}" destId="{9D50C2DD-8CB8-49B7-ACDF-D88B12B17B76}" srcOrd="0" destOrd="0" presId="urn:microsoft.com/office/officeart/2005/8/layout/vProcess5"/>
    <dgm:cxn modelId="{EC803D34-BD1D-4CBC-B03F-8AA2741678B0}" srcId="{5D9F791D-D03D-48D1-8355-9B613E6A786F}" destId="{CAB9E188-7E02-4ADF-9731-812FE908A441}" srcOrd="2" destOrd="0" parTransId="{1B9E3DBA-807A-44B4-B736-B82E9AB02333}" sibTransId="{7A4D6993-E27F-4E87-841B-C5AD9D97C3B9}"/>
    <dgm:cxn modelId="{40036B56-0748-4D65-B9D4-85C08B7A2A06}" srcId="{5D9F791D-D03D-48D1-8355-9B613E6A786F}" destId="{4DC4F182-3215-4287-95F7-DCE82F9F1D97}" srcOrd="1" destOrd="0" parTransId="{C43AF77D-F3D7-4D0B-B623-A6B2982F4EE2}" sibTransId="{190A2059-A75E-4045-9905-7D5CB44934AC}"/>
    <dgm:cxn modelId="{73C2F60D-207A-48FF-925D-D0B28DA4FD1B}" type="presOf" srcId="{620D2DBA-12A0-4E2B-8851-293B8CB88FEB}" destId="{1E7E686D-B277-435B-B59E-93B08B636D3D}" srcOrd="1" destOrd="0" presId="urn:microsoft.com/office/officeart/2005/8/layout/vProcess5"/>
    <dgm:cxn modelId="{48265CF3-8BBB-475C-9E69-CD9CA9171928}" type="presOf" srcId="{CAB9E188-7E02-4ADF-9731-812FE908A441}" destId="{B21210A1-2177-43E7-A1A0-E1EE7021A628}" srcOrd="0" destOrd="0" presId="urn:microsoft.com/office/officeart/2005/8/layout/vProcess5"/>
    <dgm:cxn modelId="{E9C6EBEE-9913-4AE8-B408-EDDB0ED51659}" type="presOf" srcId="{4DC4F182-3215-4287-95F7-DCE82F9F1D97}" destId="{2B64374D-028C-44EC-AB3D-4B5F6C23C903}" srcOrd="1" destOrd="0" presId="urn:microsoft.com/office/officeart/2005/8/layout/vProcess5"/>
    <dgm:cxn modelId="{D67A3A29-9DC5-409B-B2AB-CB05530CA919}" type="presOf" srcId="{4DC4F182-3215-4287-95F7-DCE82F9F1D97}" destId="{AEB7FBF8-4B5F-4682-88A9-101E3DD7B5EC}" srcOrd="0" destOrd="0" presId="urn:microsoft.com/office/officeart/2005/8/layout/vProcess5"/>
    <dgm:cxn modelId="{1D1F764E-6E92-4285-B7B8-17C6B6E1BDE9}" type="presOf" srcId="{5D9F791D-D03D-48D1-8355-9B613E6A786F}" destId="{34408D11-BE19-4B29-901F-DD95DDD8ECC4}" srcOrd="0" destOrd="0" presId="urn:microsoft.com/office/officeart/2005/8/layout/vProcess5"/>
    <dgm:cxn modelId="{88998EC5-934B-40F5-9204-921DA4538095}" srcId="{5D9F791D-D03D-48D1-8355-9B613E6A786F}" destId="{620D2DBA-12A0-4E2B-8851-293B8CB88FEB}" srcOrd="0" destOrd="0" parTransId="{E00239DA-F921-4199-B4FF-53AC12BDEC4B}" sibTransId="{B28F921B-D3CE-434A-A5D0-9E0EF4FD868B}"/>
    <dgm:cxn modelId="{205A0853-EF3D-434A-911F-A4283191CBAA}" type="presOf" srcId="{620D2DBA-12A0-4E2B-8851-293B8CB88FEB}" destId="{30E78FD1-32FB-409C-95EC-FF78B2CA16EC}" srcOrd="0" destOrd="0" presId="urn:microsoft.com/office/officeart/2005/8/layout/vProcess5"/>
    <dgm:cxn modelId="{B0EB64ED-92F4-4F1C-AB6E-831422945658}" type="presOf" srcId="{190A2059-A75E-4045-9905-7D5CB44934AC}" destId="{AF1726CC-536A-4CF9-809F-C32467A5E17C}" srcOrd="0" destOrd="0" presId="urn:microsoft.com/office/officeart/2005/8/layout/vProcess5"/>
    <dgm:cxn modelId="{410A35FF-CCA5-4C28-A20D-9A3185D176EB}" type="presParOf" srcId="{34408D11-BE19-4B29-901F-DD95DDD8ECC4}" destId="{4A21BD95-B1A2-4FE8-ADA7-6A16B52F2FFE}" srcOrd="0" destOrd="0" presId="urn:microsoft.com/office/officeart/2005/8/layout/vProcess5"/>
    <dgm:cxn modelId="{FC340768-C48E-4E4A-927B-2FA8EB4117BA}" type="presParOf" srcId="{34408D11-BE19-4B29-901F-DD95DDD8ECC4}" destId="{30E78FD1-32FB-409C-95EC-FF78B2CA16EC}" srcOrd="1" destOrd="0" presId="urn:microsoft.com/office/officeart/2005/8/layout/vProcess5"/>
    <dgm:cxn modelId="{7297A7AD-7CB0-4552-954B-20FDD7E9C1DA}" type="presParOf" srcId="{34408D11-BE19-4B29-901F-DD95DDD8ECC4}" destId="{AEB7FBF8-4B5F-4682-88A9-101E3DD7B5EC}" srcOrd="2" destOrd="0" presId="urn:microsoft.com/office/officeart/2005/8/layout/vProcess5"/>
    <dgm:cxn modelId="{32ED4A68-C7C5-41FF-9AF6-F79AAE5CF3A0}" type="presParOf" srcId="{34408D11-BE19-4B29-901F-DD95DDD8ECC4}" destId="{B21210A1-2177-43E7-A1A0-E1EE7021A628}" srcOrd="3" destOrd="0" presId="urn:microsoft.com/office/officeart/2005/8/layout/vProcess5"/>
    <dgm:cxn modelId="{2A1263C9-491B-4FA4-85AF-A7E1743DE9E3}" type="presParOf" srcId="{34408D11-BE19-4B29-901F-DD95DDD8ECC4}" destId="{9D50C2DD-8CB8-49B7-ACDF-D88B12B17B76}" srcOrd="4" destOrd="0" presId="urn:microsoft.com/office/officeart/2005/8/layout/vProcess5"/>
    <dgm:cxn modelId="{4B265A4D-4B7A-4725-A511-49529637BE22}" type="presParOf" srcId="{34408D11-BE19-4B29-901F-DD95DDD8ECC4}" destId="{AF1726CC-536A-4CF9-809F-C32467A5E17C}" srcOrd="5" destOrd="0" presId="urn:microsoft.com/office/officeart/2005/8/layout/vProcess5"/>
    <dgm:cxn modelId="{3236BBB2-C005-4D91-9AB0-7B6AD587C82F}" type="presParOf" srcId="{34408D11-BE19-4B29-901F-DD95DDD8ECC4}" destId="{1E7E686D-B277-435B-B59E-93B08B636D3D}" srcOrd="6" destOrd="0" presId="urn:microsoft.com/office/officeart/2005/8/layout/vProcess5"/>
    <dgm:cxn modelId="{36358872-2DDA-46CA-81C6-626598F428EE}" type="presParOf" srcId="{34408D11-BE19-4B29-901F-DD95DDD8ECC4}" destId="{2B64374D-028C-44EC-AB3D-4B5F6C23C903}" srcOrd="7" destOrd="0" presId="urn:microsoft.com/office/officeart/2005/8/layout/vProcess5"/>
    <dgm:cxn modelId="{47B9A330-A1E0-444C-BA20-09C253645882}" type="presParOf" srcId="{34408D11-BE19-4B29-901F-DD95DDD8ECC4}" destId="{F03BE498-03EA-48F6-828D-43E42DC8A93B}"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9B5DD33-4961-4940-9D6B-3D03D630143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x-none"/>
        </a:p>
      </dgm:t>
    </dgm:pt>
    <dgm:pt modelId="{16B2B7EC-5229-49D8-B1C5-B150A15A39D3}">
      <dgm:prSet custT="1"/>
      <dgm:spPr/>
      <dgm:t>
        <a:bodyPr/>
        <a:lstStyle/>
        <a:p>
          <a:r>
            <a:rPr lang="uk-UA" sz="2000" b="1" i="1" noProof="0" dirty="0" smtClean="0">
              <a:latin typeface="+mn-lt"/>
            </a:rPr>
            <a:t>Поріг суттєвості </a:t>
          </a:r>
          <a:endParaRPr lang="uk-UA" sz="2000" b="1" noProof="0" dirty="0">
            <a:latin typeface="+mn-lt"/>
            <a:cs typeface="Times New Roman" panose="02020603050405020304" pitchFamily="18" charset="0"/>
          </a:endParaRPr>
        </a:p>
      </dgm:t>
    </dgm:pt>
    <dgm:pt modelId="{697BEE2C-A960-4132-AAB9-8E84456104BB}" type="parTrans" cxnId="{7E9AE92C-B371-415E-8589-8C169A618E5D}">
      <dgm:prSet/>
      <dgm:spPr/>
      <dgm:t>
        <a:bodyPr/>
        <a:lstStyle/>
        <a:p>
          <a:endParaRPr lang="x-none"/>
        </a:p>
      </dgm:t>
    </dgm:pt>
    <dgm:pt modelId="{A09CA008-9ABD-4992-8DBF-216EDEA00B3E}" type="sibTrans" cxnId="{7E9AE92C-B371-415E-8589-8C169A618E5D}">
      <dgm:prSet/>
      <dgm:spPr/>
      <dgm:t>
        <a:bodyPr/>
        <a:lstStyle/>
        <a:p>
          <a:endParaRPr lang="x-none"/>
        </a:p>
      </dgm:t>
    </dgm:pt>
    <dgm:pt modelId="{B8581A3A-B780-4C17-8C50-03BE9EAA9CC2}">
      <dgm:prSet custT="1"/>
      <dgm:spPr/>
      <dgm:t>
        <a:bodyPr/>
        <a:lstStyle/>
        <a:p>
          <a:r>
            <a:rPr lang="uk-UA" sz="2000" b="1" i="1" noProof="0" dirty="0" smtClean="0">
              <a:latin typeface="+mn-lt"/>
            </a:rPr>
            <a:t>Відсоток від обраної бази</a:t>
          </a:r>
          <a:endParaRPr lang="uk-UA" sz="2000" b="1" noProof="0" dirty="0">
            <a:latin typeface="+mn-lt"/>
            <a:cs typeface="Times New Roman" panose="02020603050405020304" pitchFamily="18" charset="0"/>
          </a:endParaRPr>
        </a:p>
      </dgm:t>
    </dgm:pt>
    <dgm:pt modelId="{592D7266-2FB1-417C-A0A3-611977F602DB}" type="parTrans" cxnId="{19774A21-4CAB-484C-9425-94EB656F3A2C}">
      <dgm:prSet/>
      <dgm:spPr/>
      <dgm:t>
        <a:bodyPr/>
        <a:lstStyle/>
        <a:p>
          <a:endParaRPr lang="x-none"/>
        </a:p>
      </dgm:t>
    </dgm:pt>
    <dgm:pt modelId="{DB18DBA2-BDAB-4606-9B76-39F89ECE0063}" type="sibTrans" cxnId="{19774A21-4CAB-484C-9425-94EB656F3A2C}">
      <dgm:prSet/>
      <dgm:spPr/>
      <dgm:t>
        <a:bodyPr/>
        <a:lstStyle/>
        <a:p>
          <a:endParaRPr lang="x-none"/>
        </a:p>
      </dgm:t>
    </dgm:pt>
    <dgm:pt modelId="{362692D8-246D-4F15-819A-9E4B6285B63E}">
      <dgm:prSet custT="1"/>
      <dgm:spPr/>
      <dgm:t>
        <a:bodyPr/>
        <a:lstStyle/>
        <a:p>
          <a:r>
            <a:rPr lang="uk-UA" sz="2000" noProof="0" dirty="0" smtClean="0">
              <a:latin typeface="+mn-lt"/>
            </a:rPr>
            <a:t>виявлення відхилень у розмірі, більшому за поріг суттєвості, вважатиметься суттєвим і про вплив такого відхилення </a:t>
          </a:r>
          <a:r>
            <a:rPr lang="uk-UA" sz="2000" noProof="0" dirty="0" err="1" smtClean="0">
              <a:latin typeface="+mn-lt"/>
            </a:rPr>
            <a:t>зазначатиметься</a:t>
          </a:r>
          <a:r>
            <a:rPr lang="uk-UA" sz="2000" noProof="0" dirty="0" smtClean="0">
              <a:latin typeface="+mn-lt"/>
            </a:rPr>
            <a:t> в аудиторському звіті</a:t>
          </a:r>
          <a:endParaRPr lang="uk-UA" sz="2000" noProof="0" dirty="0">
            <a:latin typeface="+mn-lt"/>
            <a:cs typeface="Times New Roman" panose="02020603050405020304" pitchFamily="18" charset="0"/>
          </a:endParaRPr>
        </a:p>
      </dgm:t>
    </dgm:pt>
    <dgm:pt modelId="{0047E32B-4808-4469-BD4B-1713DCA592F0}" type="parTrans" cxnId="{05A5EBB1-475A-4885-A2D7-2BBC6C1A59B1}">
      <dgm:prSet/>
      <dgm:spPr/>
      <dgm:t>
        <a:bodyPr/>
        <a:lstStyle/>
        <a:p>
          <a:endParaRPr lang="x-none"/>
        </a:p>
      </dgm:t>
    </dgm:pt>
    <dgm:pt modelId="{D888E6D6-3131-45FA-AB6A-130689B67289}" type="sibTrans" cxnId="{05A5EBB1-475A-4885-A2D7-2BBC6C1A59B1}">
      <dgm:prSet/>
      <dgm:spPr/>
      <dgm:t>
        <a:bodyPr/>
        <a:lstStyle/>
        <a:p>
          <a:endParaRPr lang="x-none"/>
        </a:p>
      </dgm:t>
    </dgm:pt>
    <dgm:pt modelId="{848A1B11-0FC5-4CCA-A3ED-4B29A50BC461}">
      <dgm:prSet custT="1"/>
      <dgm:spPr/>
      <dgm:t>
        <a:bodyPr/>
        <a:lstStyle/>
        <a:p>
          <a:r>
            <a:rPr lang="uk-UA" sz="2000" noProof="0" dirty="0" smtClean="0">
              <a:latin typeface="+mn-lt"/>
            </a:rPr>
            <a:t>від 0,5% до 5% (визначається на підставі професійного судження)</a:t>
          </a:r>
          <a:endParaRPr lang="uk-UA" sz="2000" noProof="0" dirty="0">
            <a:latin typeface="+mn-lt"/>
            <a:cs typeface="Times New Roman" panose="02020603050405020304" pitchFamily="18" charset="0"/>
          </a:endParaRPr>
        </a:p>
      </dgm:t>
    </dgm:pt>
    <dgm:pt modelId="{2026E241-D05C-48D0-8DA4-5F1B4EEF9027}" type="parTrans" cxnId="{FE2AFC27-8CFB-4AE6-8931-C5D4270CB090}">
      <dgm:prSet/>
      <dgm:spPr/>
      <dgm:t>
        <a:bodyPr/>
        <a:lstStyle/>
        <a:p>
          <a:endParaRPr lang="x-none"/>
        </a:p>
      </dgm:t>
    </dgm:pt>
    <dgm:pt modelId="{06DD3C96-593B-41AE-81DB-918ED5958C8F}" type="sibTrans" cxnId="{FE2AFC27-8CFB-4AE6-8931-C5D4270CB090}">
      <dgm:prSet/>
      <dgm:spPr/>
      <dgm:t>
        <a:bodyPr/>
        <a:lstStyle/>
        <a:p>
          <a:endParaRPr lang="x-none"/>
        </a:p>
      </dgm:t>
    </dgm:pt>
    <dgm:pt modelId="{9FED4039-6264-45D5-96DA-B5CA3699AB68}">
      <dgm:prSet custT="1"/>
      <dgm:spPr/>
      <dgm:t>
        <a:bodyPr/>
        <a:lstStyle/>
        <a:p>
          <a:r>
            <a:rPr lang="uk-UA" sz="2000" b="1" i="1" noProof="0" dirty="0" smtClean="0">
              <a:latin typeface="+mn-lt"/>
            </a:rPr>
            <a:t>Обрана база </a:t>
          </a:r>
          <a:endParaRPr lang="uk-UA" sz="2000" noProof="0" dirty="0">
            <a:latin typeface="+mn-lt"/>
          </a:endParaRPr>
        </a:p>
      </dgm:t>
    </dgm:pt>
    <dgm:pt modelId="{B2284E9F-F729-43E2-9F72-C13EDDD899C7}" type="parTrans" cxnId="{3316A3B9-4341-400B-BA08-DD0E57AD7B25}">
      <dgm:prSet/>
      <dgm:spPr/>
      <dgm:t>
        <a:bodyPr/>
        <a:lstStyle/>
        <a:p>
          <a:endParaRPr lang="ru-RU"/>
        </a:p>
      </dgm:t>
    </dgm:pt>
    <dgm:pt modelId="{BEE1F981-77A1-4AED-886F-A6373C01435D}" type="sibTrans" cxnId="{3316A3B9-4341-400B-BA08-DD0E57AD7B25}">
      <dgm:prSet/>
      <dgm:spPr/>
      <dgm:t>
        <a:bodyPr/>
        <a:lstStyle/>
        <a:p>
          <a:endParaRPr lang="ru-RU"/>
        </a:p>
      </dgm:t>
    </dgm:pt>
    <dgm:pt modelId="{A923AC49-CC2C-4BFF-8FFF-331126AD03B2}">
      <dgm:prSet custT="1"/>
      <dgm:spPr/>
      <dgm:t>
        <a:bodyPr/>
        <a:lstStyle/>
        <a:p>
          <a:r>
            <a:rPr lang="uk-UA" sz="2000" noProof="0" dirty="0" smtClean="0">
              <a:latin typeface="+mn-lt"/>
            </a:rPr>
            <a:t>сума залучених грошових коштів, кількість залучених установ, сума доходів, сума витрат на реалізацію програми, сума за балансом та інші</a:t>
          </a:r>
          <a:endParaRPr lang="uk-UA" sz="2000" noProof="0" dirty="0">
            <a:latin typeface="+mn-lt"/>
          </a:endParaRPr>
        </a:p>
      </dgm:t>
    </dgm:pt>
    <dgm:pt modelId="{CE3EF213-0C5F-4519-88E9-D6831ADFCF6F}" type="parTrans" cxnId="{6290C395-E17F-44B2-AAD0-7F7A517FAF78}">
      <dgm:prSet/>
      <dgm:spPr/>
      <dgm:t>
        <a:bodyPr/>
        <a:lstStyle/>
        <a:p>
          <a:endParaRPr lang="ru-RU"/>
        </a:p>
      </dgm:t>
    </dgm:pt>
    <dgm:pt modelId="{A7D90578-0C93-474B-BE28-9F70D10CC895}" type="sibTrans" cxnId="{6290C395-E17F-44B2-AAD0-7F7A517FAF78}">
      <dgm:prSet/>
      <dgm:spPr/>
      <dgm:t>
        <a:bodyPr/>
        <a:lstStyle/>
        <a:p>
          <a:endParaRPr lang="ru-RU"/>
        </a:p>
      </dgm:t>
    </dgm:pt>
    <dgm:pt modelId="{B03A4270-C4CD-4E96-BBD8-6353D25D572A}" type="pres">
      <dgm:prSet presAssocID="{29B5DD33-4961-4940-9D6B-3D03D6301436}" presName="Name0" presStyleCnt="0">
        <dgm:presLayoutVars>
          <dgm:dir/>
          <dgm:animLvl val="lvl"/>
          <dgm:resizeHandles val="exact"/>
        </dgm:presLayoutVars>
      </dgm:prSet>
      <dgm:spPr/>
      <dgm:t>
        <a:bodyPr/>
        <a:lstStyle/>
        <a:p>
          <a:endParaRPr lang="ru-RU"/>
        </a:p>
      </dgm:t>
    </dgm:pt>
    <dgm:pt modelId="{F0DAC951-21EC-49A3-8728-67BF49B08CEF}" type="pres">
      <dgm:prSet presAssocID="{9FED4039-6264-45D5-96DA-B5CA3699AB68}" presName="composite" presStyleCnt="0"/>
      <dgm:spPr/>
    </dgm:pt>
    <dgm:pt modelId="{24D7487B-5BC5-420C-ADEC-B4DF1991EAD4}" type="pres">
      <dgm:prSet presAssocID="{9FED4039-6264-45D5-96DA-B5CA3699AB68}" presName="parTx" presStyleLbl="alignNode1" presStyleIdx="0" presStyleCnt="3">
        <dgm:presLayoutVars>
          <dgm:chMax val="0"/>
          <dgm:chPref val="0"/>
          <dgm:bulletEnabled val="1"/>
        </dgm:presLayoutVars>
      </dgm:prSet>
      <dgm:spPr/>
      <dgm:t>
        <a:bodyPr/>
        <a:lstStyle/>
        <a:p>
          <a:endParaRPr lang="ru-RU"/>
        </a:p>
      </dgm:t>
    </dgm:pt>
    <dgm:pt modelId="{B8787C29-79EC-481A-93CC-343DEE833CD5}" type="pres">
      <dgm:prSet presAssocID="{9FED4039-6264-45D5-96DA-B5CA3699AB68}" presName="desTx" presStyleLbl="alignAccFollowNode1" presStyleIdx="0" presStyleCnt="3">
        <dgm:presLayoutVars>
          <dgm:bulletEnabled val="1"/>
        </dgm:presLayoutVars>
      </dgm:prSet>
      <dgm:spPr/>
      <dgm:t>
        <a:bodyPr/>
        <a:lstStyle/>
        <a:p>
          <a:endParaRPr lang="ru-RU"/>
        </a:p>
      </dgm:t>
    </dgm:pt>
    <dgm:pt modelId="{9F95082C-65B6-4DF8-8E5A-D63814D7D2BC}" type="pres">
      <dgm:prSet presAssocID="{BEE1F981-77A1-4AED-886F-A6373C01435D}" presName="space" presStyleCnt="0"/>
      <dgm:spPr/>
    </dgm:pt>
    <dgm:pt modelId="{6B3F36C3-146C-4B83-9D66-323F864424CC}" type="pres">
      <dgm:prSet presAssocID="{16B2B7EC-5229-49D8-B1C5-B150A15A39D3}" presName="composite" presStyleCnt="0"/>
      <dgm:spPr/>
    </dgm:pt>
    <dgm:pt modelId="{B769D835-EF56-432C-9BB3-C5E444FA32AC}" type="pres">
      <dgm:prSet presAssocID="{16B2B7EC-5229-49D8-B1C5-B150A15A39D3}" presName="parTx" presStyleLbl="alignNode1" presStyleIdx="1" presStyleCnt="3" custLinFactNeighborY="-5">
        <dgm:presLayoutVars>
          <dgm:chMax val="0"/>
          <dgm:chPref val="0"/>
          <dgm:bulletEnabled val="1"/>
        </dgm:presLayoutVars>
      </dgm:prSet>
      <dgm:spPr/>
      <dgm:t>
        <a:bodyPr/>
        <a:lstStyle/>
        <a:p>
          <a:endParaRPr lang="ru-RU"/>
        </a:p>
      </dgm:t>
    </dgm:pt>
    <dgm:pt modelId="{0EBDDDF5-4FD9-4224-83F8-70774D02BC5F}" type="pres">
      <dgm:prSet presAssocID="{16B2B7EC-5229-49D8-B1C5-B150A15A39D3}" presName="desTx" presStyleLbl="alignAccFollowNode1" presStyleIdx="1" presStyleCnt="3">
        <dgm:presLayoutVars>
          <dgm:bulletEnabled val="1"/>
        </dgm:presLayoutVars>
      </dgm:prSet>
      <dgm:spPr/>
      <dgm:t>
        <a:bodyPr/>
        <a:lstStyle/>
        <a:p>
          <a:endParaRPr lang="ru-RU"/>
        </a:p>
      </dgm:t>
    </dgm:pt>
    <dgm:pt modelId="{5172F9A6-2D4A-4913-BD38-8F0160C549C2}" type="pres">
      <dgm:prSet presAssocID="{A09CA008-9ABD-4992-8DBF-216EDEA00B3E}" presName="space" presStyleCnt="0"/>
      <dgm:spPr/>
    </dgm:pt>
    <dgm:pt modelId="{FEBBD69F-3BF8-4BD0-B2DE-C4015784A055}" type="pres">
      <dgm:prSet presAssocID="{B8581A3A-B780-4C17-8C50-03BE9EAA9CC2}" presName="composite" presStyleCnt="0"/>
      <dgm:spPr/>
    </dgm:pt>
    <dgm:pt modelId="{68195D45-3CFF-4107-9CB7-B4F3C5BBD414}" type="pres">
      <dgm:prSet presAssocID="{B8581A3A-B780-4C17-8C50-03BE9EAA9CC2}" presName="parTx" presStyleLbl="alignNode1" presStyleIdx="2" presStyleCnt="3">
        <dgm:presLayoutVars>
          <dgm:chMax val="0"/>
          <dgm:chPref val="0"/>
          <dgm:bulletEnabled val="1"/>
        </dgm:presLayoutVars>
      </dgm:prSet>
      <dgm:spPr/>
      <dgm:t>
        <a:bodyPr/>
        <a:lstStyle/>
        <a:p>
          <a:endParaRPr lang="ru-RU"/>
        </a:p>
      </dgm:t>
    </dgm:pt>
    <dgm:pt modelId="{F46CC8FA-EB3D-4041-BDDC-FA72BF085131}" type="pres">
      <dgm:prSet presAssocID="{B8581A3A-B780-4C17-8C50-03BE9EAA9CC2}" presName="desTx" presStyleLbl="alignAccFollowNode1" presStyleIdx="2" presStyleCnt="3">
        <dgm:presLayoutVars>
          <dgm:bulletEnabled val="1"/>
        </dgm:presLayoutVars>
      </dgm:prSet>
      <dgm:spPr/>
      <dgm:t>
        <a:bodyPr/>
        <a:lstStyle/>
        <a:p>
          <a:endParaRPr lang="ru-RU"/>
        </a:p>
      </dgm:t>
    </dgm:pt>
  </dgm:ptLst>
  <dgm:cxnLst>
    <dgm:cxn modelId="{A2BE8068-6143-4316-9105-B7BAE565D9D8}" type="presOf" srcId="{B8581A3A-B780-4C17-8C50-03BE9EAA9CC2}" destId="{68195D45-3CFF-4107-9CB7-B4F3C5BBD414}" srcOrd="0" destOrd="0" presId="urn:microsoft.com/office/officeart/2005/8/layout/hList1"/>
    <dgm:cxn modelId="{7E9AE92C-B371-415E-8589-8C169A618E5D}" srcId="{29B5DD33-4961-4940-9D6B-3D03D6301436}" destId="{16B2B7EC-5229-49D8-B1C5-B150A15A39D3}" srcOrd="1" destOrd="0" parTransId="{697BEE2C-A960-4132-AAB9-8E84456104BB}" sibTransId="{A09CA008-9ABD-4992-8DBF-216EDEA00B3E}"/>
    <dgm:cxn modelId="{F466D8D8-A2F0-4DD1-B9ED-0E3538D04554}" type="presOf" srcId="{16B2B7EC-5229-49D8-B1C5-B150A15A39D3}" destId="{B769D835-EF56-432C-9BB3-C5E444FA32AC}" srcOrd="0" destOrd="0" presId="urn:microsoft.com/office/officeart/2005/8/layout/hList1"/>
    <dgm:cxn modelId="{2A52FF86-8D32-48A9-8619-545AAF376634}" type="presOf" srcId="{A923AC49-CC2C-4BFF-8FFF-331126AD03B2}" destId="{B8787C29-79EC-481A-93CC-343DEE833CD5}" srcOrd="0" destOrd="0" presId="urn:microsoft.com/office/officeart/2005/8/layout/hList1"/>
    <dgm:cxn modelId="{81053BEB-0748-4312-8163-7A0CD7A3B415}" type="presOf" srcId="{29B5DD33-4961-4940-9D6B-3D03D6301436}" destId="{B03A4270-C4CD-4E96-BBD8-6353D25D572A}" srcOrd="0" destOrd="0" presId="urn:microsoft.com/office/officeart/2005/8/layout/hList1"/>
    <dgm:cxn modelId="{3316A3B9-4341-400B-BA08-DD0E57AD7B25}" srcId="{29B5DD33-4961-4940-9D6B-3D03D6301436}" destId="{9FED4039-6264-45D5-96DA-B5CA3699AB68}" srcOrd="0" destOrd="0" parTransId="{B2284E9F-F729-43E2-9F72-C13EDDD899C7}" sibTransId="{BEE1F981-77A1-4AED-886F-A6373C01435D}"/>
    <dgm:cxn modelId="{6290C395-E17F-44B2-AAD0-7F7A517FAF78}" srcId="{9FED4039-6264-45D5-96DA-B5CA3699AB68}" destId="{A923AC49-CC2C-4BFF-8FFF-331126AD03B2}" srcOrd="0" destOrd="0" parTransId="{CE3EF213-0C5F-4519-88E9-D6831ADFCF6F}" sibTransId="{A7D90578-0C93-474B-BE28-9F70D10CC895}"/>
    <dgm:cxn modelId="{05A5EBB1-475A-4885-A2D7-2BBC6C1A59B1}" srcId="{16B2B7EC-5229-49D8-B1C5-B150A15A39D3}" destId="{362692D8-246D-4F15-819A-9E4B6285B63E}" srcOrd="0" destOrd="0" parTransId="{0047E32B-4808-4469-BD4B-1713DCA592F0}" sibTransId="{D888E6D6-3131-45FA-AB6A-130689B67289}"/>
    <dgm:cxn modelId="{4006AA26-0F88-4507-8D5D-23F65EA28E60}" type="presOf" srcId="{9FED4039-6264-45D5-96DA-B5CA3699AB68}" destId="{24D7487B-5BC5-420C-ADEC-B4DF1991EAD4}" srcOrd="0" destOrd="0" presId="urn:microsoft.com/office/officeart/2005/8/layout/hList1"/>
    <dgm:cxn modelId="{EC99DFCD-96BE-4775-A815-94171E5EE5B7}" type="presOf" srcId="{362692D8-246D-4F15-819A-9E4B6285B63E}" destId="{0EBDDDF5-4FD9-4224-83F8-70774D02BC5F}" srcOrd="0" destOrd="0" presId="urn:microsoft.com/office/officeart/2005/8/layout/hList1"/>
    <dgm:cxn modelId="{19774A21-4CAB-484C-9425-94EB656F3A2C}" srcId="{29B5DD33-4961-4940-9D6B-3D03D6301436}" destId="{B8581A3A-B780-4C17-8C50-03BE9EAA9CC2}" srcOrd="2" destOrd="0" parTransId="{592D7266-2FB1-417C-A0A3-611977F602DB}" sibTransId="{DB18DBA2-BDAB-4606-9B76-39F89ECE0063}"/>
    <dgm:cxn modelId="{FD487295-6EF5-4942-9A1D-EDDB5054C99A}" type="presOf" srcId="{848A1B11-0FC5-4CCA-A3ED-4B29A50BC461}" destId="{F46CC8FA-EB3D-4041-BDDC-FA72BF085131}" srcOrd="0" destOrd="0" presId="urn:microsoft.com/office/officeart/2005/8/layout/hList1"/>
    <dgm:cxn modelId="{FE2AFC27-8CFB-4AE6-8931-C5D4270CB090}" srcId="{B8581A3A-B780-4C17-8C50-03BE9EAA9CC2}" destId="{848A1B11-0FC5-4CCA-A3ED-4B29A50BC461}" srcOrd="0" destOrd="0" parTransId="{2026E241-D05C-48D0-8DA4-5F1B4EEF9027}" sibTransId="{06DD3C96-593B-41AE-81DB-918ED5958C8F}"/>
    <dgm:cxn modelId="{CC2028E0-5778-4CAE-AC4E-9B8C63B2CCD5}" type="presParOf" srcId="{B03A4270-C4CD-4E96-BBD8-6353D25D572A}" destId="{F0DAC951-21EC-49A3-8728-67BF49B08CEF}" srcOrd="0" destOrd="0" presId="urn:microsoft.com/office/officeart/2005/8/layout/hList1"/>
    <dgm:cxn modelId="{A1A3DDB1-90DF-4AEB-BDC9-5E60201FD3A1}" type="presParOf" srcId="{F0DAC951-21EC-49A3-8728-67BF49B08CEF}" destId="{24D7487B-5BC5-420C-ADEC-B4DF1991EAD4}" srcOrd="0" destOrd="0" presId="urn:microsoft.com/office/officeart/2005/8/layout/hList1"/>
    <dgm:cxn modelId="{32B6ED0C-0AA4-4783-AB67-C447043A574E}" type="presParOf" srcId="{F0DAC951-21EC-49A3-8728-67BF49B08CEF}" destId="{B8787C29-79EC-481A-93CC-343DEE833CD5}" srcOrd="1" destOrd="0" presId="urn:microsoft.com/office/officeart/2005/8/layout/hList1"/>
    <dgm:cxn modelId="{DA478397-510E-4BA7-A14B-ED93E0FBFB34}" type="presParOf" srcId="{B03A4270-C4CD-4E96-BBD8-6353D25D572A}" destId="{9F95082C-65B6-4DF8-8E5A-D63814D7D2BC}" srcOrd="1" destOrd="0" presId="urn:microsoft.com/office/officeart/2005/8/layout/hList1"/>
    <dgm:cxn modelId="{30E50D49-B8A8-4E4F-99ED-0A49CBB20ACA}" type="presParOf" srcId="{B03A4270-C4CD-4E96-BBD8-6353D25D572A}" destId="{6B3F36C3-146C-4B83-9D66-323F864424CC}" srcOrd="2" destOrd="0" presId="urn:microsoft.com/office/officeart/2005/8/layout/hList1"/>
    <dgm:cxn modelId="{F902F57B-75C4-4E2E-B43E-18D7117CF774}" type="presParOf" srcId="{6B3F36C3-146C-4B83-9D66-323F864424CC}" destId="{B769D835-EF56-432C-9BB3-C5E444FA32AC}" srcOrd="0" destOrd="0" presId="urn:microsoft.com/office/officeart/2005/8/layout/hList1"/>
    <dgm:cxn modelId="{4D187927-A5B5-4AD1-B6FC-231BCF935CAD}" type="presParOf" srcId="{6B3F36C3-146C-4B83-9D66-323F864424CC}" destId="{0EBDDDF5-4FD9-4224-83F8-70774D02BC5F}" srcOrd="1" destOrd="0" presId="urn:microsoft.com/office/officeart/2005/8/layout/hList1"/>
    <dgm:cxn modelId="{C5E13E71-40A8-4DB1-A561-10DB9305D6DC}" type="presParOf" srcId="{B03A4270-C4CD-4E96-BBD8-6353D25D572A}" destId="{5172F9A6-2D4A-4913-BD38-8F0160C549C2}" srcOrd="3" destOrd="0" presId="urn:microsoft.com/office/officeart/2005/8/layout/hList1"/>
    <dgm:cxn modelId="{9A0EB175-C407-4FCC-8A91-9BEFB2C87581}" type="presParOf" srcId="{B03A4270-C4CD-4E96-BBD8-6353D25D572A}" destId="{FEBBD69F-3BF8-4BD0-B2DE-C4015784A055}" srcOrd="4" destOrd="0" presId="urn:microsoft.com/office/officeart/2005/8/layout/hList1"/>
    <dgm:cxn modelId="{9CEBCA61-7FDA-411F-BB56-B6F6AE810708}" type="presParOf" srcId="{FEBBD69F-3BF8-4BD0-B2DE-C4015784A055}" destId="{68195D45-3CFF-4107-9CB7-B4F3C5BBD414}" srcOrd="0" destOrd="0" presId="urn:microsoft.com/office/officeart/2005/8/layout/hList1"/>
    <dgm:cxn modelId="{3E3BA0FF-68E2-4531-89E8-C1B49614C986}" type="presParOf" srcId="{FEBBD69F-3BF8-4BD0-B2DE-C4015784A055}" destId="{F46CC8FA-EB3D-4041-BDDC-FA72BF08513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3010105-1660-4265-9668-9346D5F0BC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678C8C3-9E03-4BCA-9724-6F230EC7886E}">
      <dgm:prSet phldrT="[Текст]" custT="1"/>
      <dgm:spPr/>
      <dgm:t>
        <a:bodyPr/>
        <a:lstStyle/>
        <a:p>
          <a:r>
            <a:rPr lang="uk-UA" sz="2200" b="1" kern="1200" noProof="0" dirty="0" smtClean="0">
              <a:solidFill>
                <a:schemeClr val="bg1"/>
              </a:solidFill>
              <a:latin typeface="+mn-lt"/>
              <a:ea typeface="+mj-ea"/>
              <a:cs typeface="+mj-cs"/>
            </a:rPr>
            <a:t>Визначити мету розробки Плану та програм аудиту</a:t>
          </a:r>
        </a:p>
      </dgm:t>
    </dgm:pt>
    <dgm:pt modelId="{0F279C44-F934-463E-975B-5BAA9DF333F6}" type="parTrans" cxnId="{EE1E9642-2A41-41C1-B747-A437FEDC932A}">
      <dgm:prSet/>
      <dgm:spPr/>
      <dgm:t>
        <a:bodyPr/>
        <a:lstStyle/>
        <a:p>
          <a:endParaRPr lang="ru-RU"/>
        </a:p>
      </dgm:t>
    </dgm:pt>
    <dgm:pt modelId="{9A86FAF0-61AD-4E0D-9289-41BC2EBE1F04}" type="sibTrans" cxnId="{EE1E9642-2A41-41C1-B747-A437FEDC932A}">
      <dgm:prSet/>
      <dgm:spPr/>
      <dgm:t>
        <a:bodyPr/>
        <a:lstStyle/>
        <a:p>
          <a:endParaRPr lang="ru-RU"/>
        </a:p>
      </dgm:t>
    </dgm:pt>
    <dgm:pt modelId="{B04CBA57-9AE2-4DC8-BD61-7FF5BFA8D5EB}">
      <dgm:prSet phldrT="[Текст]" custT="1"/>
      <dgm:spPr/>
      <dgm:t>
        <a:bodyPr/>
        <a:lstStyle/>
        <a:p>
          <a:r>
            <a:rPr lang="uk-UA" sz="2200" b="1" kern="1200" noProof="0" dirty="0" smtClean="0">
              <a:solidFill>
                <a:schemeClr val="bg1"/>
              </a:solidFill>
              <a:latin typeface="+mn-lt"/>
              <a:ea typeface="+mj-ea"/>
              <a:cs typeface="+mj-cs"/>
            </a:rPr>
            <a:t>Визначити інформацію, яку має включати План аудиту</a:t>
          </a:r>
          <a:endParaRPr lang="uk-UA" sz="2200" b="1" kern="1200" noProof="0" dirty="0">
            <a:solidFill>
              <a:schemeClr val="bg1"/>
            </a:solidFill>
            <a:latin typeface="+mn-lt"/>
            <a:ea typeface="+mj-ea"/>
            <a:cs typeface="+mj-cs"/>
          </a:endParaRPr>
        </a:p>
      </dgm:t>
    </dgm:pt>
    <dgm:pt modelId="{FF482968-135C-4A36-8D0E-29477559C8BF}" type="parTrans" cxnId="{F96837F8-A5E6-4303-8FC8-6331379D6BC5}">
      <dgm:prSet/>
      <dgm:spPr/>
      <dgm:t>
        <a:bodyPr/>
        <a:lstStyle/>
        <a:p>
          <a:endParaRPr lang="ru-RU"/>
        </a:p>
      </dgm:t>
    </dgm:pt>
    <dgm:pt modelId="{942183C4-6A1C-498F-ADA9-C0A053A833B0}" type="sibTrans" cxnId="{F96837F8-A5E6-4303-8FC8-6331379D6BC5}">
      <dgm:prSet/>
      <dgm:spPr/>
      <dgm:t>
        <a:bodyPr/>
        <a:lstStyle/>
        <a:p>
          <a:endParaRPr lang="ru-RU"/>
        </a:p>
      </dgm:t>
    </dgm:pt>
    <dgm:pt modelId="{3155F875-14A1-4A17-BC13-A91D92C92923}">
      <dgm:prSet phldrT="[Текст]" custT="1"/>
      <dgm:spPr/>
      <dgm:t>
        <a:bodyPr/>
        <a:lstStyle/>
        <a:p>
          <a:r>
            <a:rPr lang="uk-UA" sz="2200" b="1" kern="1200" noProof="0" dirty="0" smtClean="0">
              <a:solidFill>
                <a:schemeClr val="bg1"/>
              </a:solidFill>
              <a:latin typeface="+mn-lt"/>
              <a:ea typeface="+mj-ea"/>
              <a:cs typeface="+mj-cs"/>
            </a:rPr>
            <a:t>Охарактеризувати програми аудиту</a:t>
          </a:r>
          <a:endParaRPr lang="uk-UA" sz="2200" b="1" kern="1200" noProof="0" dirty="0">
            <a:solidFill>
              <a:schemeClr val="bg1"/>
            </a:solidFill>
            <a:latin typeface="+mn-lt"/>
            <a:ea typeface="+mj-ea"/>
            <a:cs typeface="+mj-cs"/>
          </a:endParaRPr>
        </a:p>
      </dgm:t>
    </dgm:pt>
    <dgm:pt modelId="{D28E8383-D62D-4CDA-AA19-8BC3B9F3AAEC}" type="parTrans" cxnId="{280D7066-0770-47E4-826C-A699E457FAED}">
      <dgm:prSet/>
      <dgm:spPr/>
      <dgm:t>
        <a:bodyPr/>
        <a:lstStyle/>
        <a:p>
          <a:endParaRPr lang="ru-RU"/>
        </a:p>
      </dgm:t>
    </dgm:pt>
    <dgm:pt modelId="{22FBB04E-5EC7-4F72-A20D-9A92121FB84E}" type="sibTrans" cxnId="{280D7066-0770-47E4-826C-A699E457FAED}">
      <dgm:prSet/>
      <dgm:spPr/>
      <dgm:t>
        <a:bodyPr/>
        <a:lstStyle/>
        <a:p>
          <a:endParaRPr lang="ru-RU"/>
        </a:p>
      </dgm:t>
    </dgm:pt>
    <dgm:pt modelId="{3AE049FF-F1B0-4FAC-A049-CC4D0BA381C9}" type="pres">
      <dgm:prSet presAssocID="{B3010105-1660-4265-9668-9346D5F0BCF2}" presName="linear" presStyleCnt="0">
        <dgm:presLayoutVars>
          <dgm:dir/>
          <dgm:animLvl val="lvl"/>
          <dgm:resizeHandles val="exact"/>
        </dgm:presLayoutVars>
      </dgm:prSet>
      <dgm:spPr/>
      <dgm:t>
        <a:bodyPr/>
        <a:lstStyle/>
        <a:p>
          <a:endParaRPr lang="uk-UA"/>
        </a:p>
      </dgm:t>
    </dgm:pt>
    <dgm:pt modelId="{D9DED605-170D-4C6D-BE3C-6935B5B0907D}" type="pres">
      <dgm:prSet presAssocID="{2678C8C3-9E03-4BCA-9724-6F230EC7886E}" presName="parentLin" presStyleCnt="0"/>
      <dgm:spPr/>
    </dgm:pt>
    <dgm:pt modelId="{0449263B-EED8-4229-A763-A6B6127CB726}" type="pres">
      <dgm:prSet presAssocID="{2678C8C3-9E03-4BCA-9724-6F230EC7886E}" presName="parentLeftMargin" presStyleLbl="node1" presStyleIdx="0" presStyleCnt="3"/>
      <dgm:spPr/>
      <dgm:t>
        <a:bodyPr/>
        <a:lstStyle/>
        <a:p>
          <a:endParaRPr lang="uk-UA"/>
        </a:p>
      </dgm:t>
    </dgm:pt>
    <dgm:pt modelId="{8ABC8722-A78B-4F00-8F24-B8E4BE1A35BF}" type="pres">
      <dgm:prSet presAssocID="{2678C8C3-9E03-4BCA-9724-6F230EC7886E}" presName="parentText" presStyleLbl="node1" presStyleIdx="0" presStyleCnt="3" custScaleX="142857">
        <dgm:presLayoutVars>
          <dgm:chMax val="0"/>
          <dgm:bulletEnabled val="1"/>
        </dgm:presLayoutVars>
      </dgm:prSet>
      <dgm:spPr/>
      <dgm:t>
        <a:bodyPr/>
        <a:lstStyle/>
        <a:p>
          <a:endParaRPr lang="uk-UA"/>
        </a:p>
      </dgm:t>
    </dgm:pt>
    <dgm:pt modelId="{EF802F5C-33F0-4FF6-AD56-1225B7A19A03}" type="pres">
      <dgm:prSet presAssocID="{2678C8C3-9E03-4BCA-9724-6F230EC7886E}" presName="negativeSpace" presStyleCnt="0"/>
      <dgm:spPr/>
    </dgm:pt>
    <dgm:pt modelId="{71EB07FE-4463-44A2-BBEE-1651919AE73B}" type="pres">
      <dgm:prSet presAssocID="{2678C8C3-9E03-4BCA-9724-6F230EC7886E}" presName="childText" presStyleLbl="conFgAcc1" presStyleIdx="0" presStyleCnt="3">
        <dgm:presLayoutVars>
          <dgm:bulletEnabled val="1"/>
        </dgm:presLayoutVars>
      </dgm:prSet>
      <dgm:spPr/>
    </dgm:pt>
    <dgm:pt modelId="{81C49DF2-E536-4979-9C7E-F60D681FCD77}" type="pres">
      <dgm:prSet presAssocID="{9A86FAF0-61AD-4E0D-9289-41BC2EBE1F04}" presName="spaceBetweenRectangles" presStyleCnt="0"/>
      <dgm:spPr/>
    </dgm:pt>
    <dgm:pt modelId="{23FD63BE-734B-4842-8374-E199F0EE3D33}" type="pres">
      <dgm:prSet presAssocID="{B04CBA57-9AE2-4DC8-BD61-7FF5BFA8D5EB}" presName="parentLin" presStyleCnt="0"/>
      <dgm:spPr/>
    </dgm:pt>
    <dgm:pt modelId="{60D83653-5A58-4EC4-A8CF-B694CDCB808E}" type="pres">
      <dgm:prSet presAssocID="{B04CBA57-9AE2-4DC8-BD61-7FF5BFA8D5EB}" presName="parentLeftMargin" presStyleLbl="node1" presStyleIdx="0" presStyleCnt="3"/>
      <dgm:spPr/>
      <dgm:t>
        <a:bodyPr/>
        <a:lstStyle/>
        <a:p>
          <a:endParaRPr lang="uk-UA"/>
        </a:p>
      </dgm:t>
    </dgm:pt>
    <dgm:pt modelId="{E31249D4-2E99-4F8E-B0D9-285CCA13AEED}" type="pres">
      <dgm:prSet presAssocID="{B04CBA57-9AE2-4DC8-BD61-7FF5BFA8D5EB}" presName="parentText" presStyleLbl="node1" presStyleIdx="1" presStyleCnt="3" custScaleX="142857">
        <dgm:presLayoutVars>
          <dgm:chMax val="0"/>
          <dgm:bulletEnabled val="1"/>
        </dgm:presLayoutVars>
      </dgm:prSet>
      <dgm:spPr/>
      <dgm:t>
        <a:bodyPr/>
        <a:lstStyle/>
        <a:p>
          <a:endParaRPr lang="uk-UA"/>
        </a:p>
      </dgm:t>
    </dgm:pt>
    <dgm:pt modelId="{35CC324D-A8C1-425A-AFE6-D2333BE1AE65}" type="pres">
      <dgm:prSet presAssocID="{B04CBA57-9AE2-4DC8-BD61-7FF5BFA8D5EB}" presName="negativeSpace" presStyleCnt="0"/>
      <dgm:spPr/>
    </dgm:pt>
    <dgm:pt modelId="{E5EFFFF4-F5DA-4F6C-A74F-635F144EB96F}" type="pres">
      <dgm:prSet presAssocID="{B04CBA57-9AE2-4DC8-BD61-7FF5BFA8D5EB}" presName="childText" presStyleLbl="conFgAcc1" presStyleIdx="1" presStyleCnt="3">
        <dgm:presLayoutVars>
          <dgm:bulletEnabled val="1"/>
        </dgm:presLayoutVars>
      </dgm:prSet>
      <dgm:spPr/>
    </dgm:pt>
    <dgm:pt modelId="{5806D59D-3EA9-474C-81BA-BF9C38F7BA8F}" type="pres">
      <dgm:prSet presAssocID="{942183C4-6A1C-498F-ADA9-C0A053A833B0}" presName="spaceBetweenRectangles" presStyleCnt="0"/>
      <dgm:spPr/>
    </dgm:pt>
    <dgm:pt modelId="{97A33CA2-4301-40A1-9F7E-061A70F92D99}" type="pres">
      <dgm:prSet presAssocID="{3155F875-14A1-4A17-BC13-A91D92C92923}" presName="parentLin" presStyleCnt="0"/>
      <dgm:spPr/>
    </dgm:pt>
    <dgm:pt modelId="{5554EB56-184A-4DF8-8EA9-34697724E460}" type="pres">
      <dgm:prSet presAssocID="{3155F875-14A1-4A17-BC13-A91D92C92923}" presName="parentLeftMargin" presStyleLbl="node1" presStyleIdx="1" presStyleCnt="3"/>
      <dgm:spPr/>
      <dgm:t>
        <a:bodyPr/>
        <a:lstStyle/>
        <a:p>
          <a:endParaRPr lang="uk-UA"/>
        </a:p>
      </dgm:t>
    </dgm:pt>
    <dgm:pt modelId="{D8911BEB-80CD-4CB3-A3F5-580E596205A9}" type="pres">
      <dgm:prSet presAssocID="{3155F875-14A1-4A17-BC13-A91D92C92923}" presName="parentText" presStyleLbl="node1" presStyleIdx="2" presStyleCnt="3" custScaleX="142857">
        <dgm:presLayoutVars>
          <dgm:chMax val="0"/>
          <dgm:bulletEnabled val="1"/>
        </dgm:presLayoutVars>
      </dgm:prSet>
      <dgm:spPr/>
      <dgm:t>
        <a:bodyPr/>
        <a:lstStyle/>
        <a:p>
          <a:endParaRPr lang="uk-UA"/>
        </a:p>
      </dgm:t>
    </dgm:pt>
    <dgm:pt modelId="{0B7BDDBB-7C20-4FE5-9761-1E1359BFA6E0}" type="pres">
      <dgm:prSet presAssocID="{3155F875-14A1-4A17-BC13-A91D92C92923}" presName="negativeSpace" presStyleCnt="0"/>
      <dgm:spPr/>
    </dgm:pt>
    <dgm:pt modelId="{32F76804-1B79-4D8E-A168-3CE7416C805F}" type="pres">
      <dgm:prSet presAssocID="{3155F875-14A1-4A17-BC13-A91D92C92923}" presName="childText" presStyleLbl="conFgAcc1" presStyleIdx="2" presStyleCnt="3">
        <dgm:presLayoutVars>
          <dgm:bulletEnabled val="1"/>
        </dgm:presLayoutVars>
      </dgm:prSet>
      <dgm:spPr/>
    </dgm:pt>
  </dgm:ptLst>
  <dgm:cxnLst>
    <dgm:cxn modelId="{EE1E9642-2A41-41C1-B747-A437FEDC932A}" srcId="{B3010105-1660-4265-9668-9346D5F0BCF2}" destId="{2678C8C3-9E03-4BCA-9724-6F230EC7886E}" srcOrd="0" destOrd="0" parTransId="{0F279C44-F934-463E-975B-5BAA9DF333F6}" sibTransId="{9A86FAF0-61AD-4E0D-9289-41BC2EBE1F04}"/>
    <dgm:cxn modelId="{205FF104-4669-40C4-8CAB-1F96E7C588D8}" type="presOf" srcId="{2678C8C3-9E03-4BCA-9724-6F230EC7886E}" destId="{0449263B-EED8-4229-A763-A6B6127CB726}" srcOrd="0" destOrd="0" presId="urn:microsoft.com/office/officeart/2005/8/layout/list1"/>
    <dgm:cxn modelId="{A1A53376-DA76-4457-8872-2C8105FBC34D}" type="presOf" srcId="{B3010105-1660-4265-9668-9346D5F0BCF2}" destId="{3AE049FF-F1B0-4FAC-A049-CC4D0BA381C9}" srcOrd="0" destOrd="0" presId="urn:microsoft.com/office/officeart/2005/8/layout/list1"/>
    <dgm:cxn modelId="{F96837F8-A5E6-4303-8FC8-6331379D6BC5}" srcId="{B3010105-1660-4265-9668-9346D5F0BCF2}" destId="{B04CBA57-9AE2-4DC8-BD61-7FF5BFA8D5EB}" srcOrd="1" destOrd="0" parTransId="{FF482968-135C-4A36-8D0E-29477559C8BF}" sibTransId="{942183C4-6A1C-498F-ADA9-C0A053A833B0}"/>
    <dgm:cxn modelId="{B4EF734F-562B-43A2-81E2-C43CFA449FF3}" type="presOf" srcId="{3155F875-14A1-4A17-BC13-A91D92C92923}" destId="{5554EB56-184A-4DF8-8EA9-34697724E460}" srcOrd="0" destOrd="0" presId="urn:microsoft.com/office/officeart/2005/8/layout/list1"/>
    <dgm:cxn modelId="{A897EC19-D81E-4587-815C-FF397C593EA7}" type="presOf" srcId="{3155F875-14A1-4A17-BC13-A91D92C92923}" destId="{D8911BEB-80CD-4CB3-A3F5-580E596205A9}" srcOrd="1" destOrd="0" presId="urn:microsoft.com/office/officeart/2005/8/layout/list1"/>
    <dgm:cxn modelId="{2FA8682D-E2AA-48A6-B667-CD873AB2EB72}" type="presOf" srcId="{B04CBA57-9AE2-4DC8-BD61-7FF5BFA8D5EB}" destId="{E31249D4-2E99-4F8E-B0D9-285CCA13AEED}" srcOrd="1" destOrd="0" presId="urn:microsoft.com/office/officeart/2005/8/layout/list1"/>
    <dgm:cxn modelId="{280D7066-0770-47E4-826C-A699E457FAED}" srcId="{B3010105-1660-4265-9668-9346D5F0BCF2}" destId="{3155F875-14A1-4A17-BC13-A91D92C92923}" srcOrd="2" destOrd="0" parTransId="{D28E8383-D62D-4CDA-AA19-8BC3B9F3AAEC}" sibTransId="{22FBB04E-5EC7-4F72-A20D-9A92121FB84E}"/>
    <dgm:cxn modelId="{97F607CB-269F-4A44-A7AA-E8D92A7FA5B1}" type="presOf" srcId="{B04CBA57-9AE2-4DC8-BD61-7FF5BFA8D5EB}" destId="{60D83653-5A58-4EC4-A8CF-B694CDCB808E}" srcOrd="0" destOrd="0" presId="urn:microsoft.com/office/officeart/2005/8/layout/list1"/>
    <dgm:cxn modelId="{99D1402C-C63F-4A43-8E96-B6F406F780D8}" type="presOf" srcId="{2678C8C3-9E03-4BCA-9724-6F230EC7886E}" destId="{8ABC8722-A78B-4F00-8F24-B8E4BE1A35BF}" srcOrd="1" destOrd="0" presId="urn:microsoft.com/office/officeart/2005/8/layout/list1"/>
    <dgm:cxn modelId="{82E555C5-9244-43F2-AD5D-F147AEDFC3CB}" type="presParOf" srcId="{3AE049FF-F1B0-4FAC-A049-CC4D0BA381C9}" destId="{D9DED605-170D-4C6D-BE3C-6935B5B0907D}" srcOrd="0" destOrd="0" presId="urn:microsoft.com/office/officeart/2005/8/layout/list1"/>
    <dgm:cxn modelId="{E569FA0E-FF3C-4D26-B0E9-C00D2BB1E09A}" type="presParOf" srcId="{D9DED605-170D-4C6D-BE3C-6935B5B0907D}" destId="{0449263B-EED8-4229-A763-A6B6127CB726}" srcOrd="0" destOrd="0" presId="urn:microsoft.com/office/officeart/2005/8/layout/list1"/>
    <dgm:cxn modelId="{FF2952CD-858F-417B-B5C2-96C6463A8779}" type="presParOf" srcId="{D9DED605-170D-4C6D-BE3C-6935B5B0907D}" destId="{8ABC8722-A78B-4F00-8F24-B8E4BE1A35BF}" srcOrd="1" destOrd="0" presId="urn:microsoft.com/office/officeart/2005/8/layout/list1"/>
    <dgm:cxn modelId="{A0840FD7-0063-452D-B0DD-A3FF4035C205}" type="presParOf" srcId="{3AE049FF-F1B0-4FAC-A049-CC4D0BA381C9}" destId="{EF802F5C-33F0-4FF6-AD56-1225B7A19A03}" srcOrd="1" destOrd="0" presId="urn:microsoft.com/office/officeart/2005/8/layout/list1"/>
    <dgm:cxn modelId="{685BF4E7-BE4F-424E-8058-F3D15F4A9D42}" type="presParOf" srcId="{3AE049FF-F1B0-4FAC-A049-CC4D0BA381C9}" destId="{71EB07FE-4463-44A2-BBEE-1651919AE73B}" srcOrd="2" destOrd="0" presId="urn:microsoft.com/office/officeart/2005/8/layout/list1"/>
    <dgm:cxn modelId="{FA289F5C-9CC6-41AF-861B-33028A3B3D18}" type="presParOf" srcId="{3AE049FF-F1B0-4FAC-A049-CC4D0BA381C9}" destId="{81C49DF2-E536-4979-9C7E-F60D681FCD77}" srcOrd="3" destOrd="0" presId="urn:microsoft.com/office/officeart/2005/8/layout/list1"/>
    <dgm:cxn modelId="{E09C6CC7-FD36-4D03-9864-3A1EFB70C13B}" type="presParOf" srcId="{3AE049FF-F1B0-4FAC-A049-CC4D0BA381C9}" destId="{23FD63BE-734B-4842-8374-E199F0EE3D33}" srcOrd="4" destOrd="0" presId="urn:microsoft.com/office/officeart/2005/8/layout/list1"/>
    <dgm:cxn modelId="{9117F169-9420-4BD0-9C7D-1BCA48B7B93E}" type="presParOf" srcId="{23FD63BE-734B-4842-8374-E199F0EE3D33}" destId="{60D83653-5A58-4EC4-A8CF-B694CDCB808E}" srcOrd="0" destOrd="0" presId="urn:microsoft.com/office/officeart/2005/8/layout/list1"/>
    <dgm:cxn modelId="{76751842-2625-4877-970F-5ACA777A9D8C}" type="presParOf" srcId="{23FD63BE-734B-4842-8374-E199F0EE3D33}" destId="{E31249D4-2E99-4F8E-B0D9-285CCA13AEED}" srcOrd="1" destOrd="0" presId="urn:microsoft.com/office/officeart/2005/8/layout/list1"/>
    <dgm:cxn modelId="{33DA8E92-E2ED-4EC3-8F46-06590516845E}" type="presParOf" srcId="{3AE049FF-F1B0-4FAC-A049-CC4D0BA381C9}" destId="{35CC324D-A8C1-425A-AFE6-D2333BE1AE65}" srcOrd="5" destOrd="0" presId="urn:microsoft.com/office/officeart/2005/8/layout/list1"/>
    <dgm:cxn modelId="{950B1FBF-9F9A-47E6-BC80-AC522981710F}" type="presParOf" srcId="{3AE049FF-F1B0-4FAC-A049-CC4D0BA381C9}" destId="{E5EFFFF4-F5DA-4F6C-A74F-635F144EB96F}" srcOrd="6" destOrd="0" presId="urn:microsoft.com/office/officeart/2005/8/layout/list1"/>
    <dgm:cxn modelId="{3432A191-F92A-4485-9D9E-1B0B9B5826EF}" type="presParOf" srcId="{3AE049FF-F1B0-4FAC-A049-CC4D0BA381C9}" destId="{5806D59D-3EA9-474C-81BA-BF9C38F7BA8F}" srcOrd="7" destOrd="0" presId="urn:microsoft.com/office/officeart/2005/8/layout/list1"/>
    <dgm:cxn modelId="{AC509007-9276-47D4-8C60-6B157A8010FE}" type="presParOf" srcId="{3AE049FF-F1B0-4FAC-A049-CC4D0BA381C9}" destId="{97A33CA2-4301-40A1-9F7E-061A70F92D99}" srcOrd="8" destOrd="0" presId="urn:microsoft.com/office/officeart/2005/8/layout/list1"/>
    <dgm:cxn modelId="{C419F40D-671E-4BAA-ACE2-76CE236A61E8}" type="presParOf" srcId="{97A33CA2-4301-40A1-9F7E-061A70F92D99}" destId="{5554EB56-184A-4DF8-8EA9-34697724E460}" srcOrd="0" destOrd="0" presId="urn:microsoft.com/office/officeart/2005/8/layout/list1"/>
    <dgm:cxn modelId="{27D9FB38-9428-4C4F-BD43-828C51B56FE8}" type="presParOf" srcId="{97A33CA2-4301-40A1-9F7E-061A70F92D99}" destId="{D8911BEB-80CD-4CB3-A3F5-580E596205A9}" srcOrd="1" destOrd="0" presId="urn:microsoft.com/office/officeart/2005/8/layout/list1"/>
    <dgm:cxn modelId="{81B999E1-573B-45BF-88D8-BC116ED51356}" type="presParOf" srcId="{3AE049FF-F1B0-4FAC-A049-CC4D0BA381C9}" destId="{0B7BDDBB-7C20-4FE5-9761-1E1359BFA6E0}" srcOrd="9" destOrd="0" presId="urn:microsoft.com/office/officeart/2005/8/layout/list1"/>
    <dgm:cxn modelId="{5AB79E8F-42F2-4499-B2EB-4A9AC99DE82B}" type="presParOf" srcId="{3AE049FF-F1B0-4FAC-A049-CC4D0BA381C9}" destId="{32F76804-1B79-4D8E-A168-3CE7416C805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3010105-1660-4265-9668-9346D5F0BC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678C8C3-9E03-4BCA-9724-6F230EC7886E}">
      <dgm:prSet phldrT="[Текст]" custT="1"/>
      <dgm:spPr/>
      <dgm:t>
        <a:bodyPr/>
        <a:lstStyle/>
        <a:p>
          <a:r>
            <a:rPr lang="uk-UA" sz="2200" b="1" kern="1200" noProof="0" dirty="0" smtClean="0">
              <a:solidFill>
                <a:schemeClr val="bg1"/>
              </a:solidFill>
              <a:latin typeface="+mn-lt"/>
              <a:ea typeface="+mj-ea"/>
              <a:cs typeface="+mj-cs"/>
            </a:rPr>
            <a:t>Охарактеризувати достатність та прийнятність аудиторських доказів</a:t>
          </a:r>
        </a:p>
      </dgm:t>
    </dgm:pt>
    <dgm:pt modelId="{0F279C44-F934-463E-975B-5BAA9DF333F6}" type="parTrans" cxnId="{EE1E9642-2A41-41C1-B747-A437FEDC932A}">
      <dgm:prSet/>
      <dgm:spPr/>
      <dgm:t>
        <a:bodyPr/>
        <a:lstStyle/>
        <a:p>
          <a:endParaRPr lang="ru-RU"/>
        </a:p>
      </dgm:t>
    </dgm:pt>
    <dgm:pt modelId="{9A86FAF0-61AD-4E0D-9289-41BC2EBE1F04}" type="sibTrans" cxnId="{EE1E9642-2A41-41C1-B747-A437FEDC932A}">
      <dgm:prSet/>
      <dgm:spPr/>
      <dgm:t>
        <a:bodyPr/>
        <a:lstStyle/>
        <a:p>
          <a:endParaRPr lang="ru-RU"/>
        </a:p>
      </dgm:t>
    </dgm:pt>
    <dgm:pt modelId="{B04CBA57-9AE2-4DC8-BD61-7FF5BFA8D5EB}">
      <dgm:prSet phldrT="[Текст]" custT="1"/>
      <dgm:spPr/>
      <dgm:t>
        <a:bodyPr/>
        <a:lstStyle/>
        <a:p>
          <a:r>
            <a:rPr lang="uk-UA" sz="2200" b="1" kern="1200" noProof="0" dirty="0" smtClean="0">
              <a:solidFill>
                <a:schemeClr val="bg1"/>
              </a:solidFill>
              <a:latin typeface="+mn-lt"/>
              <a:ea typeface="+mj-ea"/>
              <a:cs typeface="+mj-cs"/>
            </a:rPr>
            <a:t>Визначити види доказів та джерела їх отримання</a:t>
          </a:r>
          <a:endParaRPr lang="uk-UA" sz="2200" b="1" kern="1200" noProof="0" dirty="0">
            <a:solidFill>
              <a:schemeClr val="bg1"/>
            </a:solidFill>
            <a:latin typeface="+mn-lt"/>
            <a:ea typeface="+mj-ea"/>
            <a:cs typeface="+mj-cs"/>
          </a:endParaRPr>
        </a:p>
      </dgm:t>
    </dgm:pt>
    <dgm:pt modelId="{FF482968-135C-4A36-8D0E-29477559C8BF}" type="parTrans" cxnId="{F96837F8-A5E6-4303-8FC8-6331379D6BC5}">
      <dgm:prSet/>
      <dgm:spPr/>
      <dgm:t>
        <a:bodyPr/>
        <a:lstStyle/>
        <a:p>
          <a:endParaRPr lang="ru-RU"/>
        </a:p>
      </dgm:t>
    </dgm:pt>
    <dgm:pt modelId="{942183C4-6A1C-498F-ADA9-C0A053A833B0}" type="sibTrans" cxnId="{F96837F8-A5E6-4303-8FC8-6331379D6BC5}">
      <dgm:prSet/>
      <dgm:spPr/>
      <dgm:t>
        <a:bodyPr/>
        <a:lstStyle/>
        <a:p>
          <a:endParaRPr lang="ru-RU"/>
        </a:p>
      </dgm:t>
    </dgm:pt>
    <dgm:pt modelId="{3155F875-14A1-4A17-BC13-A91D92C92923}">
      <dgm:prSet phldrT="[Текст]" custT="1"/>
      <dgm:spPr/>
      <dgm:t>
        <a:bodyPr/>
        <a:lstStyle/>
        <a:p>
          <a:r>
            <a:rPr lang="uk-UA" sz="2200" b="1" kern="1200" noProof="0" dirty="0" smtClean="0">
              <a:solidFill>
                <a:schemeClr val="bg1"/>
              </a:solidFill>
              <a:latin typeface="+mn-lt"/>
              <a:ea typeface="+mj-ea"/>
              <a:cs typeface="+mj-cs"/>
            </a:rPr>
            <a:t>Охарактеризувати методи збору аудиторських доказів</a:t>
          </a:r>
          <a:endParaRPr lang="uk-UA" sz="2200" b="1" kern="1200" noProof="0" dirty="0">
            <a:solidFill>
              <a:schemeClr val="bg1"/>
            </a:solidFill>
            <a:latin typeface="+mn-lt"/>
            <a:ea typeface="+mj-ea"/>
            <a:cs typeface="+mj-cs"/>
          </a:endParaRPr>
        </a:p>
      </dgm:t>
    </dgm:pt>
    <dgm:pt modelId="{D28E8383-D62D-4CDA-AA19-8BC3B9F3AAEC}" type="parTrans" cxnId="{280D7066-0770-47E4-826C-A699E457FAED}">
      <dgm:prSet/>
      <dgm:spPr/>
      <dgm:t>
        <a:bodyPr/>
        <a:lstStyle/>
        <a:p>
          <a:endParaRPr lang="ru-RU"/>
        </a:p>
      </dgm:t>
    </dgm:pt>
    <dgm:pt modelId="{22FBB04E-5EC7-4F72-A20D-9A92121FB84E}" type="sibTrans" cxnId="{280D7066-0770-47E4-826C-A699E457FAED}">
      <dgm:prSet/>
      <dgm:spPr/>
      <dgm:t>
        <a:bodyPr/>
        <a:lstStyle/>
        <a:p>
          <a:endParaRPr lang="ru-RU"/>
        </a:p>
      </dgm:t>
    </dgm:pt>
    <dgm:pt modelId="{3AE049FF-F1B0-4FAC-A049-CC4D0BA381C9}" type="pres">
      <dgm:prSet presAssocID="{B3010105-1660-4265-9668-9346D5F0BCF2}" presName="linear" presStyleCnt="0">
        <dgm:presLayoutVars>
          <dgm:dir/>
          <dgm:animLvl val="lvl"/>
          <dgm:resizeHandles val="exact"/>
        </dgm:presLayoutVars>
      </dgm:prSet>
      <dgm:spPr/>
      <dgm:t>
        <a:bodyPr/>
        <a:lstStyle/>
        <a:p>
          <a:endParaRPr lang="uk-UA"/>
        </a:p>
      </dgm:t>
    </dgm:pt>
    <dgm:pt modelId="{D9DED605-170D-4C6D-BE3C-6935B5B0907D}" type="pres">
      <dgm:prSet presAssocID="{2678C8C3-9E03-4BCA-9724-6F230EC7886E}" presName="parentLin" presStyleCnt="0"/>
      <dgm:spPr/>
    </dgm:pt>
    <dgm:pt modelId="{0449263B-EED8-4229-A763-A6B6127CB726}" type="pres">
      <dgm:prSet presAssocID="{2678C8C3-9E03-4BCA-9724-6F230EC7886E}" presName="parentLeftMargin" presStyleLbl="node1" presStyleIdx="0" presStyleCnt="3"/>
      <dgm:spPr/>
      <dgm:t>
        <a:bodyPr/>
        <a:lstStyle/>
        <a:p>
          <a:endParaRPr lang="uk-UA"/>
        </a:p>
      </dgm:t>
    </dgm:pt>
    <dgm:pt modelId="{8ABC8722-A78B-4F00-8F24-B8E4BE1A35BF}" type="pres">
      <dgm:prSet presAssocID="{2678C8C3-9E03-4BCA-9724-6F230EC7886E}" presName="parentText" presStyleLbl="node1" presStyleIdx="0" presStyleCnt="3" custScaleX="142857">
        <dgm:presLayoutVars>
          <dgm:chMax val="0"/>
          <dgm:bulletEnabled val="1"/>
        </dgm:presLayoutVars>
      </dgm:prSet>
      <dgm:spPr/>
      <dgm:t>
        <a:bodyPr/>
        <a:lstStyle/>
        <a:p>
          <a:endParaRPr lang="uk-UA"/>
        </a:p>
      </dgm:t>
    </dgm:pt>
    <dgm:pt modelId="{EF802F5C-33F0-4FF6-AD56-1225B7A19A03}" type="pres">
      <dgm:prSet presAssocID="{2678C8C3-9E03-4BCA-9724-6F230EC7886E}" presName="negativeSpace" presStyleCnt="0"/>
      <dgm:spPr/>
    </dgm:pt>
    <dgm:pt modelId="{71EB07FE-4463-44A2-BBEE-1651919AE73B}" type="pres">
      <dgm:prSet presAssocID="{2678C8C3-9E03-4BCA-9724-6F230EC7886E}" presName="childText" presStyleLbl="conFgAcc1" presStyleIdx="0" presStyleCnt="3">
        <dgm:presLayoutVars>
          <dgm:bulletEnabled val="1"/>
        </dgm:presLayoutVars>
      </dgm:prSet>
      <dgm:spPr/>
    </dgm:pt>
    <dgm:pt modelId="{81C49DF2-E536-4979-9C7E-F60D681FCD77}" type="pres">
      <dgm:prSet presAssocID="{9A86FAF0-61AD-4E0D-9289-41BC2EBE1F04}" presName="spaceBetweenRectangles" presStyleCnt="0"/>
      <dgm:spPr/>
    </dgm:pt>
    <dgm:pt modelId="{23FD63BE-734B-4842-8374-E199F0EE3D33}" type="pres">
      <dgm:prSet presAssocID="{B04CBA57-9AE2-4DC8-BD61-7FF5BFA8D5EB}" presName="parentLin" presStyleCnt="0"/>
      <dgm:spPr/>
    </dgm:pt>
    <dgm:pt modelId="{60D83653-5A58-4EC4-A8CF-B694CDCB808E}" type="pres">
      <dgm:prSet presAssocID="{B04CBA57-9AE2-4DC8-BD61-7FF5BFA8D5EB}" presName="parentLeftMargin" presStyleLbl="node1" presStyleIdx="0" presStyleCnt="3"/>
      <dgm:spPr/>
      <dgm:t>
        <a:bodyPr/>
        <a:lstStyle/>
        <a:p>
          <a:endParaRPr lang="uk-UA"/>
        </a:p>
      </dgm:t>
    </dgm:pt>
    <dgm:pt modelId="{E31249D4-2E99-4F8E-B0D9-285CCA13AEED}" type="pres">
      <dgm:prSet presAssocID="{B04CBA57-9AE2-4DC8-BD61-7FF5BFA8D5EB}" presName="parentText" presStyleLbl="node1" presStyleIdx="1" presStyleCnt="3" custScaleX="142857">
        <dgm:presLayoutVars>
          <dgm:chMax val="0"/>
          <dgm:bulletEnabled val="1"/>
        </dgm:presLayoutVars>
      </dgm:prSet>
      <dgm:spPr/>
      <dgm:t>
        <a:bodyPr/>
        <a:lstStyle/>
        <a:p>
          <a:endParaRPr lang="uk-UA"/>
        </a:p>
      </dgm:t>
    </dgm:pt>
    <dgm:pt modelId="{35CC324D-A8C1-425A-AFE6-D2333BE1AE65}" type="pres">
      <dgm:prSet presAssocID="{B04CBA57-9AE2-4DC8-BD61-7FF5BFA8D5EB}" presName="negativeSpace" presStyleCnt="0"/>
      <dgm:spPr/>
    </dgm:pt>
    <dgm:pt modelId="{E5EFFFF4-F5DA-4F6C-A74F-635F144EB96F}" type="pres">
      <dgm:prSet presAssocID="{B04CBA57-9AE2-4DC8-BD61-7FF5BFA8D5EB}" presName="childText" presStyleLbl="conFgAcc1" presStyleIdx="1" presStyleCnt="3">
        <dgm:presLayoutVars>
          <dgm:bulletEnabled val="1"/>
        </dgm:presLayoutVars>
      </dgm:prSet>
      <dgm:spPr/>
    </dgm:pt>
    <dgm:pt modelId="{5806D59D-3EA9-474C-81BA-BF9C38F7BA8F}" type="pres">
      <dgm:prSet presAssocID="{942183C4-6A1C-498F-ADA9-C0A053A833B0}" presName="spaceBetweenRectangles" presStyleCnt="0"/>
      <dgm:spPr/>
    </dgm:pt>
    <dgm:pt modelId="{97A33CA2-4301-40A1-9F7E-061A70F92D99}" type="pres">
      <dgm:prSet presAssocID="{3155F875-14A1-4A17-BC13-A91D92C92923}" presName="parentLin" presStyleCnt="0"/>
      <dgm:spPr/>
    </dgm:pt>
    <dgm:pt modelId="{5554EB56-184A-4DF8-8EA9-34697724E460}" type="pres">
      <dgm:prSet presAssocID="{3155F875-14A1-4A17-BC13-A91D92C92923}" presName="parentLeftMargin" presStyleLbl="node1" presStyleIdx="1" presStyleCnt="3"/>
      <dgm:spPr/>
      <dgm:t>
        <a:bodyPr/>
        <a:lstStyle/>
        <a:p>
          <a:endParaRPr lang="uk-UA"/>
        </a:p>
      </dgm:t>
    </dgm:pt>
    <dgm:pt modelId="{D8911BEB-80CD-4CB3-A3F5-580E596205A9}" type="pres">
      <dgm:prSet presAssocID="{3155F875-14A1-4A17-BC13-A91D92C92923}" presName="parentText" presStyleLbl="node1" presStyleIdx="2" presStyleCnt="3" custScaleX="142857">
        <dgm:presLayoutVars>
          <dgm:chMax val="0"/>
          <dgm:bulletEnabled val="1"/>
        </dgm:presLayoutVars>
      </dgm:prSet>
      <dgm:spPr/>
      <dgm:t>
        <a:bodyPr/>
        <a:lstStyle/>
        <a:p>
          <a:endParaRPr lang="uk-UA"/>
        </a:p>
      </dgm:t>
    </dgm:pt>
    <dgm:pt modelId="{0B7BDDBB-7C20-4FE5-9761-1E1359BFA6E0}" type="pres">
      <dgm:prSet presAssocID="{3155F875-14A1-4A17-BC13-A91D92C92923}" presName="negativeSpace" presStyleCnt="0"/>
      <dgm:spPr/>
    </dgm:pt>
    <dgm:pt modelId="{32F76804-1B79-4D8E-A168-3CE7416C805F}" type="pres">
      <dgm:prSet presAssocID="{3155F875-14A1-4A17-BC13-A91D92C92923}" presName="childText" presStyleLbl="conFgAcc1" presStyleIdx="2" presStyleCnt="3">
        <dgm:presLayoutVars>
          <dgm:bulletEnabled val="1"/>
        </dgm:presLayoutVars>
      </dgm:prSet>
      <dgm:spPr/>
    </dgm:pt>
  </dgm:ptLst>
  <dgm:cxnLst>
    <dgm:cxn modelId="{EE1E9642-2A41-41C1-B747-A437FEDC932A}" srcId="{B3010105-1660-4265-9668-9346D5F0BCF2}" destId="{2678C8C3-9E03-4BCA-9724-6F230EC7886E}" srcOrd="0" destOrd="0" parTransId="{0F279C44-F934-463E-975B-5BAA9DF333F6}" sibTransId="{9A86FAF0-61AD-4E0D-9289-41BC2EBE1F04}"/>
    <dgm:cxn modelId="{205FF104-4669-40C4-8CAB-1F96E7C588D8}" type="presOf" srcId="{2678C8C3-9E03-4BCA-9724-6F230EC7886E}" destId="{0449263B-EED8-4229-A763-A6B6127CB726}" srcOrd="0" destOrd="0" presId="urn:microsoft.com/office/officeart/2005/8/layout/list1"/>
    <dgm:cxn modelId="{A1A53376-DA76-4457-8872-2C8105FBC34D}" type="presOf" srcId="{B3010105-1660-4265-9668-9346D5F0BCF2}" destId="{3AE049FF-F1B0-4FAC-A049-CC4D0BA381C9}" srcOrd="0" destOrd="0" presId="urn:microsoft.com/office/officeart/2005/8/layout/list1"/>
    <dgm:cxn modelId="{F96837F8-A5E6-4303-8FC8-6331379D6BC5}" srcId="{B3010105-1660-4265-9668-9346D5F0BCF2}" destId="{B04CBA57-9AE2-4DC8-BD61-7FF5BFA8D5EB}" srcOrd="1" destOrd="0" parTransId="{FF482968-135C-4A36-8D0E-29477559C8BF}" sibTransId="{942183C4-6A1C-498F-ADA9-C0A053A833B0}"/>
    <dgm:cxn modelId="{B4EF734F-562B-43A2-81E2-C43CFA449FF3}" type="presOf" srcId="{3155F875-14A1-4A17-BC13-A91D92C92923}" destId="{5554EB56-184A-4DF8-8EA9-34697724E460}" srcOrd="0" destOrd="0" presId="urn:microsoft.com/office/officeart/2005/8/layout/list1"/>
    <dgm:cxn modelId="{A897EC19-D81E-4587-815C-FF397C593EA7}" type="presOf" srcId="{3155F875-14A1-4A17-BC13-A91D92C92923}" destId="{D8911BEB-80CD-4CB3-A3F5-580E596205A9}" srcOrd="1" destOrd="0" presId="urn:microsoft.com/office/officeart/2005/8/layout/list1"/>
    <dgm:cxn modelId="{2FA8682D-E2AA-48A6-B667-CD873AB2EB72}" type="presOf" srcId="{B04CBA57-9AE2-4DC8-BD61-7FF5BFA8D5EB}" destId="{E31249D4-2E99-4F8E-B0D9-285CCA13AEED}" srcOrd="1" destOrd="0" presId="urn:microsoft.com/office/officeart/2005/8/layout/list1"/>
    <dgm:cxn modelId="{280D7066-0770-47E4-826C-A699E457FAED}" srcId="{B3010105-1660-4265-9668-9346D5F0BCF2}" destId="{3155F875-14A1-4A17-BC13-A91D92C92923}" srcOrd="2" destOrd="0" parTransId="{D28E8383-D62D-4CDA-AA19-8BC3B9F3AAEC}" sibTransId="{22FBB04E-5EC7-4F72-A20D-9A92121FB84E}"/>
    <dgm:cxn modelId="{97F607CB-269F-4A44-A7AA-E8D92A7FA5B1}" type="presOf" srcId="{B04CBA57-9AE2-4DC8-BD61-7FF5BFA8D5EB}" destId="{60D83653-5A58-4EC4-A8CF-B694CDCB808E}" srcOrd="0" destOrd="0" presId="urn:microsoft.com/office/officeart/2005/8/layout/list1"/>
    <dgm:cxn modelId="{99D1402C-C63F-4A43-8E96-B6F406F780D8}" type="presOf" srcId="{2678C8C3-9E03-4BCA-9724-6F230EC7886E}" destId="{8ABC8722-A78B-4F00-8F24-B8E4BE1A35BF}" srcOrd="1" destOrd="0" presId="urn:microsoft.com/office/officeart/2005/8/layout/list1"/>
    <dgm:cxn modelId="{82E555C5-9244-43F2-AD5D-F147AEDFC3CB}" type="presParOf" srcId="{3AE049FF-F1B0-4FAC-A049-CC4D0BA381C9}" destId="{D9DED605-170D-4C6D-BE3C-6935B5B0907D}" srcOrd="0" destOrd="0" presId="urn:microsoft.com/office/officeart/2005/8/layout/list1"/>
    <dgm:cxn modelId="{E569FA0E-FF3C-4D26-B0E9-C00D2BB1E09A}" type="presParOf" srcId="{D9DED605-170D-4C6D-BE3C-6935B5B0907D}" destId="{0449263B-EED8-4229-A763-A6B6127CB726}" srcOrd="0" destOrd="0" presId="urn:microsoft.com/office/officeart/2005/8/layout/list1"/>
    <dgm:cxn modelId="{FF2952CD-858F-417B-B5C2-96C6463A8779}" type="presParOf" srcId="{D9DED605-170D-4C6D-BE3C-6935B5B0907D}" destId="{8ABC8722-A78B-4F00-8F24-B8E4BE1A35BF}" srcOrd="1" destOrd="0" presId="urn:microsoft.com/office/officeart/2005/8/layout/list1"/>
    <dgm:cxn modelId="{A0840FD7-0063-452D-B0DD-A3FF4035C205}" type="presParOf" srcId="{3AE049FF-F1B0-4FAC-A049-CC4D0BA381C9}" destId="{EF802F5C-33F0-4FF6-AD56-1225B7A19A03}" srcOrd="1" destOrd="0" presId="urn:microsoft.com/office/officeart/2005/8/layout/list1"/>
    <dgm:cxn modelId="{685BF4E7-BE4F-424E-8058-F3D15F4A9D42}" type="presParOf" srcId="{3AE049FF-F1B0-4FAC-A049-CC4D0BA381C9}" destId="{71EB07FE-4463-44A2-BBEE-1651919AE73B}" srcOrd="2" destOrd="0" presId="urn:microsoft.com/office/officeart/2005/8/layout/list1"/>
    <dgm:cxn modelId="{FA289F5C-9CC6-41AF-861B-33028A3B3D18}" type="presParOf" srcId="{3AE049FF-F1B0-4FAC-A049-CC4D0BA381C9}" destId="{81C49DF2-E536-4979-9C7E-F60D681FCD77}" srcOrd="3" destOrd="0" presId="urn:microsoft.com/office/officeart/2005/8/layout/list1"/>
    <dgm:cxn modelId="{E09C6CC7-FD36-4D03-9864-3A1EFB70C13B}" type="presParOf" srcId="{3AE049FF-F1B0-4FAC-A049-CC4D0BA381C9}" destId="{23FD63BE-734B-4842-8374-E199F0EE3D33}" srcOrd="4" destOrd="0" presId="urn:microsoft.com/office/officeart/2005/8/layout/list1"/>
    <dgm:cxn modelId="{9117F169-9420-4BD0-9C7D-1BCA48B7B93E}" type="presParOf" srcId="{23FD63BE-734B-4842-8374-E199F0EE3D33}" destId="{60D83653-5A58-4EC4-A8CF-B694CDCB808E}" srcOrd="0" destOrd="0" presId="urn:microsoft.com/office/officeart/2005/8/layout/list1"/>
    <dgm:cxn modelId="{76751842-2625-4877-970F-5ACA777A9D8C}" type="presParOf" srcId="{23FD63BE-734B-4842-8374-E199F0EE3D33}" destId="{E31249D4-2E99-4F8E-B0D9-285CCA13AEED}" srcOrd="1" destOrd="0" presId="urn:microsoft.com/office/officeart/2005/8/layout/list1"/>
    <dgm:cxn modelId="{33DA8E92-E2ED-4EC3-8F46-06590516845E}" type="presParOf" srcId="{3AE049FF-F1B0-4FAC-A049-CC4D0BA381C9}" destId="{35CC324D-A8C1-425A-AFE6-D2333BE1AE65}" srcOrd="5" destOrd="0" presId="urn:microsoft.com/office/officeart/2005/8/layout/list1"/>
    <dgm:cxn modelId="{950B1FBF-9F9A-47E6-BC80-AC522981710F}" type="presParOf" srcId="{3AE049FF-F1B0-4FAC-A049-CC4D0BA381C9}" destId="{E5EFFFF4-F5DA-4F6C-A74F-635F144EB96F}" srcOrd="6" destOrd="0" presId="urn:microsoft.com/office/officeart/2005/8/layout/list1"/>
    <dgm:cxn modelId="{3432A191-F92A-4485-9D9E-1B0B9B5826EF}" type="presParOf" srcId="{3AE049FF-F1B0-4FAC-A049-CC4D0BA381C9}" destId="{5806D59D-3EA9-474C-81BA-BF9C38F7BA8F}" srcOrd="7" destOrd="0" presId="urn:microsoft.com/office/officeart/2005/8/layout/list1"/>
    <dgm:cxn modelId="{AC509007-9276-47D4-8C60-6B157A8010FE}" type="presParOf" srcId="{3AE049FF-F1B0-4FAC-A049-CC4D0BA381C9}" destId="{97A33CA2-4301-40A1-9F7E-061A70F92D99}" srcOrd="8" destOrd="0" presId="urn:microsoft.com/office/officeart/2005/8/layout/list1"/>
    <dgm:cxn modelId="{C419F40D-671E-4BAA-ACE2-76CE236A61E8}" type="presParOf" srcId="{97A33CA2-4301-40A1-9F7E-061A70F92D99}" destId="{5554EB56-184A-4DF8-8EA9-34697724E460}" srcOrd="0" destOrd="0" presId="urn:microsoft.com/office/officeart/2005/8/layout/list1"/>
    <dgm:cxn modelId="{27D9FB38-9428-4C4F-BD43-828C51B56FE8}" type="presParOf" srcId="{97A33CA2-4301-40A1-9F7E-061A70F92D99}" destId="{D8911BEB-80CD-4CB3-A3F5-580E596205A9}" srcOrd="1" destOrd="0" presId="urn:microsoft.com/office/officeart/2005/8/layout/list1"/>
    <dgm:cxn modelId="{81B999E1-573B-45BF-88D8-BC116ED51356}" type="presParOf" srcId="{3AE049FF-F1B0-4FAC-A049-CC4D0BA381C9}" destId="{0B7BDDBB-7C20-4FE5-9761-1E1359BFA6E0}" srcOrd="9" destOrd="0" presId="urn:microsoft.com/office/officeart/2005/8/layout/list1"/>
    <dgm:cxn modelId="{5AB79E8F-42F2-4499-B2EB-4A9AC99DE82B}" type="presParOf" srcId="{3AE049FF-F1B0-4FAC-A049-CC4D0BA381C9}" destId="{32F76804-1B79-4D8E-A168-3CE7416C805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C04EAF8-DA1E-4B89-866D-F1C3091697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ru-RU"/>
        </a:p>
      </dgm:t>
    </dgm:pt>
    <dgm:pt modelId="{99DDAA21-9EF0-4BA1-8D01-1972B64039BF}">
      <dgm:prSet phldrT="[Текст]"/>
      <dgm:spPr/>
      <dgm:t>
        <a:bodyPr/>
        <a:lstStyle/>
        <a:p>
          <a:r>
            <a:rPr lang="uk-UA" b="1" noProof="0" dirty="0" smtClean="0"/>
            <a:t>Спостереження</a:t>
          </a:r>
          <a:endParaRPr lang="uk-UA" b="1" noProof="0" dirty="0"/>
        </a:p>
      </dgm:t>
    </dgm:pt>
    <dgm:pt modelId="{50694565-0A98-465D-A7A4-6634B7E3D43A}" type="parTrans" cxnId="{962A3700-7336-4B92-BE1E-FF9FBFE8283C}">
      <dgm:prSet/>
      <dgm:spPr/>
      <dgm:t>
        <a:bodyPr/>
        <a:lstStyle/>
        <a:p>
          <a:endParaRPr lang="ru-RU"/>
        </a:p>
      </dgm:t>
    </dgm:pt>
    <dgm:pt modelId="{6CD8FC90-A557-4CFA-8C9E-2B080E985E7C}" type="sibTrans" cxnId="{962A3700-7336-4B92-BE1E-FF9FBFE8283C}">
      <dgm:prSet/>
      <dgm:spPr/>
      <dgm:t>
        <a:bodyPr/>
        <a:lstStyle/>
        <a:p>
          <a:endParaRPr lang="ru-RU"/>
        </a:p>
      </dgm:t>
    </dgm:pt>
    <dgm:pt modelId="{2F100418-8996-4D92-A276-67E82FF969FE}">
      <dgm:prSet phldrT="[Текст]"/>
      <dgm:spPr/>
      <dgm:t>
        <a:bodyPr/>
        <a:lstStyle/>
        <a:p>
          <a:r>
            <a:rPr lang="uk-UA" b="1" noProof="0" dirty="0" smtClean="0"/>
            <a:t>Інспектування</a:t>
          </a:r>
          <a:endParaRPr lang="uk-UA" b="1" noProof="0" dirty="0"/>
        </a:p>
      </dgm:t>
    </dgm:pt>
    <dgm:pt modelId="{C7B8AE59-9E5D-4687-8289-1CE9B5B2FC74}" type="parTrans" cxnId="{4DAF7AD9-D0CE-4CDF-AB80-AB6E36592963}">
      <dgm:prSet/>
      <dgm:spPr/>
      <dgm:t>
        <a:bodyPr/>
        <a:lstStyle/>
        <a:p>
          <a:endParaRPr lang="ru-RU"/>
        </a:p>
      </dgm:t>
    </dgm:pt>
    <dgm:pt modelId="{3740F939-C5E1-424D-81C7-185F31633E73}" type="sibTrans" cxnId="{4DAF7AD9-D0CE-4CDF-AB80-AB6E36592963}">
      <dgm:prSet/>
      <dgm:spPr/>
      <dgm:t>
        <a:bodyPr/>
        <a:lstStyle/>
        <a:p>
          <a:endParaRPr lang="ru-RU"/>
        </a:p>
      </dgm:t>
    </dgm:pt>
    <dgm:pt modelId="{F34C13DC-A61A-4559-AF20-916202F74539}">
      <dgm:prSet phldrT="[Текст]"/>
      <dgm:spPr/>
      <dgm:t>
        <a:bodyPr/>
        <a:lstStyle/>
        <a:p>
          <a:r>
            <a:rPr lang="uk-UA" b="1" noProof="0" dirty="0" smtClean="0"/>
            <a:t>Запит</a:t>
          </a:r>
        </a:p>
      </dgm:t>
    </dgm:pt>
    <dgm:pt modelId="{AB5C8B62-025F-4239-803C-FEC214B546F1}" type="parTrans" cxnId="{7A06F5AE-D1C2-4DC5-8321-27BAF485BA03}">
      <dgm:prSet/>
      <dgm:spPr/>
      <dgm:t>
        <a:bodyPr/>
        <a:lstStyle/>
        <a:p>
          <a:endParaRPr lang="ru-RU"/>
        </a:p>
      </dgm:t>
    </dgm:pt>
    <dgm:pt modelId="{7BD8A74D-27E8-4966-9BA6-74FDC34D6691}" type="sibTrans" cxnId="{7A06F5AE-D1C2-4DC5-8321-27BAF485BA03}">
      <dgm:prSet/>
      <dgm:spPr/>
      <dgm:t>
        <a:bodyPr/>
        <a:lstStyle/>
        <a:p>
          <a:endParaRPr lang="ru-RU"/>
        </a:p>
      </dgm:t>
    </dgm:pt>
    <dgm:pt modelId="{BF65EAA0-FFCD-4071-83BF-AA37F7F7C9E8}">
      <dgm:prSet phldrT="[Текст]"/>
      <dgm:spPr/>
      <dgm:t>
        <a:bodyPr/>
        <a:lstStyle/>
        <a:p>
          <a:r>
            <a:rPr lang="uk-UA" b="1" noProof="0" dirty="0" smtClean="0"/>
            <a:t>Зовнішнє підтвердження</a:t>
          </a:r>
        </a:p>
      </dgm:t>
    </dgm:pt>
    <dgm:pt modelId="{B4A6BBE4-B00E-4635-9F54-47AA95349A3F}" type="parTrans" cxnId="{9E410121-B0A1-4396-975C-73228F236940}">
      <dgm:prSet/>
      <dgm:spPr/>
      <dgm:t>
        <a:bodyPr/>
        <a:lstStyle/>
        <a:p>
          <a:endParaRPr lang="ru-RU"/>
        </a:p>
      </dgm:t>
    </dgm:pt>
    <dgm:pt modelId="{28C9DADC-C178-4917-A5B7-447BA31310B0}" type="sibTrans" cxnId="{9E410121-B0A1-4396-975C-73228F236940}">
      <dgm:prSet/>
      <dgm:spPr/>
      <dgm:t>
        <a:bodyPr/>
        <a:lstStyle/>
        <a:p>
          <a:endParaRPr lang="ru-RU"/>
        </a:p>
      </dgm:t>
    </dgm:pt>
    <dgm:pt modelId="{15129CF0-9B2F-4736-8C10-FDD7FA693304}">
      <dgm:prSet phldrT="[Текст]"/>
      <dgm:spPr/>
      <dgm:t>
        <a:bodyPr/>
        <a:lstStyle/>
        <a:p>
          <a:r>
            <a:rPr lang="uk-UA" b="1" noProof="0" dirty="0" smtClean="0"/>
            <a:t>Повторне виконання</a:t>
          </a:r>
        </a:p>
      </dgm:t>
    </dgm:pt>
    <dgm:pt modelId="{34ACD37A-03FE-42CD-8D67-C1436AEAFE37}" type="parTrans" cxnId="{E95D9450-EC81-48CD-AE7A-A881274C0BA3}">
      <dgm:prSet/>
      <dgm:spPr/>
      <dgm:t>
        <a:bodyPr/>
        <a:lstStyle/>
        <a:p>
          <a:endParaRPr lang="ru-RU"/>
        </a:p>
      </dgm:t>
    </dgm:pt>
    <dgm:pt modelId="{6FEA1BAA-894C-415C-8A54-948F3222C596}" type="sibTrans" cxnId="{E95D9450-EC81-48CD-AE7A-A881274C0BA3}">
      <dgm:prSet/>
      <dgm:spPr/>
      <dgm:t>
        <a:bodyPr/>
        <a:lstStyle/>
        <a:p>
          <a:endParaRPr lang="ru-RU"/>
        </a:p>
      </dgm:t>
    </dgm:pt>
    <dgm:pt modelId="{4E0C4784-924C-443B-B96F-C6E53F9D9A7A}">
      <dgm:prSet phldrT="[Текст]"/>
      <dgm:spPr/>
      <dgm:t>
        <a:bodyPr/>
        <a:lstStyle/>
        <a:p>
          <a:r>
            <a:rPr lang="uk-UA" b="1" noProof="0" dirty="0" smtClean="0"/>
            <a:t>Повторне обчислення</a:t>
          </a:r>
        </a:p>
      </dgm:t>
    </dgm:pt>
    <dgm:pt modelId="{4F075661-BD9B-4864-9D0E-4EB580950A67}" type="parTrans" cxnId="{30D018B6-7083-4E21-96A8-D886714923E1}">
      <dgm:prSet/>
      <dgm:spPr/>
      <dgm:t>
        <a:bodyPr/>
        <a:lstStyle/>
        <a:p>
          <a:endParaRPr lang="ru-RU"/>
        </a:p>
      </dgm:t>
    </dgm:pt>
    <dgm:pt modelId="{2EC40178-9659-4C18-8EB7-F78725770136}" type="sibTrans" cxnId="{30D018B6-7083-4E21-96A8-D886714923E1}">
      <dgm:prSet/>
      <dgm:spPr/>
      <dgm:t>
        <a:bodyPr/>
        <a:lstStyle/>
        <a:p>
          <a:endParaRPr lang="ru-RU"/>
        </a:p>
      </dgm:t>
    </dgm:pt>
    <dgm:pt modelId="{71F3AB1E-434E-45EB-AA51-4C3C308A15E2}">
      <dgm:prSet phldrT="[Текст]"/>
      <dgm:spPr/>
      <dgm:t>
        <a:bodyPr/>
        <a:lstStyle/>
        <a:p>
          <a:r>
            <a:rPr lang="uk-UA" b="1" noProof="0" dirty="0" smtClean="0"/>
            <a:t>Тестування по суті</a:t>
          </a:r>
        </a:p>
      </dgm:t>
    </dgm:pt>
    <dgm:pt modelId="{931675BE-33A1-4FD9-A8EA-8F034896EE8A}" type="parTrans" cxnId="{5A8A29A7-DADE-4D84-92CB-CB6131F64FCF}">
      <dgm:prSet/>
      <dgm:spPr/>
      <dgm:t>
        <a:bodyPr/>
        <a:lstStyle/>
        <a:p>
          <a:endParaRPr lang="ru-RU"/>
        </a:p>
      </dgm:t>
    </dgm:pt>
    <dgm:pt modelId="{E63DEAA1-4A58-47F7-B002-C36ECA0C8A1B}" type="sibTrans" cxnId="{5A8A29A7-DADE-4D84-92CB-CB6131F64FCF}">
      <dgm:prSet/>
      <dgm:spPr/>
      <dgm:t>
        <a:bodyPr/>
        <a:lstStyle/>
        <a:p>
          <a:endParaRPr lang="ru-RU"/>
        </a:p>
      </dgm:t>
    </dgm:pt>
    <dgm:pt modelId="{3B76BDCD-5879-4BF3-93C3-AAE0B8B30BC5}">
      <dgm:prSet phldrT="[Текст]"/>
      <dgm:spPr/>
      <dgm:t>
        <a:bodyPr/>
        <a:lstStyle/>
        <a:p>
          <a:r>
            <a:rPr lang="uk-UA" b="1" noProof="0" dirty="0" smtClean="0"/>
            <a:t>Тести заходів контролю</a:t>
          </a:r>
        </a:p>
      </dgm:t>
    </dgm:pt>
    <dgm:pt modelId="{479D2A08-DB50-4F8A-BD89-EE235DBC648C}" type="parTrans" cxnId="{0F8DC5E2-5BF7-4E2C-ABF5-853F2EA22901}">
      <dgm:prSet/>
      <dgm:spPr/>
      <dgm:t>
        <a:bodyPr/>
        <a:lstStyle/>
        <a:p>
          <a:endParaRPr lang="ru-RU"/>
        </a:p>
      </dgm:t>
    </dgm:pt>
    <dgm:pt modelId="{693E064E-EC0B-4D06-B556-5CB99EF9A208}" type="sibTrans" cxnId="{0F8DC5E2-5BF7-4E2C-ABF5-853F2EA22901}">
      <dgm:prSet/>
      <dgm:spPr/>
      <dgm:t>
        <a:bodyPr/>
        <a:lstStyle/>
        <a:p>
          <a:endParaRPr lang="ru-RU"/>
        </a:p>
      </dgm:t>
    </dgm:pt>
    <dgm:pt modelId="{8A13CC5C-14C6-4ABA-B8FC-425EBC2290FD}">
      <dgm:prSet phldrT="[Текст]"/>
      <dgm:spPr/>
      <dgm:t>
        <a:bodyPr/>
        <a:lstStyle/>
        <a:p>
          <a:r>
            <a:rPr lang="uk-UA" b="1" noProof="0" dirty="0" smtClean="0"/>
            <a:t>Аналітичні процедури</a:t>
          </a:r>
        </a:p>
      </dgm:t>
    </dgm:pt>
    <dgm:pt modelId="{228E9C17-9E7E-4ACB-90B9-406BA39D20BC}" type="parTrans" cxnId="{FD77A5C8-DB59-4EEA-B4B8-AB8A1E692871}">
      <dgm:prSet/>
      <dgm:spPr/>
      <dgm:t>
        <a:bodyPr/>
        <a:lstStyle/>
        <a:p>
          <a:endParaRPr lang="ru-RU"/>
        </a:p>
      </dgm:t>
    </dgm:pt>
    <dgm:pt modelId="{FD18B880-B75E-46EE-82B5-F985F2D6EDD2}" type="sibTrans" cxnId="{FD77A5C8-DB59-4EEA-B4B8-AB8A1E692871}">
      <dgm:prSet/>
      <dgm:spPr/>
      <dgm:t>
        <a:bodyPr/>
        <a:lstStyle/>
        <a:p>
          <a:endParaRPr lang="ru-RU"/>
        </a:p>
      </dgm:t>
    </dgm:pt>
    <dgm:pt modelId="{E1EA4ACA-BB0B-43BF-9262-E6FC506EC215}" type="pres">
      <dgm:prSet presAssocID="{0C04EAF8-DA1E-4B89-866D-F1C309169718}" presName="diagram" presStyleCnt="0">
        <dgm:presLayoutVars>
          <dgm:dir/>
          <dgm:resizeHandles val="exact"/>
        </dgm:presLayoutVars>
      </dgm:prSet>
      <dgm:spPr/>
      <dgm:t>
        <a:bodyPr/>
        <a:lstStyle/>
        <a:p>
          <a:endParaRPr lang="ru-RU"/>
        </a:p>
      </dgm:t>
    </dgm:pt>
    <dgm:pt modelId="{6561E5BE-2F10-46C3-8376-AD2B4E03E58E}" type="pres">
      <dgm:prSet presAssocID="{99DDAA21-9EF0-4BA1-8D01-1972B64039BF}" presName="node" presStyleLbl="node1" presStyleIdx="0" presStyleCnt="9">
        <dgm:presLayoutVars>
          <dgm:bulletEnabled val="1"/>
        </dgm:presLayoutVars>
      </dgm:prSet>
      <dgm:spPr/>
      <dgm:t>
        <a:bodyPr/>
        <a:lstStyle/>
        <a:p>
          <a:endParaRPr lang="ru-RU"/>
        </a:p>
      </dgm:t>
    </dgm:pt>
    <dgm:pt modelId="{5023ECC7-32DA-4E0A-872B-DD2DA5DFCE0F}" type="pres">
      <dgm:prSet presAssocID="{6CD8FC90-A557-4CFA-8C9E-2B080E985E7C}" presName="sibTrans" presStyleCnt="0"/>
      <dgm:spPr/>
    </dgm:pt>
    <dgm:pt modelId="{71ED0E6E-6136-4373-B626-02037CF4E987}" type="pres">
      <dgm:prSet presAssocID="{2F100418-8996-4D92-A276-67E82FF969FE}" presName="node" presStyleLbl="node1" presStyleIdx="1" presStyleCnt="9">
        <dgm:presLayoutVars>
          <dgm:bulletEnabled val="1"/>
        </dgm:presLayoutVars>
      </dgm:prSet>
      <dgm:spPr/>
      <dgm:t>
        <a:bodyPr/>
        <a:lstStyle/>
        <a:p>
          <a:endParaRPr lang="ru-RU"/>
        </a:p>
      </dgm:t>
    </dgm:pt>
    <dgm:pt modelId="{715ABBE6-B295-4653-B773-ECCFA251DE01}" type="pres">
      <dgm:prSet presAssocID="{3740F939-C5E1-424D-81C7-185F31633E73}" presName="sibTrans" presStyleCnt="0"/>
      <dgm:spPr/>
    </dgm:pt>
    <dgm:pt modelId="{C63F7CDC-EC5D-48F2-9998-80E84B61290D}" type="pres">
      <dgm:prSet presAssocID="{F34C13DC-A61A-4559-AF20-916202F74539}" presName="node" presStyleLbl="node1" presStyleIdx="2" presStyleCnt="9">
        <dgm:presLayoutVars>
          <dgm:bulletEnabled val="1"/>
        </dgm:presLayoutVars>
      </dgm:prSet>
      <dgm:spPr/>
      <dgm:t>
        <a:bodyPr/>
        <a:lstStyle/>
        <a:p>
          <a:endParaRPr lang="ru-RU"/>
        </a:p>
      </dgm:t>
    </dgm:pt>
    <dgm:pt modelId="{9CD29BD0-AD3F-4EC7-BC5F-E07CE811B6BE}" type="pres">
      <dgm:prSet presAssocID="{7BD8A74D-27E8-4966-9BA6-74FDC34D6691}" presName="sibTrans" presStyleCnt="0"/>
      <dgm:spPr/>
    </dgm:pt>
    <dgm:pt modelId="{F26184C7-08D7-4D61-803E-3873010DAA09}" type="pres">
      <dgm:prSet presAssocID="{BF65EAA0-FFCD-4071-83BF-AA37F7F7C9E8}" presName="node" presStyleLbl="node1" presStyleIdx="3" presStyleCnt="9">
        <dgm:presLayoutVars>
          <dgm:bulletEnabled val="1"/>
        </dgm:presLayoutVars>
      </dgm:prSet>
      <dgm:spPr/>
      <dgm:t>
        <a:bodyPr/>
        <a:lstStyle/>
        <a:p>
          <a:endParaRPr lang="ru-RU"/>
        </a:p>
      </dgm:t>
    </dgm:pt>
    <dgm:pt modelId="{E91D943E-A968-403E-AD66-91AEA5F7E0CE}" type="pres">
      <dgm:prSet presAssocID="{28C9DADC-C178-4917-A5B7-447BA31310B0}" presName="sibTrans" presStyleCnt="0"/>
      <dgm:spPr/>
    </dgm:pt>
    <dgm:pt modelId="{1F992E2A-E281-4E4C-BF7F-F60F09CB9E97}" type="pres">
      <dgm:prSet presAssocID="{15129CF0-9B2F-4736-8C10-FDD7FA693304}" presName="node" presStyleLbl="node1" presStyleIdx="4" presStyleCnt="9">
        <dgm:presLayoutVars>
          <dgm:bulletEnabled val="1"/>
        </dgm:presLayoutVars>
      </dgm:prSet>
      <dgm:spPr/>
      <dgm:t>
        <a:bodyPr/>
        <a:lstStyle/>
        <a:p>
          <a:endParaRPr lang="ru-RU"/>
        </a:p>
      </dgm:t>
    </dgm:pt>
    <dgm:pt modelId="{FBDC84BE-F606-441C-ACA1-F853D0F5D13E}" type="pres">
      <dgm:prSet presAssocID="{6FEA1BAA-894C-415C-8A54-948F3222C596}" presName="sibTrans" presStyleCnt="0"/>
      <dgm:spPr/>
    </dgm:pt>
    <dgm:pt modelId="{3524CE64-E598-411A-AF5B-857A492AC7A3}" type="pres">
      <dgm:prSet presAssocID="{4E0C4784-924C-443B-B96F-C6E53F9D9A7A}" presName="node" presStyleLbl="node1" presStyleIdx="5" presStyleCnt="9">
        <dgm:presLayoutVars>
          <dgm:bulletEnabled val="1"/>
        </dgm:presLayoutVars>
      </dgm:prSet>
      <dgm:spPr/>
      <dgm:t>
        <a:bodyPr/>
        <a:lstStyle/>
        <a:p>
          <a:endParaRPr lang="ru-RU"/>
        </a:p>
      </dgm:t>
    </dgm:pt>
    <dgm:pt modelId="{E641BF13-7DC1-4922-8060-5C8B56AD75A0}" type="pres">
      <dgm:prSet presAssocID="{2EC40178-9659-4C18-8EB7-F78725770136}" presName="sibTrans" presStyleCnt="0"/>
      <dgm:spPr/>
    </dgm:pt>
    <dgm:pt modelId="{7581F716-9D74-44DD-AA9C-BE6483A165F7}" type="pres">
      <dgm:prSet presAssocID="{8A13CC5C-14C6-4ABA-B8FC-425EBC2290FD}" presName="node" presStyleLbl="node1" presStyleIdx="6" presStyleCnt="9">
        <dgm:presLayoutVars>
          <dgm:bulletEnabled val="1"/>
        </dgm:presLayoutVars>
      </dgm:prSet>
      <dgm:spPr/>
      <dgm:t>
        <a:bodyPr/>
        <a:lstStyle/>
        <a:p>
          <a:endParaRPr lang="ru-RU"/>
        </a:p>
      </dgm:t>
    </dgm:pt>
    <dgm:pt modelId="{CC2EEDA6-A9B5-4D22-8DE4-52661BDCA92B}" type="pres">
      <dgm:prSet presAssocID="{FD18B880-B75E-46EE-82B5-F985F2D6EDD2}" presName="sibTrans" presStyleCnt="0"/>
      <dgm:spPr/>
    </dgm:pt>
    <dgm:pt modelId="{057C46A9-816D-4E48-90E2-3CAF3E1AF9EC}" type="pres">
      <dgm:prSet presAssocID="{71F3AB1E-434E-45EB-AA51-4C3C308A15E2}" presName="node" presStyleLbl="node1" presStyleIdx="7" presStyleCnt="9">
        <dgm:presLayoutVars>
          <dgm:bulletEnabled val="1"/>
        </dgm:presLayoutVars>
      </dgm:prSet>
      <dgm:spPr/>
      <dgm:t>
        <a:bodyPr/>
        <a:lstStyle/>
        <a:p>
          <a:endParaRPr lang="ru-RU"/>
        </a:p>
      </dgm:t>
    </dgm:pt>
    <dgm:pt modelId="{098D2C60-6CB3-4755-8F4D-4CE762E038CB}" type="pres">
      <dgm:prSet presAssocID="{E63DEAA1-4A58-47F7-B002-C36ECA0C8A1B}" presName="sibTrans" presStyleCnt="0"/>
      <dgm:spPr/>
    </dgm:pt>
    <dgm:pt modelId="{63931970-766D-45FF-A5D8-777DFC33CA42}" type="pres">
      <dgm:prSet presAssocID="{3B76BDCD-5879-4BF3-93C3-AAE0B8B30BC5}" presName="node" presStyleLbl="node1" presStyleIdx="8" presStyleCnt="9">
        <dgm:presLayoutVars>
          <dgm:bulletEnabled val="1"/>
        </dgm:presLayoutVars>
      </dgm:prSet>
      <dgm:spPr/>
      <dgm:t>
        <a:bodyPr/>
        <a:lstStyle/>
        <a:p>
          <a:endParaRPr lang="ru-RU"/>
        </a:p>
      </dgm:t>
    </dgm:pt>
  </dgm:ptLst>
  <dgm:cxnLst>
    <dgm:cxn modelId="{39C7E92B-3202-4450-B7F6-B97CAEF90E0B}" type="presOf" srcId="{4E0C4784-924C-443B-B96F-C6E53F9D9A7A}" destId="{3524CE64-E598-411A-AF5B-857A492AC7A3}" srcOrd="0" destOrd="0" presId="urn:microsoft.com/office/officeart/2005/8/layout/default"/>
    <dgm:cxn modelId="{5A8A29A7-DADE-4D84-92CB-CB6131F64FCF}" srcId="{0C04EAF8-DA1E-4B89-866D-F1C309169718}" destId="{71F3AB1E-434E-45EB-AA51-4C3C308A15E2}" srcOrd="7" destOrd="0" parTransId="{931675BE-33A1-4FD9-A8EA-8F034896EE8A}" sibTransId="{E63DEAA1-4A58-47F7-B002-C36ECA0C8A1B}"/>
    <dgm:cxn modelId="{E95D9450-EC81-48CD-AE7A-A881274C0BA3}" srcId="{0C04EAF8-DA1E-4B89-866D-F1C309169718}" destId="{15129CF0-9B2F-4736-8C10-FDD7FA693304}" srcOrd="4" destOrd="0" parTransId="{34ACD37A-03FE-42CD-8D67-C1436AEAFE37}" sibTransId="{6FEA1BAA-894C-415C-8A54-948F3222C596}"/>
    <dgm:cxn modelId="{4DAF7AD9-D0CE-4CDF-AB80-AB6E36592963}" srcId="{0C04EAF8-DA1E-4B89-866D-F1C309169718}" destId="{2F100418-8996-4D92-A276-67E82FF969FE}" srcOrd="1" destOrd="0" parTransId="{C7B8AE59-9E5D-4687-8289-1CE9B5B2FC74}" sibTransId="{3740F939-C5E1-424D-81C7-185F31633E73}"/>
    <dgm:cxn modelId="{9E410121-B0A1-4396-975C-73228F236940}" srcId="{0C04EAF8-DA1E-4B89-866D-F1C309169718}" destId="{BF65EAA0-FFCD-4071-83BF-AA37F7F7C9E8}" srcOrd="3" destOrd="0" parTransId="{B4A6BBE4-B00E-4635-9F54-47AA95349A3F}" sibTransId="{28C9DADC-C178-4917-A5B7-447BA31310B0}"/>
    <dgm:cxn modelId="{C167F0D2-66A7-4C6E-8F46-5040F0634290}" type="presOf" srcId="{8A13CC5C-14C6-4ABA-B8FC-425EBC2290FD}" destId="{7581F716-9D74-44DD-AA9C-BE6483A165F7}" srcOrd="0" destOrd="0" presId="urn:microsoft.com/office/officeart/2005/8/layout/default"/>
    <dgm:cxn modelId="{0F8DC5E2-5BF7-4E2C-ABF5-853F2EA22901}" srcId="{0C04EAF8-DA1E-4B89-866D-F1C309169718}" destId="{3B76BDCD-5879-4BF3-93C3-AAE0B8B30BC5}" srcOrd="8" destOrd="0" parTransId="{479D2A08-DB50-4F8A-BD89-EE235DBC648C}" sibTransId="{693E064E-EC0B-4D06-B556-5CB99EF9A208}"/>
    <dgm:cxn modelId="{962A3700-7336-4B92-BE1E-FF9FBFE8283C}" srcId="{0C04EAF8-DA1E-4B89-866D-F1C309169718}" destId="{99DDAA21-9EF0-4BA1-8D01-1972B64039BF}" srcOrd="0" destOrd="0" parTransId="{50694565-0A98-465D-A7A4-6634B7E3D43A}" sibTransId="{6CD8FC90-A557-4CFA-8C9E-2B080E985E7C}"/>
    <dgm:cxn modelId="{B718C08B-BF13-4AFC-85EA-CBF6168F3467}" type="presOf" srcId="{15129CF0-9B2F-4736-8C10-FDD7FA693304}" destId="{1F992E2A-E281-4E4C-BF7F-F60F09CB9E97}" srcOrd="0" destOrd="0" presId="urn:microsoft.com/office/officeart/2005/8/layout/default"/>
    <dgm:cxn modelId="{7A06F5AE-D1C2-4DC5-8321-27BAF485BA03}" srcId="{0C04EAF8-DA1E-4B89-866D-F1C309169718}" destId="{F34C13DC-A61A-4559-AF20-916202F74539}" srcOrd="2" destOrd="0" parTransId="{AB5C8B62-025F-4239-803C-FEC214B546F1}" sibTransId="{7BD8A74D-27E8-4966-9BA6-74FDC34D6691}"/>
    <dgm:cxn modelId="{30D018B6-7083-4E21-96A8-D886714923E1}" srcId="{0C04EAF8-DA1E-4B89-866D-F1C309169718}" destId="{4E0C4784-924C-443B-B96F-C6E53F9D9A7A}" srcOrd="5" destOrd="0" parTransId="{4F075661-BD9B-4864-9D0E-4EB580950A67}" sibTransId="{2EC40178-9659-4C18-8EB7-F78725770136}"/>
    <dgm:cxn modelId="{4D01129F-8FBD-48CB-A458-27D3DA1094B9}" type="presOf" srcId="{0C04EAF8-DA1E-4B89-866D-F1C309169718}" destId="{E1EA4ACA-BB0B-43BF-9262-E6FC506EC215}" srcOrd="0" destOrd="0" presId="urn:microsoft.com/office/officeart/2005/8/layout/default"/>
    <dgm:cxn modelId="{ED6CB07D-E3AE-4DDD-B395-0F7CF31B3BC6}" type="presOf" srcId="{F34C13DC-A61A-4559-AF20-916202F74539}" destId="{C63F7CDC-EC5D-48F2-9998-80E84B61290D}" srcOrd="0" destOrd="0" presId="urn:microsoft.com/office/officeart/2005/8/layout/default"/>
    <dgm:cxn modelId="{929F6623-2010-481A-8037-BE4057CB6E95}" type="presOf" srcId="{3B76BDCD-5879-4BF3-93C3-AAE0B8B30BC5}" destId="{63931970-766D-45FF-A5D8-777DFC33CA42}" srcOrd="0" destOrd="0" presId="urn:microsoft.com/office/officeart/2005/8/layout/default"/>
    <dgm:cxn modelId="{227B1670-20BF-4D9B-BF86-94655FE90958}" type="presOf" srcId="{BF65EAA0-FFCD-4071-83BF-AA37F7F7C9E8}" destId="{F26184C7-08D7-4D61-803E-3873010DAA09}" srcOrd="0" destOrd="0" presId="urn:microsoft.com/office/officeart/2005/8/layout/default"/>
    <dgm:cxn modelId="{410E41A0-3073-4522-8EFA-3534F2DAB1E0}" type="presOf" srcId="{71F3AB1E-434E-45EB-AA51-4C3C308A15E2}" destId="{057C46A9-816D-4E48-90E2-3CAF3E1AF9EC}" srcOrd="0" destOrd="0" presId="urn:microsoft.com/office/officeart/2005/8/layout/default"/>
    <dgm:cxn modelId="{4CEC053B-C543-4022-B7BA-2539D4B51233}" type="presOf" srcId="{99DDAA21-9EF0-4BA1-8D01-1972B64039BF}" destId="{6561E5BE-2F10-46C3-8376-AD2B4E03E58E}" srcOrd="0" destOrd="0" presId="urn:microsoft.com/office/officeart/2005/8/layout/default"/>
    <dgm:cxn modelId="{3D571966-A65E-49BC-8463-9D3F38230685}" type="presOf" srcId="{2F100418-8996-4D92-A276-67E82FF969FE}" destId="{71ED0E6E-6136-4373-B626-02037CF4E987}" srcOrd="0" destOrd="0" presId="urn:microsoft.com/office/officeart/2005/8/layout/default"/>
    <dgm:cxn modelId="{FD77A5C8-DB59-4EEA-B4B8-AB8A1E692871}" srcId="{0C04EAF8-DA1E-4B89-866D-F1C309169718}" destId="{8A13CC5C-14C6-4ABA-B8FC-425EBC2290FD}" srcOrd="6" destOrd="0" parTransId="{228E9C17-9E7E-4ACB-90B9-406BA39D20BC}" sibTransId="{FD18B880-B75E-46EE-82B5-F985F2D6EDD2}"/>
    <dgm:cxn modelId="{48D8F558-065E-47F5-A7F5-D8ED63812BDA}" type="presParOf" srcId="{E1EA4ACA-BB0B-43BF-9262-E6FC506EC215}" destId="{6561E5BE-2F10-46C3-8376-AD2B4E03E58E}" srcOrd="0" destOrd="0" presId="urn:microsoft.com/office/officeart/2005/8/layout/default"/>
    <dgm:cxn modelId="{F8363146-6391-4DB5-8996-24C6F235E201}" type="presParOf" srcId="{E1EA4ACA-BB0B-43BF-9262-E6FC506EC215}" destId="{5023ECC7-32DA-4E0A-872B-DD2DA5DFCE0F}" srcOrd="1" destOrd="0" presId="urn:microsoft.com/office/officeart/2005/8/layout/default"/>
    <dgm:cxn modelId="{A3B34CFC-3DE3-4EBA-B0B0-71D992AE4677}" type="presParOf" srcId="{E1EA4ACA-BB0B-43BF-9262-E6FC506EC215}" destId="{71ED0E6E-6136-4373-B626-02037CF4E987}" srcOrd="2" destOrd="0" presId="urn:microsoft.com/office/officeart/2005/8/layout/default"/>
    <dgm:cxn modelId="{C8684DAE-3A77-4BA4-9E79-63EF5D454732}" type="presParOf" srcId="{E1EA4ACA-BB0B-43BF-9262-E6FC506EC215}" destId="{715ABBE6-B295-4653-B773-ECCFA251DE01}" srcOrd="3" destOrd="0" presId="urn:microsoft.com/office/officeart/2005/8/layout/default"/>
    <dgm:cxn modelId="{1E565D15-6E93-4FB9-9AD1-94AE3689BDF2}" type="presParOf" srcId="{E1EA4ACA-BB0B-43BF-9262-E6FC506EC215}" destId="{C63F7CDC-EC5D-48F2-9998-80E84B61290D}" srcOrd="4" destOrd="0" presId="urn:microsoft.com/office/officeart/2005/8/layout/default"/>
    <dgm:cxn modelId="{3E1F1AC2-5C6E-4705-B9A4-EA753D6F64EE}" type="presParOf" srcId="{E1EA4ACA-BB0B-43BF-9262-E6FC506EC215}" destId="{9CD29BD0-AD3F-4EC7-BC5F-E07CE811B6BE}" srcOrd="5" destOrd="0" presId="urn:microsoft.com/office/officeart/2005/8/layout/default"/>
    <dgm:cxn modelId="{0C0D861F-2BD1-4949-9E4C-78A338B7622C}" type="presParOf" srcId="{E1EA4ACA-BB0B-43BF-9262-E6FC506EC215}" destId="{F26184C7-08D7-4D61-803E-3873010DAA09}" srcOrd="6" destOrd="0" presId="urn:microsoft.com/office/officeart/2005/8/layout/default"/>
    <dgm:cxn modelId="{0F036B08-B997-44DC-AF62-2F8AA0365A0E}" type="presParOf" srcId="{E1EA4ACA-BB0B-43BF-9262-E6FC506EC215}" destId="{E91D943E-A968-403E-AD66-91AEA5F7E0CE}" srcOrd="7" destOrd="0" presId="urn:microsoft.com/office/officeart/2005/8/layout/default"/>
    <dgm:cxn modelId="{51C0E678-DA61-4FB7-B4EC-C2EDED78252A}" type="presParOf" srcId="{E1EA4ACA-BB0B-43BF-9262-E6FC506EC215}" destId="{1F992E2A-E281-4E4C-BF7F-F60F09CB9E97}" srcOrd="8" destOrd="0" presId="urn:microsoft.com/office/officeart/2005/8/layout/default"/>
    <dgm:cxn modelId="{E248E853-1E8A-49D4-923A-5EE55FF33C3F}" type="presParOf" srcId="{E1EA4ACA-BB0B-43BF-9262-E6FC506EC215}" destId="{FBDC84BE-F606-441C-ACA1-F853D0F5D13E}" srcOrd="9" destOrd="0" presId="urn:microsoft.com/office/officeart/2005/8/layout/default"/>
    <dgm:cxn modelId="{726A6562-9C58-47EA-86B5-8883A2208E35}" type="presParOf" srcId="{E1EA4ACA-BB0B-43BF-9262-E6FC506EC215}" destId="{3524CE64-E598-411A-AF5B-857A492AC7A3}" srcOrd="10" destOrd="0" presId="urn:microsoft.com/office/officeart/2005/8/layout/default"/>
    <dgm:cxn modelId="{2C775672-6845-42AB-81C9-3C0EAC09E2DE}" type="presParOf" srcId="{E1EA4ACA-BB0B-43BF-9262-E6FC506EC215}" destId="{E641BF13-7DC1-4922-8060-5C8B56AD75A0}" srcOrd="11" destOrd="0" presId="urn:microsoft.com/office/officeart/2005/8/layout/default"/>
    <dgm:cxn modelId="{249A424D-4CB3-4C5A-BFA3-7A490F354712}" type="presParOf" srcId="{E1EA4ACA-BB0B-43BF-9262-E6FC506EC215}" destId="{7581F716-9D74-44DD-AA9C-BE6483A165F7}" srcOrd="12" destOrd="0" presId="urn:microsoft.com/office/officeart/2005/8/layout/default"/>
    <dgm:cxn modelId="{8E26E374-E0CA-4E88-A20F-49789B1EFCA4}" type="presParOf" srcId="{E1EA4ACA-BB0B-43BF-9262-E6FC506EC215}" destId="{CC2EEDA6-A9B5-4D22-8DE4-52661BDCA92B}" srcOrd="13" destOrd="0" presId="urn:microsoft.com/office/officeart/2005/8/layout/default"/>
    <dgm:cxn modelId="{FAE17655-5330-4C56-904F-D63547460E8D}" type="presParOf" srcId="{E1EA4ACA-BB0B-43BF-9262-E6FC506EC215}" destId="{057C46A9-816D-4E48-90E2-3CAF3E1AF9EC}" srcOrd="14" destOrd="0" presId="urn:microsoft.com/office/officeart/2005/8/layout/default"/>
    <dgm:cxn modelId="{7EA97B6E-C32C-4FF3-AF2B-EA5B8EED2EEA}" type="presParOf" srcId="{E1EA4ACA-BB0B-43BF-9262-E6FC506EC215}" destId="{098D2C60-6CB3-4755-8F4D-4CE762E038CB}" srcOrd="15" destOrd="0" presId="urn:microsoft.com/office/officeart/2005/8/layout/default"/>
    <dgm:cxn modelId="{DE465EF8-2484-4D1D-B861-FA69F5571E73}" type="presParOf" srcId="{E1EA4ACA-BB0B-43BF-9262-E6FC506EC215}" destId="{63931970-766D-45FF-A5D8-777DFC33CA42}"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287C424-2D48-491B-9E20-FC8E51C634E5}" type="doc">
      <dgm:prSet loTypeId="urn:microsoft.com/office/officeart/2009/layout/ReverseList" loCatId="relationship" qsTypeId="urn:microsoft.com/office/officeart/2005/8/quickstyle/simple1" qsCatId="simple" csTypeId="urn:microsoft.com/office/officeart/2005/8/colors/colorful4" csCatId="colorful" phldr="1"/>
      <dgm:spPr/>
      <dgm:t>
        <a:bodyPr/>
        <a:lstStyle/>
        <a:p>
          <a:endParaRPr lang="ru-RU"/>
        </a:p>
      </dgm:t>
    </dgm:pt>
    <dgm:pt modelId="{EAB6DA9D-DD87-40D6-BFC7-41C3451F7FCC}">
      <dgm:prSet phldrT="[Текст]"/>
      <dgm:spPr/>
      <dgm:t>
        <a:bodyPr/>
        <a:lstStyle/>
        <a:p>
          <a:r>
            <a:rPr lang="uk-UA" b="1" noProof="0" dirty="0" smtClean="0">
              <a:solidFill>
                <a:srgbClr val="003999"/>
              </a:solidFill>
            </a:rPr>
            <a:t>Прийнятність </a:t>
          </a:r>
          <a:r>
            <a:rPr lang="uk-UA" noProof="0" dirty="0" smtClean="0"/>
            <a:t>(якість) –   докази мають стосуватися досліджуваних питань, бути достовірними та надійними </a:t>
          </a:r>
          <a:endParaRPr lang="uk-UA" noProof="0" dirty="0"/>
        </a:p>
      </dgm:t>
    </dgm:pt>
    <dgm:pt modelId="{AB576761-A93F-4F32-9920-12D7DB195580}" type="parTrans" cxnId="{85B32305-189A-4D3E-9E43-69081172A8B4}">
      <dgm:prSet/>
      <dgm:spPr/>
      <dgm:t>
        <a:bodyPr/>
        <a:lstStyle/>
        <a:p>
          <a:endParaRPr lang="ru-RU"/>
        </a:p>
      </dgm:t>
    </dgm:pt>
    <dgm:pt modelId="{78161DB6-E6E2-4DC1-924C-464CD20C5CCB}" type="sibTrans" cxnId="{85B32305-189A-4D3E-9E43-69081172A8B4}">
      <dgm:prSet/>
      <dgm:spPr/>
      <dgm:t>
        <a:bodyPr/>
        <a:lstStyle/>
        <a:p>
          <a:endParaRPr lang="ru-RU"/>
        </a:p>
      </dgm:t>
    </dgm:pt>
    <dgm:pt modelId="{78C19EC6-4602-4893-B14A-C8390FC6B95F}">
      <dgm:prSet phldrT="[Текст]"/>
      <dgm:spPr/>
      <dgm:t>
        <a:bodyPr/>
        <a:lstStyle/>
        <a:p>
          <a:r>
            <a:rPr lang="uk-UA" b="1" noProof="0" dirty="0" smtClean="0">
              <a:solidFill>
                <a:srgbClr val="003999"/>
              </a:solidFill>
            </a:rPr>
            <a:t>Достатність </a:t>
          </a:r>
          <a:r>
            <a:rPr lang="uk-UA" noProof="0" dirty="0" smtClean="0"/>
            <a:t>(кількість) – докази мають переконати обізнану особу в обґрунтованості отриманих фактів</a:t>
          </a:r>
          <a:endParaRPr lang="uk-UA" noProof="0" dirty="0"/>
        </a:p>
      </dgm:t>
    </dgm:pt>
    <dgm:pt modelId="{5F385C7D-9AB6-41BA-AAD2-09F8DBA1B83E}" type="parTrans" cxnId="{984EC2F5-D29A-4267-81CE-60F63B98B5B9}">
      <dgm:prSet/>
      <dgm:spPr/>
      <dgm:t>
        <a:bodyPr/>
        <a:lstStyle/>
        <a:p>
          <a:endParaRPr lang="ru-RU"/>
        </a:p>
      </dgm:t>
    </dgm:pt>
    <dgm:pt modelId="{E1A56E61-13D3-4FD5-A308-AA3B9A98B4EC}" type="sibTrans" cxnId="{984EC2F5-D29A-4267-81CE-60F63B98B5B9}">
      <dgm:prSet/>
      <dgm:spPr/>
      <dgm:t>
        <a:bodyPr/>
        <a:lstStyle/>
        <a:p>
          <a:endParaRPr lang="ru-RU"/>
        </a:p>
      </dgm:t>
    </dgm:pt>
    <dgm:pt modelId="{2BF79F68-E383-437C-8B41-2029F30FE8CB}" type="pres">
      <dgm:prSet presAssocID="{E287C424-2D48-491B-9E20-FC8E51C634E5}" presName="Name0" presStyleCnt="0">
        <dgm:presLayoutVars>
          <dgm:chMax val="2"/>
          <dgm:chPref val="2"/>
          <dgm:animLvl val="lvl"/>
        </dgm:presLayoutVars>
      </dgm:prSet>
      <dgm:spPr/>
      <dgm:t>
        <a:bodyPr/>
        <a:lstStyle/>
        <a:p>
          <a:endParaRPr lang="ru-RU"/>
        </a:p>
      </dgm:t>
    </dgm:pt>
    <dgm:pt modelId="{67C75888-60E8-49E7-932D-8DC7496FD959}" type="pres">
      <dgm:prSet presAssocID="{E287C424-2D48-491B-9E20-FC8E51C634E5}" presName="LeftText" presStyleLbl="revTx" presStyleIdx="0" presStyleCnt="0">
        <dgm:presLayoutVars>
          <dgm:bulletEnabled val="1"/>
        </dgm:presLayoutVars>
      </dgm:prSet>
      <dgm:spPr/>
      <dgm:t>
        <a:bodyPr/>
        <a:lstStyle/>
        <a:p>
          <a:endParaRPr lang="ru-RU"/>
        </a:p>
      </dgm:t>
    </dgm:pt>
    <dgm:pt modelId="{B0F6E84D-9E7B-471B-844E-40EFC018E9B8}" type="pres">
      <dgm:prSet presAssocID="{E287C424-2D48-491B-9E20-FC8E51C634E5}" presName="LeftNode" presStyleLbl="bgImgPlace1" presStyleIdx="0" presStyleCnt="2">
        <dgm:presLayoutVars>
          <dgm:chMax val="2"/>
          <dgm:chPref val="2"/>
        </dgm:presLayoutVars>
      </dgm:prSet>
      <dgm:spPr/>
      <dgm:t>
        <a:bodyPr/>
        <a:lstStyle/>
        <a:p>
          <a:endParaRPr lang="ru-RU"/>
        </a:p>
      </dgm:t>
    </dgm:pt>
    <dgm:pt modelId="{73DADCA0-C3F6-41A2-B61D-E6AF016D0A5A}" type="pres">
      <dgm:prSet presAssocID="{E287C424-2D48-491B-9E20-FC8E51C634E5}" presName="RightText" presStyleLbl="revTx" presStyleIdx="0" presStyleCnt="0">
        <dgm:presLayoutVars>
          <dgm:bulletEnabled val="1"/>
        </dgm:presLayoutVars>
      </dgm:prSet>
      <dgm:spPr/>
      <dgm:t>
        <a:bodyPr/>
        <a:lstStyle/>
        <a:p>
          <a:endParaRPr lang="ru-RU"/>
        </a:p>
      </dgm:t>
    </dgm:pt>
    <dgm:pt modelId="{2DA61041-880B-43D7-926F-21A7425CA34D}" type="pres">
      <dgm:prSet presAssocID="{E287C424-2D48-491B-9E20-FC8E51C634E5}" presName="RightNode" presStyleLbl="bgImgPlace1" presStyleIdx="1" presStyleCnt="2">
        <dgm:presLayoutVars>
          <dgm:chMax val="0"/>
          <dgm:chPref val="0"/>
        </dgm:presLayoutVars>
      </dgm:prSet>
      <dgm:spPr/>
      <dgm:t>
        <a:bodyPr/>
        <a:lstStyle/>
        <a:p>
          <a:endParaRPr lang="ru-RU"/>
        </a:p>
      </dgm:t>
    </dgm:pt>
    <dgm:pt modelId="{38D3DD7F-5E82-4BDF-B6D7-8FCFC1D2D86A}" type="pres">
      <dgm:prSet presAssocID="{E287C424-2D48-491B-9E20-FC8E51C634E5}" presName="TopArrow" presStyleLbl="node1" presStyleIdx="0" presStyleCnt="2"/>
      <dgm:spPr/>
    </dgm:pt>
    <dgm:pt modelId="{34228EAC-447A-4EE0-9B74-B342F83866B6}" type="pres">
      <dgm:prSet presAssocID="{E287C424-2D48-491B-9E20-FC8E51C634E5}" presName="BottomArrow" presStyleLbl="node1" presStyleIdx="1" presStyleCnt="2"/>
      <dgm:spPr/>
    </dgm:pt>
  </dgm:ptLst>
  <dgm:cxnLst>
    <dgm:cxn modelId="{984EC2F5-D29A-4267-81CE-60F63B98B5B9}" srcId="{E287C424-2D48-491B-9E20-FC8E51C634E5}" destId="{78C19EC6-4602-4893-B14A-C8390FC6B95F}" srcOrd="1" destOrd="0" parTransId="{5F385C7D-9AB6-41BA-AAD2-09F8DBA1B83E}" sibTransId="{E1A56E61-13D3-4FD5-A308-AA3B9A98B4EC}"/>
    <dgm:cxn modelId="{85B32305-189A-4D3E-9E43-69081172A8B4}" srcId="{E287C424-2D48-491B-9E20-FC8E51C634E5}" destId="{EAB6DA9D-DD87-40D6-BFC7-41C3451F7FCC}" srcOrd="0" destOrd="0" parTransId="{AB576761-A93F-4F32-9920-12D7DB195580}" sibTransId="{78161DB6-E6E2-4DC1-924C-464CD20C5CCB}"/>
    <dgm:cxn modelId="{33B6BA7F-C489-466C-9734-3090C1C27E2C}" type="presOf" srcId="{78C19EC6-4602-4893-B14A-C8390FC6B95F}" destId="{2DA61041-880B-43D7-926F-21A7425CA34D}" srcOrd="1" destOrd="0" presId="urn:microsoft.com/office/officeart/2009/layout/ReverseList"/>
    <dgm:cxn modelId="{9C121284-D577-4B58-AE90-2579BB2D1C19}" type="presOf" srcId="{EAB6DA9D-DD87-40D6-BFC7-41C3451F7FCC}" destId="{B0F6E84D-9E7B-471B-844E-40EFC018E9B8}" srcOrd="1" destOrd="0" presId="urn:microsoft.com/office/officeart/2009/layout/ReverseList"/>
    <dgm:cxn modelId="{E493114C-3211-4081-A153-2201EA7A93C5}" type="presOf" srcId="{78C19EC6-4602-4893-B14A-C8390FC6B95F}" destId="{73DADCA0-C3F6-41A2-B61D-E6AF016D0A5A}" srcOrd="0" destOrd="0" presId="urn:microsoft.com/office/officeart/2009/layout/ReverseList"/>
    <dgm:cxn modelId="{0210B177-3118-4E80-9ACE-56227F9FF033}" type="presOf" srcId="{EAB6DA9D-DD87-40D6-BFC7-41C3451F7FCC}" destId="{67C75888-60E8-49E7-932D-8DC7496FD959}" srcOrd="0" destOrd="0" presId="urn:microsoft.com/office/officeart/2009/layout/ReverseList"/>
    <dgm:cxn modelId="{29F3FCA2-00AD-4ED3-94BB-AE494E229F3A}" type="presOf" srcId="{E287C424-2D48-491B-9E20-FC8E51C634E5}" destId="{2BF79F68-E383-437C-8B41-2029F30FE8CB}" srcOrd="0" destOrd="0" presId="urn:microsoft.com/office/officeart/2009/layout/ReverseList"/>
    <dgm:cxn modelId="{B8D51D1C-4A4F-4DFF-8984-8C0D581BB0EA}" type="presParOf" srcId="{2BF79F68-E383-437C-8B41-2029F30FE8CB}" destId="{67C75888-60E8-49E7-932D-8DC7496FD959}" srcOrd="0" destOrd="0" presId="urn:microsoft.com/office/officeart/2009/layout/ReverseList"/>
    <dgm:cxn modelId="{A14E1369-30A7-4800-918B-546A7E4459D3}" type="presParOf" srcId="{2BF79F68-E383-437C-8B41-2029F30FE8CB}" destId="{B0F6E84D-9E7B-471B-844E-40EFC018E9B8}" srcOrd="1" destOrd="0" presId="urn:microsoft.com/office/officeart/2009/layout/ReverseList"/>
    <dgm:cxn modelId="{34141C24-3A2C-474B-ADB5-D45D9A0DE77F}" type="presParOf" srcId="{2BF79F68-E383-437C-8B41-2029F30FE8CB}" destId="{73DADCA0-C3F6-41A2-B61D-E6AF016D0A5A}" srcOrd="2" destOrd="0" presId="urn:microsoft.com/office/officeart/2009/layout/ReverseList"/>
    <dgm:cxn modelId="{59AC6046-2858-4EC8-A5E2-4E82363F3484}" type="presParOf" srcId="{2BF79F68-E383-437C-8B41-2029F30FE8CB}" destId="{2DA61041-880B-43D7-926F-21A7425CA34D}" srcOrd="3" destOrd="0" presId="urn:microsoft.com/office/officeart/2009/layout/ReverseList"/>
    <dgm:cxn modelId="{8908F867-7793-4707-B403-3BD50DCC3D8B}" type="presParOf" srcId="{2BF79F68-E383-437C-8B41-2029F30FE8CB}" destId="{38D3DD7F-5E82-4BDF-B6D7-8FCFC1D2D86A}" srcOrd="4" destOrd="0" presId="urn:microsoft.com/office/officeart/2009/layout/ReverseList"/>
    <dgm:cxn modelId="{DE6DA450-89EF-48E3-89B3-4054445C06D4}" type="presParOf" srcId="{2BF79F68-E383-437C-8B41-2029F30FE8CB}" destId="{34228EAC-447A-4EE0-9B74-B342F83866B6}"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66F17-8D35-409B-ABAB-9A2E878D34C6}"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ru-RU"/>
        </a:p>
      </dgm:t>
    </dgm:pt>
    <dgm:pt modelId="{3B2C7521-BCEC-4203-BFF8-1463661999A4}">
      <dgm:prSet phldrT="[Текст]" custT="1"/>
      <dgm:spPr/>
      <dgm:t>
        <a:bodyPr/>
        <a:lstStyle/>
        <a:p>
          <a:r>
            <a:rPr lang="uk-UA" sz="2200" b="1" kern="1200" noProof="0" dirty="0" smtClean="0">
              <a:solidFill>
                <a:schemeClr val="bg1"/>
              </a:solidFill>
              <a:latin typeface="+mn-lt"/>
              <a:ea typeface="+mn-ea"/>
              <a:cs typeface="+mn-cs"/>
            </a:rPr>
            <a:t>Крок 1</a:t>
          </a:r>
          <a:endParaRPr lang="uk-UA" sz="2200" b="1" kern="1200" noProof="0" dirty="0">
            <a:solidFill>
              <a:schemeClr val="bg1"/>
            </a:solidFill>
            <a:latin typeface="+mn-lt"/>
            <a:ea typeface="+mn-ea"/>
            <a:cs typeface="+mn-cs"/>
          </a:endParaRPr>
        </a:p>
      </dgm:t>
    </dgm:pt>
    <dgm:pt modelId="{8A8F39B9-2954-4EBF-B3A5-68E88148E9DB}" type="parTrans" cxnId="{79D55EA2-E3EA-46E3-BCF2-0D8CE2A9C04E}">
      <dgm:prSet/>
      <dgm:spPr/>
      <dgm:t>
        <a:bodyPr/>
        <a:lstStyle/>
        <a:p>
          <a:endParaRPr lang="ru-RU"/>
        </a:p>
      </dgm:t>
    </dgm:pt>
    <dgm:pt modelId="{D5A73B9B-4ED6-47C6-99B4-15DEFEFE7096}" type="sibTrans" cxnId="{79D55EA2-E3EA-46E3-BCF2-0D8CE2A9C04E}">
      <dgm:prSet/>
      <dgm:spPr/>
      <dgm:t>
        <a:bodyPr/>
        <a:lstStyle/>
        <a:p>
          <a:endParaRPr lang="ru-RU"/>
        </a:p>
      </dgm:t>
    </dgm:pt>
    <dgm:pt modelId="{28E6DA2B-C0B7-4F17-9D73-2E4AA4BF7332}">
      <dgm:prSet phldrT="[Текст]" custT="1"/>
      <dgm:spPr/>
      <dgm:t>
        <a:bodyPr/>
        <a:lstStyle/>
        <a:p>
          <a:r>
            <a:rPr lang="uk-UA" sz="2200" kern="1200" noProof="0" dirty="0" smtClean="0">
              <a:solidFill>
                <a:schemeClr val="tx1"/>
              </a:solidFill>
              <a:latin typeface="+mn-lt"/>
              <a:ea typeface="+mn-ea"/>
              <a:cs typeface="+mn-cs"/>
            </a:rPr>
            <a:t>отримати загальне розуміння предмета аудиту / об’єкта контролю</a:t>
          </a:r>
          <a:endParaRPr lang="uk-UA" sz="2200" kern="1200" noProof="0" dirty="0">
            <a:solidFill>
              <a:schemeClr val="tx1"/>
            </a:solidFill>
            <a:latin typeface="+mn-lt"/>
            <a:ea typeface="+mn-ea"/>
            <a:cs typeface="+mn-cs"/>
          </a:endParaRPr>
        </a:p>
      </dgm:t>
    </dgm:pt>
    <dgm:pt modelId="{BECC25BE-E98F-48DF-A38F-EBD020D69490}" type="parTrans" cxnId="{4AC16F7C-D681-432D-B210-394AD0A76DDF}">
      <dgm:prSet/>
      <dgm:spPr/>
      <dgm:t>
        <a:bodyPr/>
        <a:lstStyle/>
        <a:p>
          <a:endParaRPr lang="ru-RU"/>
        </a:p>
      </dgm:t>
    </dgm:pt>
    <dgm:pt modelId="{3035D95B-25C6-4604-8F4C-F2AD4F892023}" type="sibTrans" cxnId="{4AC16F7C-D681-432D-B210-394AD0A76DDF}">
      <dgm:prSet/>
      <dgm:spPr/>
      <dgm:t>
        <a:bodyPr/>
        <a:lstStyle/>
        <a:p>
          <a:endParaRPr lang="ru-RU"/>
        </a:p>
      </dgm:t>
    </dgm:pt>
    <dgm:pt modelId="{B09A43B3-F1AD-40ED-87FE-0AAD22B612E5}">
      <dgm:prSet phldrT="[Текст]" custT="1"/>
      <dgm:spPr/>
      <dgm:t>
        <a:bodyPr/>
        <a:lstStyle/>
        <a:p>
          <a:r>
            <a:rPr lang="uk-UA" sz="2200" b="1" kern="1200" noProof="0" dirty="0" smtClean="0">
              <a:solidFill>
                <a:schemeClr val="bg1"/>
              </a:solidFill>
              <a:latin typeface="+mn-lt"/>
              <a:ea typeface="+mn-ea"/>
              <a:cs typeface="+mn-cs"/>
            </a:rPr>
            <a:t>Крок 2</a:t>
          </a:r>
          <a:endParaRPr lang="uk-UA" sz="2200" b="1" kern="1200" noProof="0" dirty="0">
            <a:solidFill>
              <a:schemeClr val="bg1"/>
            </a:solidFill>
            <a:latin typeface="+mn-lt"/>
            <a:ea typeface="+mn-ea"/>
            <a:cs typeface="+mn-cs"/>
          </a:endParaRPr>
        </a:p>
      </dgm:t>
    </dgm:pt>
    <dgm:pt modelId="{CD53DB8A-D6D5-487D-AC8B-1E6714E8EC86}" type="parTrans" cxnId="{E3204337-9443-494F-B6DD-5F0A585D504A}">
      <dgm:prSet/>
      <dgm:spPr/>
      <dgm:t>
        <a:bodyPr/>
        <a:lstStyle/>
        <a:p>
          <a:endParaRPr lang="ru-RU"/>
        </a:p>
      </dgm:t>
    </dgm:pt>
    <dgm:pt modelId="{57CC09D1-5C67-4545-8979-2CD5260AF4A5}" type="sibTrans" cxnId="{E3204337-9443-494F-B6DD-5F0A585D504A}">
      <dgm:prSet/>
      <dgm:spPr/>
      <dgm:t>
        <a:bodyPr/>
        <a:lstStyle/>
        <a:p>
          <a:endParaRPr lang="ru-RU"/>
        </a:p>
      </dgm:t>
    </dgm:pt>
    <dgm:pt modelId="{88E607A9-AC0E-480A-8237-2A9BF3C9F84F}">
      <dgm:prSet phldrT="[Текст]" custT="1"/>
      <dgm:spPr/>
      <dgm:t>
        <a:bodyPr/>
        <a:lstStyle/>
        <a:p>
          <a:r>
            <a:rPr lang="uk-UA" sz="2200" kern="1200" noProof="0" dirty="0" smtClean="0">
              <a:solidFill>
                <a:schemeClr val="tx1"/>
              </a:solidFill>
              <a:latin typeface="+mn-lt"/>
              <a:ea typeface="+mn-ea"/>
              <a:cs typeface="+mn-cs"/>
            </a:rPr>
            <a:t>визначити нормативно-правові акти, які регулюють предмет аудиту</a:t>
          </a:r>
          <a:endParaRPr lang="uk-UA" sz="2200" kern="1200" noProof="0" dirty="0">
            <a:solidFill>
              <a:schemeClr val="tx1"/>
            </a:solidFill>
            <a:latin typeface="+mn-lt"/>
            <a:ea typeface="+mn-ea"/>
            <a:cs typeface="+mn-cs"/>
          </a:endParaRPr>
        </a:p>
      </dgm:t>
    </dgm:pt>
    <dgm:pt modelId="{83B251A3-5FCE-4236-9954-2C454B65B694}" type="parTrans" cxnId="{0D094156-3BDB-47B5-B1E0-9F3FF1B1E5B4}">
      <dgm:prSet/>
      <dgm:spPr/>
      <dgm:t>
        <a:bodyPr/>
        <a:lstStyle/>
        <a:p>
          <a:endParaRPr lang="ru-RU"/>
        </a:p>
      </dgm:t>
    </dgm:pt>
    <dgm:pt modelId="{5E1D36FF-9C4E-4ABE-97ED-0278D489A818}" type="sibTrans" cxnId="{0D094156-3BDB-47B5-B1E0-9F3FF1B1E5B4}">
      <dgm:prSet/>
      <dgm:spPr/>
      <dgm:t>
        <a:bodyPr/>
        <a:lstStyle/>
        <a:p>
          <a:endParaRPr lang="ru-RU"/>
        </a:p>
      </dgm:t>
    </dgm:pt>
    <dgm:pt modelId="{714F9299-78CA-4E1B-8A8C-64CCDDC6861E}">
      <dgm:prSet phldrT="[Текст]" custT="1"/>
      <dgm:spPr/>
      <dgm:t>
        <a:bodyPr/>
        <a:lstStyle/>
        <a:p>
          <a:r>
            <a:rPr lang="uk-UA" sz="2200" b="1" kern="1200" noProof="0" dirty="0" smtClean="0">
              <a:solidFill>
                <a:schemeClr val="bg1"/>
              </a:solidFill>
              <a:latin typeface="+mn-lt"/>
              <a:ea typeface="+mn-ea"/>
              <a:cs typeface="+mn-cs"/>
            </a:rPr>
            <a:t>Крок 3</a:t>
          </a:r>
          <a:endParaRPr lang="uk-UA" sz="2200" b="1" kern="1200" noProof="0" dirty="0">
            <a:solidFill>
              <a:schemeClr val="bg1"/>
            </a:solidFill>
            <a:latin typeface="+mn-lt"/>
            <a:ea typeface="+mn-ea"/>
            <a:cs typeface="+mn-cs"/>
          </a:endParaRPr>
        </a:p>
      </dgm:t>
    </dgm:pt>
    <dgm:pt modelId="{BA2B172E-A838-495B-BB1E-41D3D18F01F5}" type="parTrans" cxnId="{538E9E8C-CED3-4F2E-856E-506156313BB1}">
      <dgm:prSet/>
      <dgm:spPr/>
      <dgm:t>
        <a:bodyPr/>
        <a:lstStyle/>
        <a:p>
          <a:endParaRPr lang="ru-RU"/>
        </a:p>
      </dgm:t>
    </dgm:pt>
    <dgm:pt modelId="{B3F91BBF-E36D-4F7B-B8E0-BBEFAE84A2D5}" type="sibTrans" cxnId="{538E9E8C-CED3-4F2E-856E-506156313BB1}">
      <dgm:prSet/>
      <dgm:spPr/>
      <dgm:t>
        <a:bodyPr/>
        <a:lstStyle/>
        <a:p>
          <a:endParaRPr lang="ru-RU"/>
        </a:p>
      </dgm:t>
    </dgm:pt>
    <dgm:pt modelId="{0451DFE8-3503-4E5B-A93C-6BC6261C9F38}">
      <dgm:prSet phldrT="[Текст]" custT="1"/>
      <dgm:spPr/>
      <dgm:t>
        <a:bodyPr/>
        <a:lstStyle/>
        <a:p>
          <a:r>
            <a:rPr lang="uk-UA" sz="2200" kern="1200" noProof="0" dirty="0" smtClean="0">
              <a:solidFill>
                <a:schemeClr val="tx1"/>
              </a:solidFill>
              <a:latin typeface="+mn-lt"/>
              <a:ea typeface="+mn-ea"/>
              <a:cs typeface="+mn-cs"/>
            </a:rPr>
            <a:t>оцінити процеси стосовно предмета аудиту</a:t>
          </a:r>
          <a:endParaRPr lang="uk-UA" sz="2200" kern="1200" noProof="0" dirty="0">
            <a:solidFill>
              <a:schemeClr val="tx1"/>
            </a:solidFill>
            <a:latin typeface="+mn-lt"/>
            <a:ea typeface="+mn-ea"/>
            <a:cs typeface="+mn-cs"/>
          </a:endParaRPr>
        </a:p>
      </dgm:t>
    </dgm:pt>
    <dgm:pt modelId="{A662ECCE-51A8-43BF-A92F-D15453F15E42}" type="parTrans" cxnId="{A6448183-EEF1-46CB-BB04-52F606E64BAD}">
      <dgm:prSet/>
      <dgm:spPr/>
      <dgm:t>
        <a:bodyPr/>
        <a:lstStyle/>
        <a:p>
          <a:endParaRPr lang="ru-RU"/>
        </a:p>
      </dgm:t>
    </dgm:pt>
    <dgm:pt modelId="{AA44D4DD-07DB-4329-9BFC-3EA5F61E3E3E}" type="sibTrans" cxnId="{A6448183-EEF1-46CB-BB04-52F606E64BAD}">
      <dgm:prSet/>
      <dgm:spPr/>
      <dgm:t>
        <a:bodyPr/>
        <a:lstStyle/>
        <a:p>
          <a:endParaRPr lang="ru-RU"/>
        </a:p>
      </dgm:t>
    </dgm:pt>
    <dgm:pt modelId="{542A1CCB-14D4-41AB-A565-FEEB9C1F1215}" type="pres">
      <dgm:prSet presAssocID="{AA666F17-8D35-409B-ABAB-9A2E878D34C6}" presName="Name0" presStyleCnt="0">
        <dgm:presLayoutVars>
          <dgm:chMax val="5"/>
          <dgm:chPref val="5"/>
          <dgm:dir/>
          <dgm:animLvl val="lvl"/>
        </dgm:presLayoutVars>
      </dgm:prSet>
      <dgm:spPr/>
      <dgm:t>
        <a:bodyPr/>
        <a:lstStyle/>
        <a:p>
          <a:endParaRPr lang="ru-RU"/>
        </a:p>
      </dgm:t>
    </dgm:pt>
    <dgm:pt modelId="{F4CBBA94-0FBC-44BB-8AB3-17E41A303CDF}" type="pres">
      <dgm:prSet presAssocID="{3B2C7521-BCEC-4203-BFF8-1463661999A4}" presName="parentText1" presStyleLbl="node1" presStyleIdx="0" presStyleCnt="3">
        <dgm:presLayoutVars>
          <dgm:chMax/>
          <dgm:chPref val="3"/>
          <dgm:bulletEnabled val="1"/>
        </dgm:presLayoutVars>
      </dgm:prSet>
      <dgm:spPr/>
      <dgm:t>
        <a:bodyPr/>
        <a:lstStyle/>
        <a:p>
          <a:endParaRPr lang="ru-RU"/>
        </a:p>
      </dgm:t>
    </dgm:pt>
    <dgm:pt modelId="{04BF65E0-A12D-4CB7-B33B-0339E5F49E7F}" type="pres">
      <dgm:prSet presAssocID="{3B2C7521-BCEC-4203-BFF8-1463661999A4}" presName="childText1" presStyleLbl="solidAlignAcc1" presStyleIdx="0" presStyleCnt="3">
        <dgm:presLayoutVars>
          <dgm:chMax val="0"/>
          <dgm:chPref val="0"/>
          <dgm:bulletEnabled val="1"/>
        </dgm:presLayoutVars>
      </dgm:prSet>
      <dgm:spPr/>
      <dgm:t>
        <a:bodyPr/>
        <a:lstStyle/>
        <a:p>
          <a:endParaRPr lang="ru-RU"/>
        </a:p>
      </dgm:t>
    </dgm:pt>
    <dgm:pt modelId="{65672A59-8B2B-4037-A56C-A56112164995}" type="pres">
      <dgm:prSet presAssocID="{B09A43B3-F1AD-40ED-87FE-0AAD22B612E5}" presName="parentText2" presStyleLbl="node1" presStyleIdx="1" presStyleCnt="3">
        <dgm:presLayoutVars>
          <dgm:chMax/>
          <dgm:chPref val="3"/>
          <dgm:bulletEnabled val="1"/>
        </dgm:presLayoutVars>
      </dgm:prSet>
      <dgm:spPr/>
      <dgm:t>
        <a:bodyPr/>
        <a:lstStyle/>
        <a:p>
          <a:endParaRPr lang="ru-RU"/>
        </a:p>
      </dgm:t>
    </dgm:pt>
    <dgm:pt modelId="{97393187-F407-4F69-9723-CE036361AC28}" type="pres">
      <dgm:prSet presAssocID="{B09A43B3-F1AD-40ED-87FE-0AAD22B612E5}" presName="childText2" presStyleLbl="solidAlignAcc1" presStyleIdx="1" presStyleCnt="3">
        <dgm:presLayoutVars>
          <dgm:chMax val="0"/>
          <dgm:chPref val="0"/>
          <dgm:bulletEnabled val="1"/>
        </dgm:presLayoutVars>
      </dgm:prSet>
      <dgm:spPr/>
      <dgm:t>
        <a:bodyPr/>
        <a:lstStyle/>
        <a:p>
          <a:endParaRPr lang="ru-RU"/>
        </a:p>
      </dgm:t>
    </dgm:pt>
    <dgm:pt modelId="{D9F55383-820A-461A-B1CB-D3310C4A982F}" type="pres">
      <dgm:prSet presAssocID="{714F9299-78CA-4E1B-8A8C-64CCDDC6861E}" presName="parentText3" presStyleLbl="node1" presStyleIdx="2" presStyleCnt="3">
        <dgm:presLayoutVars>
          <dgm:chMax/>
          <dgm:chPref val="3"/>
          <dgm:bulletEnabled val="1"/>
        </dgm:presLayoutVars>
      </dgm:prSet>
      <dgm:spPr/>
      <dgm:t>
        <a:bodyPr/>
        <a:lstStyle/>
        <a:p>
          <a:endParaRPr lang="ru-RU"/>
        </a:p>
      </dgm:t>
    </dgm:pt>
    <dgm:pt modelId="{BDAB34FC-F9DC-4A04-9863-884E82C65717}" type="pres">
      <dgm:prSet presAssocID="{714F9299-78CA-4E1B-8A8C-64CCDDC6861E}" presName="childText3" presStyleLbl="solidAlignAcc1" presStyleIdx="2" presStyleCnt="3">
        <dgm:presLayoutVars>
          <dgm:chMax val="0"/>
          <dgm:chPref val="0"/>
          <dgm:bulletEnabled val="1"/>
        </dgm:presLayoutVars>
      </dgm:prSet>
      <dgm:spPr/>
      <dgm:t>
        <a:bodyPr/>
        <a:lstStyle/>
        <a:p>
          <a:endParaRPr lang="ru-RU"/>
        </a:p>
      </dgm:t>
    </dgm:pt>
  </dgm:ptLst>
  <dgm:cxnLst>
    <dgm:cxn modelId="{4BC2328B-1096-4081-8090-7FB549A8B889}" type="presOf" srcId="{3B2C7521-BCEC-4203-BFF8-1463661999A4}" destId="{F4CBBA94-0FBC-44BB-8AB3-17E41A303CDF}" srcOrd="0" destOrd="0" presId="urn:microsoft.com/office/officeart/2009/3/layout/IncreasingArrowsProcess"/>
    <dgm:cxn modelId="{14D0B754-198D-4FDD-9B60-A8916549564A}" type="presOf" srcId="{28E6DA2B-C0B7-4F17-9D73-2E4AA4BF7332}" destId="{04BF65E0-A12D-4CB7-B33B-0339E5F49E7F}" srcOrd="0" destOrd="0" presId="urn:microsoft.com/office/officeart/2009/3/layout/IncreasingArrowsProcess"/>
    <dgm:cxn modelId="{4302B2F8-FF5A-4DF0-BC09-4B658FC1571E}" type="presOf" srcId="{88E607A9-AC0E-480A-8237-2A9BF3C9F84F}" destId="{97393187-F407-4F69-9723-CE036361AC28}" srcOrd="0" destOrd="0" presId="urn:microsoft.com/office/officeart/2009/3/layout/IncreasingArrowsProcess"/>
    <dgm:cxn modelId="{CFB1EC8C-4528-4BEB-B351-DF40CB76B171}" type="presOf" srcId="{714F9299-78CA-4E1B-8A8C-64CCDDC6861E}" destId="{D9F55383-820A-461A-B1CB-D3310C4A982F}" srcOrd="0" destOrd="0" presId="urn:microsoft.com/office/officeart/2009/3/layout/IncreasingArrowsProcess"/>
    <dgm:cxn modelId="{1BD1271C-7F5C-4B0A-98C7-B65689770D00}" type="presOf" srcId="{AA666F17-8D35-409B-ABAB-9A2E878D34C6}" destId="{542A1CCB-14D4-41AB-A565-FEEB9C1F1215}" srcOrd="0" destOrd="0" presId="urn:microsoft.com/office/officeart/2009/3/layout/IncreasingArrowsProcess"/>
    <dgm:cxn modelId="{0D094156-3BDB-47B5-B1E0-9F3FF1B1E5B4}" srcId="{B09A43B3-F1AD-40ED-87FE-0AAD22B612E5}" destId="{88E607A9-AC0E-480A-8237-2A9BF3C9F84F}" srcOrd="0" destOrd="0" parTransId="{83B251A3-5FCE-4236-9954-2C454B65B694}" sibTransId="{5E1D36FF-9C4E-4ABE-97ED-0278D489A818}"/>
    <dgm:cxn modelId="{A6448183-EEF1-46CB-BB04-52F606E64BAD}" srcId="{714F9299-78CA-4E1B-8A8C-64CCDDC6861E}" destId="{0451DFE8-3503-4E5B-A93C-6BC6261C9F38}" srcOrd="0" destOrd="0" parTransId="{A662ECCE-51A8-43BF-A92F-D15453F15E42}" sibTransId="{AA44D4DD-07DB-4329-9BFC-3EA5F61E3E3E}"/>
    <dgm:cxn modelId="{837C4544-21CB-48C3-8972-C1414877F7BE}" type="presOf" srcId="{0451DFE8-3503-4E5B-A93C-6BC6261C9F38}" destId="{BDAB34FC-F9DC-4A04-9863-884E82C65717}" srcOrd="0" destOrd="0" presId="urn:microsoft.com/office/officeart/2009/3/layout/IncreasingArrowsProcess"/>
    <dgm:cxn modelId="{538E9E8C-CED3-4F2E-856E-506156313BB1}" srcId="{AA666F17-8D35-409B-ABAB-9A2E878D34C6}" destId="{714F9299-78CA-4E1B-8A8C-64CCDDC6861E}" srcOrd="2" destOrd="0" parTransId="{BA2B172E-A838-495B-BB1E-41D3D18F01F5}" sibTransId="{B3F91BBF-E36D-4F7B-B8E0-BBEFAE84A2D5}"/>
    <dgm:cxn modelId="{79D55EA2-E3EA-46E3-BCF2-0D8CE2A9C04E}" srcId="{AA666F17-8D35-409B-ABAB-9A2E878D34C6}" destId="{3B2C7521-BCEC-4203-BFF8-1463661999A4}" srcOrd="0" destOrd="0" parTransId="{8A8F39B9-2954-4EBF-B3A5-68E88148E9DB}" sibTransId="{D5A73B9B-4ED6-47C6-99B4-15DEFEFE7096}"/>
    <dgm:cxn modelId="{97E7120E-3E8F-4221-BC9F-73594FB62106}" type="presOf" srcId="{B09A43B3-F1AD-40ED-87FE-0AAD22B612E5}" destId="{65672A59-8B2B-4037-A56C-A56112164995}" srcOrd="0" destOrd="0" presId="urn:microsoft.com/office/officeart/2009/3/layout/IncreasingArrowsProcess"/>
    <dgm:cxn modelId="{E3204337-9443-494F-B6DD-5F0A585D504A}" srcId="{AA666F17-8D35-409B-ABAB-9A2E878D34C6}" destId="{B09A43B3-F1AD-40ED-87FE-0AAD22B612E5}" srcOrd="1" destOrd="0" parTransId="{CD53DB8A-D6D5-487D-AC8B-1E6714E8EC86}" sibTransId="{57CC09D1-5C67-4545-8979-2CD5260AF4A5}"/>
    <dgm:cxn modelId="{4AC16F7C-D681-432D-B210-394AD0A76DDF}" srcId="{3B2C7521-BCEC-4203-BFF8-1463661999A4}" destId="{28E6DA2B-C0B7-4F17-9D73-2E4AA4BF7332}" srcOrd="0" destOrd="0" parTransId="{BECC25BE-E98F-48DF-A38F-EBD020D69490}" sibTransId="{3035D95B-25C6-4604-8F4C-F2AD4F892023}"/>
    <dgm:cxn modelId="{22BC79CE-AB2D-4A8A-A5F1-A6AC7070A870}" type="presParOf" srcId="{542A1CCB-14D4-41AB-A565-FEEB9C1F1215}" destId="{F4CBBA94-0FBC-44BB-8AB3-17E41A303CDF}" srcOrd="0" destOrd="0" presId="urn:microsoft.com/office/officeart/2009/3/layout/IncreasingArrowsProcess"/>
    <dgm:cxn modelId="{5E190F8F-2984-4704-95B7-8D0315B448A8}" type="presParOf" srcId="{542A1CCB-14D4-41AB-A565-FEEB9C1F1215}" destId="{04BF65E0-A12D-4CB7-B33B-0339E5F49E7F}" srcOrd="1" destOrd="0" presId="urn:microsoft.com/office/officeart/2009/3/layout/IncreasingArrowsProcess"/>
    <dgm:cxn modelId="{509AB527-C62E-4020-8E32-3C59E0DA4504}" type="presParOf" srcId="{542A1CCB-14D4-41AB-A565-FEEB9C1F1215}" destId="{65672A59-8B2B-4037-A56C-A56112164995}" srcOrd="2" destOrd="0" presId="urn:microsoft.com/office/officeart/2009/3/layout/IncreasingArrowsProcess"/>
    <dgm:cxn modelId="{5DF93E5E-1E04-4A29-941F-D657B386CB1F}" type="presParOf" srcId="{542A1CCB-14D4-41AB-A565-FEEB9C1F1215}" destId="{97393187-F407-4F69-9723-CE036361AC28}" srcOrd="3" destOrd="0" presId="urn:microsoft.com/office/officeart/2009/3/layout/IncreasingArrowsProcess"/>
    <dgm:cxn modelId="{735B4702-3974-4046-BF62-9D37964BB3CB}" type="presParOf" srcId="{542A1CCB-14D4-41AB-A565-FEEB9C1F1215}" destId="{D9F55383-820A-461A-B1CB-D3310C4A982F}" srcOrd="4" destOrd="0" presId="urn:microsoft.com/office/officeart/2009/3/layout/IncreasingArrowsProcess"/>
    <dgm:cxn modelId="{495E9D7B-2402-4728-9F2F-A479D762D48C}" type="presParOf" srcId="{542A1CCB-14D4-41AB-A565-FEEB9C1F1215}" destId="{BDAB34FC-F9DC-4A04-9863-884E82C65717}"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CABB463-7644-405C-ADCC-8D889C3ACE0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UA"/>
        </a:p>
      </dgm:t>
    </dgm:pt>
    <dgm:pt modelId="{92475DB6-FF6C-45FA-ADD1-F98382F837DE}">
      <dgm:prSet phldrT="[Текст]" custT="1"/>
      <dgm:spPr/>
      <dgm:t>
        <a:bodyPr/>
        <a:lstStyle/>
        <a:p>
          <a:r>
            <a:rPr lang="uk-UA" sz="1800" b="1" noProof="0" dirty="0" smtClean="0">
              <a:latin typeface="+mn-lt"/>
              <a:cs typeface="Times New Roman" panose="02020603050405020304" pitchFamily="18" charset="0"/>
            </a:rPr>
            <a:t>Фізичні</a:t>
          </a:r>
          <a:endParaRPr lang="uk-UA" sz="1800" b="1" noProof="0" dirty="0">
            <a:latin typeface="+mn-lt"/>
            <a:cs typeface="Times New Roman" panose="02020603050405020304" pitchFamily="18" charset="0"/>
          </a:endParaRPr>
        </a:p>
      </dgm:t>
    </dgm:pt>
    <dgm:pt modelId="{AD8C15A0-E8E5-4399-A8D9-A9B555BD0E30}" type="parTrans" cxnId="{929103D3-1112-4631-97B6-0E83E4DD0939}">
      <dgm:prSet/>
      <dgm:spPr/>
      <dgm:t>
        <a:bodyPr/>
        <a:lstStyle/>
        <a:p>
          <a:endParaRPr lang="ru-UA"/>
        </a:p>
      </dgm:t>
    </dgm:pt>
    <dgm:pt modelId="{68A2061A-4ADD-4AFD-8A62-CA22A4C0A58C}" type="sibTrans" cxnId="{929103D3-1112-4631-97B6-0E83E4DD0939}">
      <dgm:prSet/>
      <dgm:spPr/>
      <dgm:t>
        <a:bodyPr/>
        <a:lstStyle/>
        <a:p>
          <a:endParaRPr lang="ru-UA"/>
        </a:p>
      </dgm:t>
    </dgm:pt>
    <dgm:pt modelId="{664B900A-28E6-4A57-A649-AA717A2BE714}">
      <dgm:prSet phldrT="[Текст]" custT="1"/>
      <dgm:spPr/>
      <dgm:t>
        <a:bodyPr/>
        <a:lstStyle/>
        <a:p>
          <a:r>
            <a:rPr lang="uk-UA" sz="1200" b="1" noProof="0" dirty="0" smtClean="0">
              <a:latin typeface="+mn-lt"/>
              <a:cs typeface="Times New Roman" panose="02020603050405020304" pitchFamily="18" charset="0"/>
            </a:rPr>
            <a:t>Процедури: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пряме інспектування, спостереження за людьми, майном або подіями</a:t>
          </a:r>
          <a:endParaRPr lang="uk-UA" sz="1200" noProof="0" dirty="0">
            <a:latin typeface="+mn-lt"/>
            <a:cs typeface="Times New Roman" panose="02020603050405020304" pitchFamily="18" charset="0"/>
          </a:endParaRPr>
        </a:p>
      </dgm:t>
    </dgm:pt>
    <dgm:pt modelId="{80EA2502-7CF1-446A-B35D-546AB5912614}" type="parTrans" cxnId="{A0BF98F9-3566-484D-9C61-38B2E5E8F5B7}">
      <dgm:prSet/>
      <dgm:spPr/>
      <dgm:t>
        <a:bodyPr/>
        <a:lstStyle/>
        <a:p>
          <a:endParaRPr lang="ru-UA"/>
        </a:p>
      </dgm:t>
    </dgm:pt>
    <dgm:pt modelId="{40B4411A-E191-48E3-BED2-B070F3DBF921}" type="sibTrans" cxnId="{A0BF98F9-3566-484D-9C61-38B2E5E8F5B7}">
      <dgm:prSet/>
      <dgm:spPr/>
      <dgm:t>
        <a:bodyPr/>
        <a:lstStyle/>
        <a:p>
          <a:endParaRPr lang="ru-UA"/>
        </a:p>
      </dgm:t>
    </dgm:pt>
    <dgm:pt modelId="{69ABBB79-297B-4CEB-91B4-D54FB15444CF}">
      <dgm:prSet phldrT="[Текст]" custT="1"/>
      <dgm:spPr/>
      <dgm:t>
        <a:bodyPr/>
        <a:lstStyle/>
        <a:p>
          <a:r>
            <a:rPr lang="uk-UA" sz="1200" b="1" noProof="0" dirty="0" smtClean="0">
              <a:latin typeface="+mn-lt"/>
              <a:cs typeface="Times New Roman" panose="02020603050405020304" pitchFamily="18" charset="0"/>
            </a:rPr>
            <a:t>Міркування аудиторів:</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Не дивлячись на більшу переконливість таких доказів, аудитори мають пам'ятати, що їх присутність може спотворювати реальність</a:t>
          </a:r>
          <a:endParaRPr lang="uk-UA" sz="1200" noProof="0" dirty="0">
            <a:latin typeface="+mn-lt"/>
            <a:cs typeface="Times New Roman" panose="02020603050405020304" pitchFamily="18" charset="0"/>
          </a:endParaRPr>
        </a:p>
      </dgm:t>
    </dgm:pt>
    <dgm:pt modelId="{6D9C0D93-8D93-44B1-89AE-DE3A64CDCA4D}" type="parTrans" cxnId="{BF641604-62D5-456C-AC82-96613CD34048}">
      <dgm:prSet/>
      <dgm:spPr/>
      <dgm:t>
        <a:bodyPr/>
        <a:lstStyle/>
        <a:p>
          <a:endParaRPr lang="ru-UA"/>
        </a:p>
      </dgm:t>
    </dgm:pt>
    <dgm:pt modelId="{C1B6245A-380E-4342-B7BD-0C880FB57FF0}" type="sibTrans" cxnId="{BF641604-62D5-456C-AC82-96613CD34048}">
      <dgm:prSet/>
      <dgm:spPr/>
      <dgm:t>
        <a:bodyPr/>
        <a:lstStyle/>
        <a:p>
          <a:endParaRPr lang="ru-UA"/>
        </a:p>
      </dgm:t>
    </dgm:pt>
    <dgm:pt modelId="{74FEBC5C-C777-451D-A794-D2485AA98963}">
      <dgm:prSet phldrT="[Текст]" custT="1"/>
      <dgm:spPr/>
      <dgm:t>
        <a:bodyPr/>
        <a:lstStyle/>
        <a:p>
          <a:r>
            <a:rPr lang="uk-UA" sz="1800" b="1" noProof="0" dirty="0" smtClean="0">
              <a:latin typeface="+mn-lt"/>
              <a:cs typeface="Times New Roman" panose="02020603050405020304" pitchFamily="18" charset="0"/>
            </a:rPr>
            <a:t>Документальні</a:t>
          </a:r>
          <a:endParaRPr lang="uk-UA" sz="1800" b="1" noProof="0" dirty="0">
            <a:latin typeface="+mn-lt"/>
            <a:cs typeface="Times New Roman" panose="02020603050405020304" pitchFamily="18" charset="0"/>
          </a:endParaRPr>
        </a:p>
      </dgm:t>
    </dgm:pt>
    <dgm:pt modelId="{92BB98D6-D9D4-49BE-873A-7757B0C85DC0}" type="parTrans" cxnId="{73371DF4-0B25-4410-AD7C-1AF7D7EEF4EF}">
      <dgm:prSet/>
      <dgm:spPr/>
      <dgm:t>
        <a:bodyPr/>
        <a:lstStyle/>
        <a:p>
          <a:endParaRPr lang="ru-UA"/>
        </a:p>
      </dgm:t>
    </dgm:pt>
    <dgm:pt modelId="{843C5CDD-4953-48B1-92E2-AA5EAC1F5426}" type="sibTrans" cxnId="{73371DF4-0B25-4410-AD7C-1AF7D7EEF4EF}">
      <dgm:prSet/>
      <dgm:spPr/>
      <dgm:t>
        <a:bodyPr/>
        <a:lstStyle/>
        <a:p>
          <a:endParaRPr lang="ru-UA"/>
        </a:p>
      </dgm:t>
    </dgm:pt>
    <dgm:pt modelId="{D09DC9D8-7F2D-40CF-A893-E6C1E1D7F023}">
      <dgm:prSet phldrT="[Текст]" custT="1"/>
      <dgm:spPr/>
      <dgm:t>
        <a:bodyPr/>
        <a:lstStyle/>
        <a:p>
          <a:r>
            <a:rPr lang="uk-UA" sz="1200" b="1" noProof="0" dirty="0" smtClean="0">
              <a:latin typeface="+mn-lt"/>
              <a:cs typeface="Times New Roman" panose="02020603050405020304" pitchFamily="18" charset="0"/>
            </a:rPr>
            <a:t>Процедури: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перегляд бухгалтерських документів та записів, положень, управлінських звітів</a:t>
          </a:r>
          <a:endParaRPr lang="uk-UA" sz="1200" noProof="0" dirty="0">
            <a:latin typeface="+mn-lt"/>
            <a:cs typeface="Times New Roman" panose="02020603050405020304" pitchFamily="18" charset="0"/>
          </a:endParaRPr>
        </a:p>
      </dgm:t>
    </dgm:pt>
    <dgm:pt modelId="{A838847C-E954-4A03-BED6-12D076F224FE}" type="parTrans" cxnId="{CB2D5E44-798D-4863-AF9C-42F73C425788}">
      <dgm:prSet/>
      <dgm:spPr/>
      <dgm:t>
        <a:bodyPr/>
        <a:lstStyle/>
        <a:p>
          <a:endParaRPr lang="ru-UA"/>
        </a:p>
      </dgm:t>
    </dgm:pt>
    <dgm:pt modelId="{A5BFDC1A-3FC1-4CA2-BB5C-F067C3380AE9}" type="sibTrans" cxnId="{CB2D5E44-798D-4863-AF9C-42F73C425788}">
      <dgm:prSet/>
      <dgm:spPr/>
      <dgm:t>
        <a:bodyPr/>
        <a:lstStyle/>
        <a:p>
          <a:endParaRPr lang="ru-UA"/>
        </a:p>
      </dgm:t>
    </dgm:pt>
    <dgm:pt modelId="{466FE5A9-EA6C-4190-B525-B59D696F62C9}">
      <dgm:prSet phldrT="[Текст]" custT="1"/>
      <dgm:spPr/>
      <dgm:t>
        <a:bodyPr/>
        <a:lstStyle/>
        <a:p>
          <a:r>
            <a:rPr lang="uk-UA" sz="1800" b="1" noProof="0" dirty="0" smtClean="0">
              <a:latin typeface="+mn-lt"/>
              <a:cs typeface="Times New Roman" panose="02020603050405020304" pitchFamily="18" charset="0"/>
            </a:rPr>
            <a:t>Усні</a:t>
          </a:r>
          <a:endParaRPr lang="uk-UA" sz="1800" b="1" noProof="0" dirty="0">
            <a:latin typeface="+mn-lt"/>
            <a:cs typeface="Times New Roman" panose="02020603050405020304" pitchFamily="18" charset="0"/>
          </a:endParaRPr>
        </a:p>
      </dgm:t>
    </dgm:pt>
    <dgm:pt modelId="{679E59D5-11B4-4F57-AB48-7C1F3A05D022}" type="parTrans" cxnId="{38F71B82-0B6B-46F8-8FB5-669247344BEE}">
      <dgm:prSet/>
      <dgm:spPr/>
      <dgm:t>
        <a:bodyPr/>
        <a:lstStyle/>
        <a:p>
          <a:endParaRPr lang="ru-UA"/>
        </a:p>
      </dgm:t>
    </dgm:pt>
    <dgm:pt modelId="{4BAF0E0A-D587-43D3-895F-64C5D81B161D}" type="sibTrans" cxnId="{38F71B82-0B6B-46F8-8FB5-669247344BEE}">
      <dgm:prSet/>
      <dgm:spPr/>
      <dgm:t>
        <a:bodyPr/>
        <a:lstStyle/>
        <a:p>
          <a:endParaRPr lang="ru-UA"/>
        </a:p>
      </dgm:t>
    </dgm:pt>
    <dgm:pt modelId="{40534C9D-B486-4E2B-9756-CDE4EFDCB28A}">
      <dgm:prSet phldrT="[Текст]" custT="1"/>
      <dgm:spPr/>
      <dgm:t>
        <a:bodyPr/>
        <a:lstStyle/>
        <a:p>
          <a:r>
            <a:rPr lang="uk-UA" sz="1200" b="1" noProof="0" dirty="0" smtClean="0">
              <a:latin typeface="+mn-lt"/>
              <a:cs typeface="Times New Roman" panose="02020603050405020304" pitchFamily="18" charset="0"/>
            </a:rPr>
            <a:t>Процедури: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співбесіди з представниками об'єкта контролю та третіх сторін (задокументовані та підтверджені, де це можливо)</a:t>
          </a:r>
          <a:endParaRPr lang="uk-UA" sz="1200" noProof="0" dirty="0">
            <a:latin typeface="+mn-lt"/>
            <a:cs typeface="Times New Roman" panose="02020603050405020304" pitchFamily="18" charset="0"/>
          </a:endParaRPr>
        </a:p>
      </dgm:t>
    </dgm:pt>
    <dgm:pt modelId="{04959413-D51F-4747-A47E-69A04D140A1C}" type="parTrans" cxnId="{203FFE51-28B2-4167-AAD1-515A4A1727C7}">
      <dgm:prSet/>
      <dgm:spPr/>
      <dgm:t>
        <a:bodyPr/>
        <a:lstStyle/>
        <a:p>
          <a:endParaRPr lang="ru-UA"/>
        </a:p>
      </dgm:t>
    </dgm:pt>
    <dgm:pt modelId="{745AF6FA-AA02-404D-AA84-2CC3D4315AFA}" type="sibTrans" cxnId="{203FFE51-28B2-4167-AAD1-515A4A1727C7}">
      <dgm:prSet/>
      <dgm:spPr/>
      <dgm:t>
        <a:bodyPr/>
        <a:lstStyle/>
        <a:p>
          <a:endParaRPr lang="ru-UA"/>
        </a:p>
      </dgm:t>
    </dgm:pt>
    <dgm:pt modelId="{01EC42FB-F49F-4481-99C3-E8675496C8DD}">
      <dgm:prSet phldrT="[Текст]" custT="1"/>
      <dgm:spPr/>
      <dgm:t>
        <a:bodyPr/>
        <a:lstStyle/>
        <a:p>
          <a:r>
            <a:rPr lang="uk-UA" sz="1800" b="1" noProof="0" dirty="0" smtClean="0">
              <a:latin typeface="+mn-lt"/>
              <a:cs typeface="Times New Roman" panose="02020603050405020304" pitchFamily="18" charset="0"/>
            </a:rPr>
            <a:t>Аналітичні</a:t>
          </a:r>
          <a:endParaRPr lang="uk-UA" sz="1800" b="1" noProof="0" dirty="0">
            <a:latin typeface="+mn-lt"/>
            <a:cs typeface="Times New Roman" panose="02020603050405020304" pitchFamily="18" charset="0"/>
          </a:endParaRPr>
        </a:p>
      </dgm:t>
    </dgm:pt>
    <dgm:pt modelId="{8FE2895B-6051-4F3D-A67C-9D4B65C2792D}" type="parTrans" cxnId="{78D0C21C-8C8A-4BE1-A909-B3BEF6EDC140}">
      <dgm:prSet/>
      <dgm:spPr/>
      <dgm:t>
        <a:bodyPr/>
        <a:lstStyle/>
        <a:p>
          <a:endParaRPr lang="ru-UA"/>
        </a:p>
      </dgm:t>
    </dgm:pt>
    <dgm:pt modelId="{EF1F53B9-8E3E-45D9-B0AB-FF7599405604}" type="sibTrans" cxnId="{78D0C21C-8C8A-4BE1-A909-B3BEF6EDC140}">
      <dgm:prSet/>
      <dgm:spPr/>
      <dgm:t>
        <a:bodyPr/>
        <a:lstStyle/>
        <a:p>
          <a:endParaRPr lang="ru-UA"/>
        </a:p>
      </dgm:t>
    </dgm:pt>
    <dgm:pt modelId="{E8C12EBB-FE23-46A0-BFB8-C6391371955A}">
      <dgm:prSet phldrT="[Текст]" custT="1"/>
      <dgm:spPr/>
      <dgm:t>
        <a:bodyPr/>
        <a:lstStyle/>
        <a:p>
          <a:r>
            <a:rPr lang="uk-UA" sz="1200" b="1" noProof="0" dirty="0" smtClean="0">
              <a:latin typeface="+mn-lt"/>
              <a:cs typeface="Times New Roman" panose="02020603050405020304" pitchFamily="18" charset="0"/>
            </a:rPr>
            <a:t>Процедури: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аналіз, що здійснюється через міркування, </a:t>
          </a:r>
          <a:r>
            <a:rPr lang="uk-UA" sz="1200" noProof="0" dirty="0" err="1" smtClean="0">
              <a:latin typeface="+mn-lt"/>
              <a:cs typeface="Times New Roman" panose="02020603050405020304" pitchFamily="18" charset="0"/>
            </a:rPr>
            <a:t>перекласифікацію</a:t>
          </a:r>
          <a:r>
            <a:rPr lang="uk-UA" sz="1200" noProof="0" dirty="0" smtClean="0">
              <a:latin typeface="+mn-lt"/>
              <a:cs typeface="Times New Roman" panose="02020603050405020304" pitchFamily="18" charset="0"/>
            </a:rPr>
            <a:t>, розрахунки та порівняння</a:t>
          </a:r>
          <a:endParaRPr lang="uk-UA" sz="1200" noProof="0" dirty="0">
            <a:latin typeface="+mn-lt"/>
            <a:cs typeface="Times New Roman" panose="02020603050405020304" pitchFamily="18" charset="0"/>
          </a:endParaRPr>
        </a:p>
      </dgm:t>
    </dgm:pt>
    <dgm:pt modelId="{5905E078-FB39-446D-9A05-7D9363CCCB80}" type="parTrans" cxnId="{3DC8CBDB-D3B3-48AC-9D85-9071012FCF63}">
      <dgm:prSet/>
      <dgm:spPr/>
      <dgm:t>
        <a:bodyPr/>
        <a:lstStyle/>
        <a:p>
          <a:endParaRPr lang="ru-UA"/>
        </a:p>
      </dgm:t>
    </dgm:pt>
    <dgm:pt modelId="{AAB26F17-3427-427E-813C-8C483C9B6164}" type="sibTrans" cxnId="{3DC8CBDB-D3B3-48AC-9D85-9071012FCF63}">
      <dgm:prSet/>
      <dgm:spPr/>
      <dgm:t>
        <a:bodyPr/>
        <a:lstStyle/>
        <a:p>
          <a:endParaRPr lang="ru-UA"/>
        </a:p>
      </dgm:t>
    </dgm:pt>
    <dgm:pt modelId="{4C32DEE6-19E6-4352-845B-AD7EE6C90592}">
      <dgm:prSet phldrT="[Текст]" custT="1"/>
      <dgm:spPr/>
      <dgm:t>
        <a:bodyPr/>
        <a:lstStyle/>
        <a:p>
          <a:r>
            <a:rPr lang="uk-UA" sz="1200" b="1" noProof="0" dirty="0" smtClean="0">
              <a:latin typeface="+mn-lt"/>
              <a:cs typeface="Times New Roman" panose="02020603050405020304" pitchFamily="18" charset="0"/>
            </a:rPr>
            <a:t>Міркування аудиторів:</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аудитори, в першу чергу, використовують задокументовану інформацію, проте, корисною може бути і інформація з інших джерел для підтвердження фактів</a:t>
          </a:r>
          <a:endParaRPr lang="uk-UA" sz="1200" noProof="0" dirty="0">
            <a:latin typeface="+mn-lt"/>
            <a:cs typeface="Times New Roman" panose="02020603050405020304" pitchFamily="18" charset="0"/>
          </a:endParaRPr>
        </a:p>
      </dgm:t>
    </dgm:pt>
    <dgm:pt modelId="{D1D901CB-B5A2-4225-82BE-E84C7DD5C8BB}" type="parTrans" cxnId="{849C708B-00B4-4423-A263-7F9D01B7661E}">
      <dgm:prSet/>
      <dgm:spPr/>
      <dgm:t>
        <a:bodyPr/>
        <a:lstStyle/>
        <a:p>
          <a:endParaRPr lang="ru-UA"/>
        </a:p>
      </dgm:t>
    </dgm:pt>
    <dgm:pt modelId="{C83E32FB-FC0E-41ED-9158-13CBF64DEA5F}" type="sibTrans" cxnId="{849C708B-00B4-4423-A263-7F9D01B7661E}">
      <dgm:prSet/>
      <dgm:spPr/>
      <dgm:t>
        <a:bodyPr/>
        <a:lstStyle/>
        <a:p>
          <a:endParaRPr lang="ru-UA"/>
        </a:p>
      </dgm:t>
    </dgm:pt>
    <dgm:pt modelId="{943757D6-5A8D-4D8A-B4E2-3D3D51742192}">
      <dgm:prSet phldrT="[Текст]" custT="1"/>
      <dgm:spPr/>
      <dgm:t>
        <a:bodyPr/>
        <a:lstStyle/>
        <a:p>
          <a:r>
            <a:rPr lang="uk-UA" sz="1200" b="1" noProof="0" dirty="0" smtClean="0">
              <a:latin typeface="+mn-lt"/>
              <a:cs typeface="Times New Roman" panose="02020603050405020304" pitchFamily="18" charset="0"/>
            </a:rPr>
            <a:t>Міркування аудиторів:</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інформація, отримана з усних джерел, є важливою, проте аудитори потребують додаткових доречних доказів з інших джерел для підтвердження фактів</a:t>
          </a:r>
          <a:endParaRPr lang="uk-UA" sz="1200" noProof="0" dirty="0">
            <a:latin typeface="+mn-lt"/>
            <a:cs typeface="Times New Roman" panose="02020603050405020304" pitchFamily="18" charset="0"/>
          </a:endParaRPr>
        </a:p>
      </dgm:t>
    </dgm:pt>
    <dgm:pt modelId="{654B059E-8606-4107-BDD0-283B71AD41BF}" type="parTrans" cxnId="{FA6576ED-D419-4821-81A1-39C3F8252BA4}">
      <dgm:prSet/>
      <dgm:spPr/>
      <dgm:t>
        <a:bodyPr/>
        <a:lstStyle/>
        <a:p>
          <a:endParaRPr lang="ru-UA"/>
        </a:p>
      </dgm:t>
    </dgm:pt>
    <dgm:pt modelId="{6AE8B490-16A6-450C-A251-85441E06FCC4}" type="sibTrans" cxnId="{FA6576ED-D419-4821-81A1-39C3F8252BA4}">
      <dgm:prSet/>
      <dgm:spPr/>
      <dgm:t>
        <a:bodyPr/>
        <a:lstStyle/>
        <a:p>
          <a:endParaRPr lang="ru-UA"/>
        </a:p>
      </dgm:t>
    </dgm:pt>
    <dgm:pt modelId="{9734B1ED-E346-4DF8-909D-711E04F294D1}">
      <dgm:prSet phldrT="[Текст]" custT="1"/>
      <dgm:spPr/>
      <dgm:t>
        <a:bodyPr/>
        <a:lstStyle/>
        <a:p>
          <a:r>
            <a:rPr lang="uk-UA" sz="1200" b="1" noProof="0" dirty="0" smtClean="0">
              <a:latin typeface="+mn-lt"/>
              <a:cs typeface="Times New Roman" panose="02020603050405020304" pitchFamily="18" charset="0"/>
            </a:rPr>
            <a:t>Міркування аудиторів:</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такі докази отримуються через застосування професійного судження щодо оцінки фізичних, документальних та усних аудиторських доказів</a:t>
          </a:r>
          <a:endParaRPr lang="uk-UA" sz="1200" noProof="0" dirty="0">
            <a:latin typeface="+mn-lt"/>
            <a:cs typeface="Times New Roman" panose="02020603050405020304" pitchFamily="18" charset="0"/>
          </a:endParaRPr>
        </a:p>
      </dgm:t>
    </dgm:pt>
    <dgm:pt modelId="{876B9EC4-5B06-4381-BF1D-6352B87C8DB8}" type="parTrans" cxnId="{AC36ADFA-69A9-4C7D-92EE-B6D0963F4856}">
      <dgm:prSet/>
      <dgm:spPr/>
      <dgm:t>
        <a:bodyPr/>
        <a:lstStyle/>
        <a:p>
          <a:endParaRPr lang="ru-UA"/>
        </a:p>
      </dgm:t>
    </dgm:pt>
    <dgm:pt modelId="{1C3523B0-8B23-4762-9D9F-63896558BB6D}" type="sibTrans" cxnId="{AC36ADFA-69A9-4C7D-92EE-B6D0963F4856}">
      <dgm:prSet/>
      <dgm:spPr/>
      <dgm:t>
        <a:bodyPr/>
        <a:lstStyle/>
        <a:p>
          <a:endParaRPr lang="ru-UA"/>
        </a:p>
      </dgm:t>
    </dgm:pt>
    <dgm:pt modelId="{DCE8D6C1-CA43-4C3E-9137-BED9D573F223}">
      <dgm:prSet phldrT="[Текст]" custT="1"/>
      <dgm:spPr/>
      <dgm:t>
        <a:bodyPr/>
        <a:lstStyle/>
        <a:p>
          <a:r>
            <a:rPr lang="uk-UA" sz="1200" b="1" noProof="0" dirty="0" smtClean="0">
              <a:latin typeface="+mn-lt"/>
              <a:cs typeface="Times New Roman" panose="02020603050405020304" pitchFamily="18" charset="0"/>
            </a:rPr>
            <a:t>Приклади: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1) огляд приміщення створеного центру соціального обслуговування, на облаштування якого було використано кошти місцевого бюджету;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2) спостереження за роботою підрозділу та кількістю працівників, які фактично перебувають на робочих місцях;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3) спостереження за процесом інвентаризації основних засобів, запасів</a:t>
          </a:r>
          <a:endParaRPr lang="uk-UA" sz="1200" noProof="0" dirty="0">
            <a:latin typeface="+mn-lt"/>
            <a:cs typeface="Times New Roman" panose="02020603050405020304" pitchFamily="18" charset="0"/>
          </a:endParaRPr>
        </a:p>
      </dgm:t>
    </dgm:pt>
    <dgm:pt modelId="{1E0425BA-2666-4994-9000-4A0D1C56AB37}" type="parTrans" cxnId="{A7DAD8CC-BABC-4010-B96C-F7752A768C60}">
      <dgm:prSet/>
      <dgm:spPr/>
      <dgm:t>
        <a:bodyPr/>
        <a:lstStyle/>
        <a:p>
          <a:endParaRPr lang="ru-UA"/>
        </a:p>
      </dgm:t>
    </dgm:pt>
    <dgm:pt modelId="{9770123E-0C5F-4EC6-88C0-BB5E8B3D13DF}" type="sibTrans" cxnId="{A7DAD8CC-BABC-4010-B96C-F7752A768C60}">
      <dgm:prSet/>
      <dgm:spPr/>
      <dgm:t>
        <a:bodyPr/>
        <a:lstStyle/>
        <a:p>
          <a:endParaRPr lang="ru-UA"/>
        </a:p>
      </dgm:t>
    </dgm:pt>
    <dgm:pt modelId="{B0BE7ADE-96E4-4A2F-A97C-A665E5AF4510}">
      <dgm:prSet phldrT="[Текст]" custT="1"/>
      <dgm:spPr/>
      <dgm:t>
        <a:bodyPr/>
        <a:lstStyle/>
        <a:p>
          <a:r>
            <a:rPr lang="uk-UA" sz="1200" b="1" noProof="0" dirty="0" smtClean="0">
              <a:latin typeface="+mn-lt"/>
              <a:cs typeface="Times New Roman" panose="02020603050405020304" pitchFamily="18" charset="0"/>
            </a:rPr>
            <a:t>Приклади: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1) перевірка первинних документів, договорів; 2) вивчення звітності; 3) вивчення проєктно-кошторисної документації;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4) перевірка кореспонденції;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5) вивчення внутрішньої організаційно-розпорядчої документації;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6) вивчення документів підрозділу внутрішнього аудиту</a:t>
          </a:r>
          <a:endParaRPr lang="uk-UA" sz="1200" noProof="0" dirty="0">
            <a:latin typeface="+mn-lt"/>
            <a:cs typeface="Times New Roman" panose="02020603050405020304" pitchFamily="18" charset="0"/>
          </a:endParaRPr>
        </a:p>
      </dgm:t>
    </dgm:pt>
    <dgm:pt modelId="{A38E9A32-25E6-4F1F-8B6F-04EADDADE801}" type="parTrans" cxnId="{8645D302-55D2-432D-97D6-382138F4AD7B}">
      <dgm:prSet/>
      <dgm:spPr/>
      <dgm:t>
        <a:bodyPr/>
        <a:lstStyle/>
        <a:p>
          <a:endParaRPr lang="ru-UA"/>
        </a:p>
      </dgm:t>
    </dgm:pt>
    <dgm:pt modelId="{3B07B073-6667-4E4D-B8F3-867F092EA07F}" type="sibTrans" cxnId="{8645D302-55D2-432D-97D6-382138F4AD7B}">
      <dgm:prSet/>
      <dgm:spPr/>
      <dgm:t>
        <a:bodyPr/>
        <a:lstStyle/>
        <a:p>
          <a:endParaRPr lang="ru-UA"/>
        </a:p>
      </dgm:t>
    </dgm:pt>
    <dgm:pt modelId="{CCCB10E1-31C0-44B5-B5FA-56A939161265}">
      <dgm:prSet phldrT="[Текст]" custT="1"/>
      <dgm:spPr/>
      <dgm:t>
        <a:bodyPr/>
        <a:lstStyle/>
        <a:p>
          <a:r>
            <a:rPr lang="uk-UA" sz="1200" b="1" noProof="0" dirty="0" smtClean="0">
              <a:latin typeface="+mn-lt"/>
              <a:cs typeface="Times New Roman" panose="02020603050405020304" pitchFamily="18" charset="0"/>
            </a:rPr>
            <a:t>Приклади: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1) бесіди з персоналом об'єкта контролю щодо поточних питань аудиту;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2) усні уточнюючі запитання щодо окремих аспектів аудиту</a:t>
          </a:r>
          <a:endParaRPr lang="uk-UA" sz="1200" noProof="0" dirty="0">
            <a:latin typeface="+mn-lt"/>
            <a:cs typeface="Times New Roman" panose="02020603050405020304" pitchFamily="18" charset="0"/>
          </a:endParaRPr>
        </a:p>
      </dgm:t>
    </dgm:pt>
    <dgm:pt modelId="{1D1F13B8-9C71-42E4-95A0-0F1530AC169B}" type="parTrans" cxnId="{B590EA8C-BC98-44CB-B14D-4FBD273A16B4}">
      <dgm:prSet/>
      <dgm:spPr/>
      <dgm:t>
        <a:bodyPr/>
        <a:lstStyle/>
        <a:p>
          <a:endParaRPr lang="ru-UA"/>
        </a:p>
      </dgm:t>
    </dgm:pt>
    <dgm:pt modelId="{1764DFCD-09CE-4087-96AF-A6252B932EB7}" type="sibTrans" cxnId="{B590EA8C-BC98-44CB-B14D-4FBD273A16B4}">
      <dgm:prSet/>
      <dgm:spPr/>
      <dgm:t>
        <a:bodyPr/>
        <a:lstStyle/>
        <a:p>
          <a:endParaRPr lang="ru-UA"/>
        </a:p>
      </dgm:t>
    </dgm:pt>
    <dgm:pt modelId="{3C5B5326-2997-4526-8C7F-A726E1A7BACE}">
      <dgm:prSet phldrT="[Текст]" custT="1"/>
      <dgm:spPr/>
      <dgm:t>
        <a:bodyPr/>
        <a:lstStyle/>
        <a:p>
          <a:r>
            <a:rPr lang="uk-UA" sz="1200" b="1" noProof="0" dirty="0" smtClean="0">
              <a:latin typeface="+mn-lt"/>
              <a:cs typeface="Times New Roman" panose="02020603050405020304" pitchFamily="18" charset="0"/>
            </a:rPr>
            <a:t>Приклади:</a:t>
          </a:r>
          <a:r>
            <a:rPr lang="uk-UA" sz="1200" noProof="0" dirty="0" smtClean="0">
              <a:latin typeface="+mn-lt"/>
              <a:cs typeface="Times New Roman" panose="02020603050405020304" pitchFamily="18" charset="0"/>
            </a:rPr>
            <a:t>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1) висновки, отримані в результаті співставлення даних з різних джерел;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2) результати прогнозування (тренди); </a:t>
          </a:r>
          <a:br>
            <a:rPr lang="uk-UA" sz="1200" noProof="0" dirty="0" smtClean="0">
              <a:latin typeface="+mn-lt"/>
              <a:cs typeface="Times New Roman" panose="02020603050405020304" pitchFamily="18" charset="0"/>
            </a:rPr>
          </a:br>
          <a:r>
            <a:rPr lang="uk-UA" sz="1200" noProof="0" dirty="0" smtClean="0">
              <a:latin typeface="+mn-lt"/>
              <a:cs typeface="Times New Roman" panose="02020603050405020304" pitchFamily="18" charset="0"/>
            </a:rPr>
            <a:t>3) результати порівняння фактичних даних з прогнозними даними</a:t>
          </a:r>
          <a:endParaRPr lang="uk-UA" sz="1200" noProof="0" dirty="0">
            <a:latin typeface="+mn-lt"/>
            <a:cs typeface="Times New Roman" panose="02020603050405020304" pitchFamily="18" charset="0"/>
          </a:endParaRPr>
        </a:p>
      </dgm:t>
    </dgm:pt>
    <dgm:pt modelId="{6093054D-80C9-45FE-884A-7B89999242DE}" type="parTrans" cxnId="{18D1FBD5-197C-4EBF-B3BA-2E55D8A8FC4B}">
      <dgm:prSet/>
      <dgm:spPr/>
      <dgm:t>
        <a:bodyPr/>
        <a:lstStyle/>
        <a:p>
          <a:endParaRPr lang="ru-UA"/>
        </a:p>
      </dgm:t>
    </dgm:pt>
    <dgm:pt modelId="{90BBD90C-532D-4506-BF53-BA392C0F7340}" type="sibTrans" cxnId="{18D1FBD5-197C-4EBF-B3BA-2E55D8A8FC4B}">
      <dgm:prSet/>
      <dgm:spPr/>
      <dgm:t>
        <a:bodyPr/>
        <a:lstStyle/>
        <a:p>
          <a:endParaRPr lang="ru-UA"/>
        </a:p>
      </dgm:t>
    </dgm:pt>
    <dgm:pt modelId="{EEF05A42-AF23-4842-AB2E-3008E9ABD22B}" type="pres">
      <dgm:prSet presAssocID="{ECABB463-7644-405C-ADCC-8D889C3ACE02}" presName="Name0" presStyleCnt="0">
        <dgm:presLayoutVars>
          <dgm:dir/>
          <dgm:animLvl val="lvl"/>
          <dgm:resizeHandles val="exact"/>
        </dgm:presLayoutVars>
      </dgm:prSet>
      <dgm:spPr/>
      <dgm:t>
        <a:bodyPr/>
        <a:lstStyle/>
        <a:p>
          <a:endParaRPr lang="ru-RU"/>
        </a:p>
      </dgm:t>
    </dgm:pt>
    <dgm:pt modelId="{318B02A6-17B9-412F-934B-025E87949AE0}" type="pres">
      <dgm:prSet presAssocID="{92475DB6-FF6C-45FA-ADD1-F98382F837DE}" presName="composite" presStyleCnt="0"/>
      <dgm:spPr/>
    </dgm:pt>
    <dgm:pt modelId="{2536A848-BC6A-4DA5-9F29-7AE01B5441F6}" type="pres">
      <dgm:prSet presAssocID="{92475DB6-FF6C-45FA-ADD1-F98382F837DE}" presName="parTx" presStyleLbl="alignNode1" presStyleIdx="0" presStyleCnt="4">
        <dgm:presLayoutVars>
          <dgm:chMax val="0"/>
          <dgm:chPref val="0"/>
          <dgm:bulletEnabled val="1"/>
        </dgm:presLayoutVars>
      </dgm:prSet>
      <dgm:spPr/>
      <dgm:t>
        <a:bodyPr/>
        <a:lstStyle/>
        <a:p>
          <a:endParaRPr lang="ru-RU"/>
        </a:p>
      </dgm:t>
    </dgm:pt>
    <dgm:pt modelId="{BC7B104A-765D-487C-9F63-9BBD7F7E4A0D}" type="pres">
      <dgm:prSet presAssocID="{92475DB6-FF6C-45FA-ADD1-F98382F837DE}" presName="desTx" presStyleLbl="alignAccFollowNode1" presStyleIdx="0" presStyleCnt="4">
        <dgm:presLayoutVars>
          <dgm:bulletEnabled val="1"/>
        </dgm:presLayoutVars>
      </dgm:prSet>
      <dgm:spPr/>
      <dgm:t>
        <a:bodyPr/>
        <a:lstStyle/>
        <a:p>
          <a:endParaRPr lang="ru-RU"/>
        </a:p>
      </dgm:t>
    </dgm:pt>
    <dgm:pt modelId="{7B33D463-9EE6-4BB3-B341-4DCFAA97F745}" type="pres">
      <dgm:prSet presAssocID="{68A2061A-4ADD-4AFD-8A62-CA22A4C0A58C}" presName="space" presStyleCnt="0"/>
      <dgm:spPr/>
    </dgm:pt>
    <dgm:pt modelId="{95F858D6-A98C-4257-B864-4C4EE8C9466E}" type="pres">
      <dgm:prSet presAssocID="{74FEBC5C-C777-451D-A794-D2485AA98963}" presName="composite" presStyleCnt="0"/>
      <dgm:spPr/>
    </dgm:pt>
    <dgm:pt modelId="{82E98D4B-A95F-4CE9-8F7D-39D537949039}" type="pres">
      <dgm:prSet presAssocID="{74FEBC5C-C777-451D-A794-D2485AA98963}" presName="parTx" presStyleLbl="alignNode1" presStyleIdx="1" presStyleCnt="4">
        <dgm:presLayoutVars>
          <dgm:chMax val="0"/>
          <dgm:chPref val="0"/>
          <dgm:bulletEnabled val="1"/>
        </dgm:presLayoutVars>
      </dgm:prSet>
      <dgm:spPr/>
      <dgm:t>
        <a:bodyPr/>
        <a:lstStyle/>
        <a:p>
          <a:endParaRPr lang="ru-RU"/>
        </a:p>
      </dgm:t>
    </dgm:pt>
    <dgm:pt modelId="{17FFA334-F284-4595-99D8-EBADA9FB6181}" type="pres">
      <dgm:prSet presAssocID="{74FEBC5C-C777-451D-A794-D2485AA98963}" presName="desTx" presStyleLbl="alignAccFollowNode1" presStyleIdx="1" presStyleCnt="4">
        <dgm:presLayoutVars>
          <dgm:bulletEnabled val="1"/>
        </dgm:presLayoutVars>
      </dgm:prSet>
      <dgm:spPr/>
      <dgm:t>
        <a:bodyPr/>
        <a:lstStyle/>
        <a:p>
          <a:endParaRPr lang="ru-RU"/>
        </a:p>
      </dgm:t>
    </dgm:pt>
    <dgm:pt modelId="{801B3CF1-2745-4E8D-B705-27428BB06A5E}" type="pres">
      <dgm:prSet presAssocID="{843C5CDD-4953-48B1-92E2-AA5EAC1F5426}" presName="space" presStyleCnt="0"/>
      <dgm:spPr/>
    </dgm:pt>
    <dgm:pt modelId="{8576671C-A02E-4BB8-BA99-ACC3D5EF49B4}" type="pres">
      <dgm:prSet presAssocID="{466FE5A9-EA6C-4190-B525-B59D696F62C9}" presName="composite" presStyleCnt="0"/>
      <dgm:spPr/>
    </dgm:pt>
    <dgm:pt modelId="{381DB85C-BE45-40A9-8520-10C96A80BFFC}" type="pres">
      <dgm:prSet presAssocID="{466FE5A9-EA6C-4190-B525-B59D696F62C9}" presName="parTx" presStyleLbl="alignNode1" presStyleIdx="2" presStyleCnt="4">
        <dgm:presLayoutVars>
          <dgm:chMax val="0"/>
          <dgm:chPref val="0"/>
          <dgm:bulletEnabled val="1"/>
        </dgm:presLayoutVars>
      </dgm:prSet>
      <dgm:spPr/>
      <dgm:t>
        <a:bodyPr/>
        <a:lstStyle/>
        <a:p>
          <a:endParaRPr lang="ru-RU"/>
        </a:p>
      </dgm:t>
    </dgm:pt>
    <dgm:pt modelId="{5DA7A22A-3D4E-4258-ADAD-122E757EA1AA}" type="pres">
      <dgm:prSet presAssocID="{466FE5A9-EA6C-4190-B525-B59D696F62C9}" presName="desTx" presStyleLbl="alignAccFollowNode1" presStyleIdx="2" presStyleCnt="4">
        <dgm:presLayoutVars>
          <dgm:bulletEnabled val="1"/>
        </dgm:presLayoutVars>
      </dgm:prSet>
      <dgm:spPr/>
      <dgm:t>
        <a:bodyPr/>
        <a:lstStyle/>
        <a:p>
          <a:endParaRPr lang="ru-RU"/>
        </a:p>
      </dgm:t>
    </dgm:pt>
    <dgm:pt modelId="{F9FD9ACB-71C1-40E8-AEB2-5744507F539E}" type="pres">
      <dgm:prSet presAssocID="{4BAF0E0A-D587-43D3-895F-64C5D81B161D}" presName="space" presStyleCnt="0"/>
      <dgm:spPr/>
    </dgm:pt>
    <dgm:pt modelId="{991DB3B0-38D7-4C73-BC65-45215DAA029A}" type="pres">
      <dgm:prSet presAssocID="{01EC42FB-F49F-4481-99C3-E8675496C8DD}" presName="composite" presStyleCnt="0"/>
      <dgm:spPr/>
    </dgm:pt>
    <dgm:pt modelId="{D087D10E-AD8C-4AD9-BCF7-28B7CE69A2EB}" type="pres">
      <dgm:prSet presAssocID="{01EC42FB-F49F-4481-99C3-E8675496C8DD}" presName="parTx" presStyleLbl="alignNode1" presStyleIdx="3" presStyleCnt="4">
        <dgm:presLayoutVars>
          <dgm:chMax val="0"/>
          <dgm:chPref val="0"/>
          <dgm:bulletEnabled val="1"/>
        </dgm:presLayoutVars>
      </dgm:prSet>
      <dgm:spPr/>
      <dgm:t>
        <a:bodyPr/>
        <a:lstStyle/>
        <a:p>
          <a:endParaRPr lang="ru-RU"/>
        </a:p>
      </dgm:t>
    </dgm:pt>
    <dgm:pt modelId="{6EA479F1-AAAA-4856-88BF-D9A6C49E2701}" type="pres">
      <dgm:prSet presAssocID="{01EC42FB-F49F-4481-99C3-E8675496C8DD}" presName="desTx" presStyleLbl="alignAccFollowNode1" presStyleIdx="3" presStyleCnt="4">
        <dgm:presLayoutVars>
          <dgm:bulletEnabled val="1"/>
        </dgm:presLayoutVars>
      </dgm:prSet>
      <dgm:spPr/>
      <dgm:t>
        <a:bodyPr/>
        <a:lstStyle/>
        <a:p>
          <a:endParaRPr lang="ru-RU"/>
        </a:p>
      </dgm:t>
    </dgm:pt>
  </dgm:ptLst>
  <dgm:cxnLst>
    <dgm:cxn modelId="{FF379364-64DD-4DBA-AA4B-AC33B2EF435D}" type="presOf" srcId="{40534C9D-B486-4E2B-9756-CDE4EFDCB28A}" destId="{5DA7A22A-3D4E-4258-ADAD-122E757EA1AA}" srcOrd="0" destOrd="0" presId="urn:microsoft.com/office/officeart/2005/8/layout/hList1"/>
    <dgm:cxn modelId="{B355C1EF-2804-4580-944B-C02A15243DD7}" type="presOf" srcId="{B0BE7ADE-96E4-4A2F-A97C-A665E5AF4510}" destId="{17FFA334-F284-4595-99D8-EBADA9FB6181}" srcOrd="0" destOrd="2" presId="urn:microsoft.com/office/officeart/2005/8/layout/hList1"/>
    <dgm:cxn modelId="{AC36ADFA-69A9-4C7D-92EE-B6D0963F4856}" srcId="{01EC42FB-F49F-4481-99C3-E8675496C8DD}" destId="{9734B1ED-E346-4DF8-909D-711E04F294D1}" srcOrd="1" destOrd="0" parTransId="{876B9EC4-5B06-4381-BF1D-6352B87C8DB8}" sibTransId="{1C3523B0-8B23-4762-9D9F-63896558BB6D}"/>
    <dgm:cxn modelId="{AB2D9D1E-CE2B-4377-9B1E-DED3C08CAC03}" type="presOf" srcId="{74FEBC5C-C777-451D-A794-D2485AA98963}" destId="{82E98D4B-A95F-4CE9-8F7D-39D537949039}" srcOrd="0" destOrd="0" presId="urn:microsoft.com/office/officeart/2005/8/layout/hList1"/>
    <dgm:cxn modelId="{9C86696A-AB21-45DE-AD75-96E4269C4DF1}" type="presOf" srcId="{9734B1ED-E346-4DF8-909D-711E04F294D1}" destId="{6EA479F1-AAAA-4856-88BF-D9A6C49E2701}" srcOrd="0" destOrd="1" presId="urn:microsoft.com/office/officeart/2005/8/layout/hList1"/>
    <dgm:cxn modelId="{929103D3-1112-4631-97B6-0E83E4DD0939}" srcId="{ECABB463-7644-405C-ADCC-8D889C3ACE02}" destId="{92475DB6-FF6C-45FA-ADD1-F98382F837DE}" srcOrd="0" destOrd="0" parTransId="{AD8C15A0-E8E5-4399-A8D9-A9B555BD0E30}" sibTransId="{68A2061A-4ADD-4AFD-8A62-CA22A4C0A58C}"/>
    <dgm:cxn modelId="{8645D302-55D2-432D-97D6-382138F4AD7B}" srcId="{74FEBC5C-C777-451D-A794-D2485AA98963}" destId="{B0BE7ADE-96E4-4A2F-A97C-A665E5AF4510}" srcOrd="2" destOrd="0" parTransId="{A38E9A32-25E6-4F1F-8B6F-04EADDADE801}" sibTransId="{3B07B073-6667-4E4D-B8F3-867F092EA07F}"/>
    <dgm:cxn modelId="{849C708B-00B4-4423-A263-7F9D01B7661E}" srcId="{74FEBC5C-C777-451D-A794-D2485AA98963}" destId="{4C32DEE6-19E6-4352-845B-AD7EE6C90592}" srcOrd="1" destOrd="0" parTransId="{D1D901CB-B5A2-4225-82BE-E84C7DD5C8BB}" sibTransId="{C83E32FB-FC0E-41ED-9158-13CBF64DEA5F}"/>
    <dgm:cxn modelId="{73371DF4-0B25-4410-AD7C-1AF7D7EEF4EF}" srcId="{ECABB463-7644-405C-ADCC-8D889C3ACE02}" destId="{74FEBC5C-C777-451D-A794-D2485AA98963}" srcOrd="1" destOrd="0" parTransId="{92BB98D6-D9D4-49BE-873A-7757B0C85DC0}" sibTransId="{843C5CDD-4953-48B1-92E2-AA5EAC1F5426}"/>
    <dgm:cxn modelId="{B7F65895-4D6A-427C-AC57-FC5339A16EBD}" type="presOf" srcId="{3C5B5326-2997-4526-8C7F-A726E1A7BACE}" destId="{6EA479F1-AAAA-4856-88BF-D9A6C49E2701}" srcOrd="0" destOrd="2" presId="urn:microsoft.com/office/officeart/2005/8/layout/hList1"/>
    <dgm:cxn modelId="{5D36938F-B293-4043-B861-9C70DD11FD2A}" type="presOf" srcId="{943757D6-5A8D-4D8A-B4E2-3D3D51742192}" destId="{5DA7A22A-3D4E-4258-ADAD-122E757EA1AA}" srcOrd="0" destOrd="1" presId="urn:microsoft.com/office/officeart/2005/8/layout/hList1"/>
    <dgm:cxn modelId="{FA6576ED-D419-4821-81A1-39C3F8252BA4}" srcId="{466FE5A9-EA6C-4190-B525-B59D696F62C9}" destId="{943757D6-5A8D-4D8A-B4E2-3D3D51742192}" srcOrd="1" destOrd="0" parTransId="{654B059E-8606-4107-BDD0-283B71AD41BF}" sibTransId="{6AE8B490-16A6-450C-A251-85441E06FCC4}"/>
    <dgm:cxn modelId="{3F665811-6BC8-434B-AB26-723AA0732225}" type="presOf" srcId="{01EC42FB-F49F-4481-99C3-E8675496C8DD}" destId="{D087D10E-AD8C-4AD9-BCF7-28B7CE69A2EB}" srcOrd="0" destOrd="0" presId="urn:microsoft.com/office/officeart/2005/8/layout/hList1"/>
    <dgm:cxn modelId="{3DC8CBDB-D3B3-48AC-9D85-9071012FCF63}" srcId="{01EC42FB-F49F-4481-99C3-E8675496C8DD}" destId="{E8C12EBB-FE23-46A0-BFB8-C6391371955A}" srcOrd="0" destOrd="0" parTransId="{5905E078-FB39-446D-9A05-7D9363CCCB80}" sibTransId="{AAB26F17-3427-427E-813C-8C483C9B6164}"/>
    <dgm:cxn modelId="{A7DAD8CC-BABC-4010-B96C-F7752A768C60}" srcId="{92475DB6-FF6C-45FA-ADD1-F98382F837DE}" destId="{DCE8D6C1-CA43-4C3E-9137-BED9D573F223}" srcOrd="2" destOrd="0" parTransId="{1E0425BA-2666-4994-9000-4A0D1C56AB37}" sibTransId="{9770123E-0C5F-4EC6-88C0-BB5E8B3D13DF}"/>
    <dgm:cxn modelId="{A0BF98F9-3566-484D-9C61-38B2E5E8F5B7}" srcId="{92475DB6-FF6C-45FA-ADD1-F98382F837DE}" destId="{664B900A-28E6-4A57-A649-AA717A2BE714}" srcOrd="0" destOrd="0" parTransId="{80EA2502-7CF1-446A-B35D-546AB5912614}" sibTransId="{40B4411A-E191-48E3-BED2-B070F3DBF921}"/>
    <dgm:cxn modelId="{38F71B82-0B6B-46F8-8FB5-669247344BEE}" srcId="{ECABB463-7644-405C-ADCC-8D889C3ACE02}" destId="{466FE5A9-EA6C-4190-B525-B59D696F62C9}" srcOrd="2" destOrd="0" parTransId="{679E59D5-11B4-4F57-AB48-7C1F3A05D022}" sibTransId="{4BAF0E0A-D587-43D3-895F-64C5D81B161D}"/>
    <dgm:cxn modelId="{39793D7C-E590-4086-985C-4648D5D1CE7D}" type="presOf" srcId="{E8C12EBB-FE23-46A0-BFB8-C6391371955A}" destId="{6EA479F1-AAAA-4856-88BF-D9A6C49E2701}" srcOrd="0" destOrd="0" presId="urn:microsoft.com/office/officeart/2005/8/layout/hList1"/>
    <dgm:cxn modelId="{B6365352-BC2D-4BD6-9235-2F52903248E5}" type="presOf" srcId="{ECABB463-7644-405C-ADCC-8D889C3ACE02}" destId="{EEF05A42-AF23-4842-AB2E-3008E9ABD22B}" srcOrd="0" destOrd="0" presId="urn:microsoft.com/office/officeart/2005/8/layout/hList1"/>
    <dgm:cxn modelId="{18D1FBD5-197C-4EBF-B3BA-2E55D8A8FC4B}" srcId="{01EC42FB-F49F-4481-99C3-E8675496C8DD}" destId="{3C5B5326-2997-4526-8C7F-A726E1A7BACE}" srcOrd="2" destOrd="0" parTransId="{6093054D-80C9-45FE-884A-7B89999242DE}" sibTransId="{90BBD90C-532D-4506-BF53-BA392C0F7340}"/>
    <dgm:cxn modelId="{C71920B4-8DD4-48EA-9114-5371EC584197}" type="presOf" srcId="{CCCB10E1-31C0-44B5-B5FA-56A939161265}" destId="{5DA7A22A-3D4E-4258-ADAD-122E757EA1AA}" srcOrd="0" destOrd="2" presId="urn:microsoft.com/office/officeart/2005/8/layout/hList1"/>
    <dgm:cxn modelId="{CB2D5E44-798D-4863-AF9C-42F73C425788}" srcId="{74FEBC5C-C777-451D-A794-D2485AA98963}" destId="{D09DC9D8-7F2D-40CF-A893-E6C1E1D7F023}" srcOrd="0" destOrd="0" parTransId="{A838847C-E954-4A03-BED6-12D076F224FE}" sibTransId="{A5BFDC1A-3FC1-4CA2-BB5C-F067C3380AE9}"/>
    <dgm:cxn modelId="{B590EA8C-BC98-44CB-B14D-4FBD273A16B4}" srcId="{466FE5A9-EA6C-4190-B525-B59D696F62C9}" destId="{CCCB10E1-31C0-44B5-B5FA-56A939161265}" srcOrd="2" destOrd="0" parTransId="{1D1F13B8-9C71-42E4-95A0-0F1530AC169B}" sibTransId="{1764DFCD-09CE-4087-96AF-A6252B932EB7}"/>
    <dgm:cxn modelId="{BF641604-62D5-456C-AC82-96613CD34048}" srcId="{92475DB6-FF6C-45FA-ADD1-F98382F837DE}" destId="{69ABBB79-297B-4CEB-91B4-D54FB15444CF}" srcOrd="1" destOrd="0" parTransId="{6D9C0D93-8D93-44B1-89AE-DE3A64CDCA4D}" sibTransId="{C1B6245A-380E-4342-B7BD-0C880FB57FF0}"/>
    <dgm:cxn modelId="{01EC4050-058B-448A-88A2-4EF4CD645C23}" type="presOf" srcId="{466FE5A9-EA6C-4190-B525-B59D696F62C9}" destId="{381DB85C-BE45-40A9-8520-10C96A80BFFC}" srcOrd="0" destOrd="0" presId="urn:microsoft.com/office/officeart/2005/8/layout/hList1"/>
    <dgm:cxn modelId="{A578CD76-7143-443D-B107-99AC74B10465}" type="presOf" srcId="{DCE8D6C1-CA43-4C3E-9137-BED9D573F223}" destId="{BC7B104A-765D-487C-9F63-9BBD7F7E4A0D}" srcOrd="0" destOrd="2" presId="urn:microsoft.com/office/officeart/2005/8/layout/hList1"/>
    <dgm:cxn modelId="{78D0C21C-8C8A-4BE1-A909-B3BEF6EDC140}" srcId="{ECABB463-7644-405C-ADCC-8D889C3ACE02}" destId="{01EC42FB-F49F-4481-99C3-E8675496C8DD}" srcOrd="3" destOrd="0" parTransId="{8FE2895B-6051-4F3D-A67C-9D4B65C2792D}" sibTransId="{EF1F53B9-8E3E-45D9-B0AB-FF7599405604}"/>
    <dgm:cxn modelId="{203FFE51-28B2-4167-AAD1-515A4A1727C7}" srcId="{466FE5A9-EA6C-4190-B525-B59D696F62C9}" destId="{40534C9D-B486-4E2B-9756-CDE4EFDCB28A}" srcOrd="0" destOrd="0" parTransId="{04959413-D51F-4747-A47E-69A04D140A1C}" sibTransId="{745AF6FA-AA02-404D-AA84-2CC3D4315AFA}"/>
    <dgm:cxn modelId="{3FA9635A-DC57-4868-B404-2A362FC8E71F}" type="presOf" srcId="{D09DC9D8-7F2D-40CF-A893-E6C1E1D7F023}" destId="{17FFA334-F284-4595-99D8-EBADA9FB6181}" srcOrd="0" destOrd="0" presId="urn:microsoft.com/office/officeart/2005/8/layout/hList1"/>
    <dgm:cxn modelId="{18D6D1BE-EC99-4484-A3CF-3FA4450AF846}" type="presOf" srcId="{92475DB6-FF6C-45FA-ADD1-F98382F837DE}" destId="{2536A848-BC6A-4DA5-9F29-7AE01B5441F6}" srcOrd="0" destOrd="0" presId="urn:microsoft.com/office/officeart/2005/8/layout/hList1"/>
    <dgm:cxn modelId="{3C65719E-1B35-4C1C-A6ED-AC4FB2C72681}" type="presOf" srcId="{4C32DEE6-19E6-4352-845B-AD7EE6C90592}" destId="{17FFA334-F284-4595-99D8-EBADA9FB6181}" srcOrd="0" destOrd="1" presId="urn:microsoft.com/office/officeart/2005/8/layout/hList1"/>
    <dgm:cxn modelId="{D7C52838-8CE6-4339-8D9B-C2D0D560E935}" type="presOf" srcId="{69ABBB79-297B-4CEB-91B4-D54FB15444CF}" destId="{BC7B104A-765D-487C-9F63-9BBD7F7E4A0D}" srcOrd="0" destOrd="1" presId="urn:microsoft.com/office/officeart/2005/8/layout/hList1"/>
    <dgm:cxn modelId="{D2A96ADB-8F3A-4AF5-B67A-1F07277B8A85}" type="presOf" srcId="{664B900A-28E6-4A57-A649-AA717A2BE714}" destId="{BC7B104A-765D-487C-9F63-9BBD7F7E4A0D}" srcOrd="0" destOrd="0" presId="urn:microsoft.com/office/officeart/2005/8/layout/hList1"/>
    <dgm:cxn modelId="{74FFB4B7-5648-426B-B7A2-A3C759063797}" type="presParOf" srcId="{EEF05A42-AF23-4842-AB2E-3008E9ABD22B}" destId="{318B02A6-17B9-412F-934B-025E87949AE0}" srcOrd="0" destOrd="0" presId="urn:microsoft.com/office/officeart/2005/8/layout/hList1"/>
    <dgm:cxn modelId="{CEE8F1B6-B1D1-4CBF-85BE-87312F942A69}" type="presParOf" srcId="{318B02A6-17B9-412F-934B-025E87949AE0}" destId="{2536A848-BC6A-4DA5-9F29-7AE01B5441F6}" srcOrd="0" destOrd="0" presId="urn:microsoft.com/office/officeart/2005/8/layout/hList1"/>
    <dgm:cxn modelId="{9E626D28-B17F-472E-8748-5B1FB19552ED}" type="presParOf" srcId="{318B02A6-17B9-412F-934B-025E87949AE0}" destId="{BC7B104A-765D-487C-9F63-9BBD7F7E4A0D}" srcOrd="1" destOrd="0" presId="urn:microsoft.com/office/officeart/2005/8/layout/hList1"/>
    <dgm:cxn modelId="{B35E7913-6B0A-47EB-BCB4-4A6A41B7FD8C}" type="presParOf" srcId="{EEF05A42-AF23-4842-AB2E-3008E9ABD22B}" destId="{7B33D463-9EE6-4BB3-B341-4DCFAA97F745}" srcOrd="1" destOrd="0" presId="urn:microsoft.com/office/officeart/2005/8/layout/hList1"/>
    <dgm:cxn modelId="{975102BF-90D5-48D7-8E70-C0232C851055}" type="presParOf" srcId="{EEF05A42-AF23-4842-AB2E-3008E9ABD22B}" destId="{95F858D6-A98C-4257-B864-4C4EE8C9466E}" srcOrd="2" destOrd="0" presId="urn:microsoft.com/office/officeart/2005/8/layout/hList1"/>
    <dgm:cxn modelId="{BEA013A3-EFF2-481C-9C3F-B20DE75FEC77}" type="presParOf" srcId="{95F858D6-A98C-4257-B864-4C4EE8C9466E}" destId="{82E98D4B-A95F-4CE9-8F7D-39D537949039}" srcOrd="0" destOrd="0" presId="urn:microsoft.com/office/officeart/2005/8/layout/hList1"/>
    <dgm:cxn modelId="{316FAD3F-C2D8-48BE-B8A7-8721FCD8813C}" type="presParOf" srcId="{95F858D6-A98C-4257-B864-4C4EE8C9466E}" destId="{17FFA334-F284-4595-99D8-EBADA9FB6181}" srcOrd="1" destOrd="0" presId="urn:microsoft.com/office/officeart/2005/8/layout/hList1"/>
    <dgm:cxn modelId="{4D7D0732-B0E4-46E8-94E1-7F97DBE2163A}" type="presParOf" srcId="{EEF05A42-AF23-4842-AB2E-3008E9ABD22B}" destId="{801B3CF1-2745-4E8D-B705-27428BB06A5E}" srcOrd="3" destOrd="0" presId="urn:microsoft.com/office/officeart/2005/8/layout/hList1"/>
    <dgm:cxn modelId="{5AB46B7E-27C3-4A9B-867D-0B51462CCD23}" type="presParOf" srcId="{EEF05A42-AF23-4842-AB2E-3008E9ABD22B}" destId="{8576671C-A02E-4BB8-BA99-ACC3D5EF49B4}" srcOrd="4" destOrd="0" presId="urn:microsoft.com/office/officeart/2005/8/layout/hList1"/>
    <dgm:cxn modelId="{B4CF14B8-2CE7-46A2-9B77-22E9FB23DBCB}" type="presParOf" srcId="{8576671C-A02E-4BB8-BA99-ACC3D5EF49B4}" destId="{381DB85C-BE45-40A9-8520-10C96A80BFFC}" srcOrd="0" destOrd="0" presId="urn:microsoft.com/office/officeart/2005/8/layout/hList1"/>
    <dgm:cxn modelId="{031C8A14-6257-47D6-A521-1B29F00C3229}" type="presParOf" srcId="{8576671C-A02E-4BB8-BA99-ACC3D5EF49B4}" destId="{5DA7A22A-3D4E-4258-ADAD-122E757EA1AA}" srcOrd="1" destOrd="0" presId="urn:microsoft.com/office/officeart/2005/8/layout/hList1"/>
    <dgm:cxn modelId="{F9801230-5E46-488D-B777-681DEF19F7D1}" type="presParOf" srcId="{EEF05A42-AF23-4842-AB2E-3008E9ABD22B}" destId="{F9FD9ACB-71C1-40E8-AEB2-5744507F539E}" srcOrd="5" destOrd="0" presId="urn:microsoft.com/office/officeart/2005/8/layout/hList1"/>
    <dgm:cxn modelId="{B0626AAE-3D0A-4CAA-83AE-14FB31417285}" type="presParOf" srcId="{EEF05A42-AF23-4842-AB2E-3008E9ABD22B}" destId="{991DB3B0-38D7-4C73-BC65-45215DAA029A}" srcOrd="6" destOrd="0" presId="urn:microsoft.com/office/officeart/2005/8/layout/hList1"/>
    <dgm:cxn modelId="{9CFAD3A5-BA7B-41D7-A876-65B8AE4CD298}" type="presParOf" srcId="{991DB3B0-38D7-4C73-BC65-45215DAA029A}" destId="{D087D10E-AD8C-4AD9-BCF7-28B7CE69A2EB}" srcOrd="0" destOrd="0" presId="urn:microsoft.com/office/officeart/2005/8/layout/hList1"/>
    <dgm:cxn modelId="{90BF4205-D2A5-45C9-89C6-F8874B0A028C}" type="presParOf" srcId="{991DB3B0-38D7-4C73-BC65-45215DAA029A}" destId="{6EA479F1-AAAA-4856-88BF-D9A6C49E270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4EE29E7-B357-4C30-8E33-710B03E3C581}" type="doc">
      <dgm:prSet loTypeId="urn:microsoft.com/office/officeart/2009/3/layout/OpposingIdeas" loCatId="relationship" qsTypeId="urn:microsoft.com/office/officeart/2005/8/quickstyle/simple1" qsCatId="simple" csTypeId="urn:microsoft.com/office/officeart/2005/8/colors/accent1_1" csCatId="accent1" phldr="1"/>
      <dgm:spPr/>
      <dgm:t>
        <a:bodyPr/>
        <a:lstStyle/>
        <a:p>
          <a:endParaRPr lang="aa-ET"/>
        </a:p>
      </dgm:t>
    </dgm:pt>
    <dgm:pt modelId="{46DC3706-0EAC-4F2A-86AD-FA753AA440AF}">
      <dgm:prSet phldrT="[Текст]" custT="1"/>
      <dgm:spPr/>
      <dgm:t>
        <a:bodyPr/>
        <a:lstStyle/>
        <a:p>
          <a:r>
            <a:rPr lang="uk-UA" sz="1800" noProof="0" dirty="0" smtClean="0">
              <a:latin typeface="+mn-lt"/>
              <a:cs typeface="Times New Roman" panose="02020603050405020304" pitchFamily="18" charset="0"/>
            </a:rPr>
            <a:t>Зростання надійності</a:t>
          </a:r>
          <a:endParaRPr lang="uk-UA" sz="1800" noProof="0" dirty="0">
            <a:latin typeface="+mn-lt"/>
            <a:cs typeface="Times New Roman" panose="02020603050405020304" pitchFamily="18" charset="0"/>
          </a:endParaRPr>
        </a:p>
      </dgm:t>
    </dgm:pt>
    <dgm:pt modelId="{E7E14F7D-96B2-400D-868F-65820A5143F0}" type="parTrans" cxnId="{45006208-A743-4EB0-A3E7-96B8184F5C9F}">
      <dgm:prSet/>
      <dgm:spPr/>
      <dgm:t>
        <a:bodyPr/>
        <a:lstStyle/>
        <a:p>
          <a:endParaRPr lang="aa-ET"/>
        </a:p>
      </dgm:t>
    </dgm:pt>
    <dgm:pt modelId="{313C2F38-41C3-40C2-8F53-9576532FB931}" type="sibTrans" cxnId="{45006208-A743-4EB0-A3E7-96B8184F5C9F}">
      <dgm:prSet/>
      <dgm:spPr/>
      <dgm:t>
        <a:bodyPr/>
        <a:lstStyle/>
        <a:p>
          <a:endParaRPr lang="aa-ET"/>
        </a:p>
      </dgm:t>
    </dgm:pt>
    <dgm:pt modelId="{DA25E887-6862-4773-9AFA-5867A43BFF68}">
      <dgm:prSet phldrT="[Текст]" custT="1"/>
      <dgm:spPr/>
      <dgm:t>
        <a:bodyPr/>
        <a:lstStyle/>
        <a:p>
          <a:pPr>
            <a:spcAft>
              <a:spcPts val="0"/>
            </a:spcAft>
          </a:pPr>
          <a:r>
            <a:rPr lang="uk-UA" sz="1200" noProof="0" dirty="0" smtClean="0">
              <a:latin typeface="+mn-lt"/>
              <a:cs typeface="Times New Roman" panose="02020603050405020304" pitchFamily="18" charset="0"/>
            </a:rPr>
            <a:t>• отримані з незалежних джерел за межами об'єкта контролю (наприклад, зовнішнє підтвердження);</a:t>
          </a:r>
          <a:endParaRPr lang="uk-UA" sz="1200" noProof="0" dirty="0">
            <a:latin typeface="+mn-lt"/>
            <a:cs typeface="Times New Roman" panose="02020603050405020304" pitchFamily="18" charset="0"/>
          </a:endParaRPr>
        </a:p>
      </dgm:t>
    </dgm:pt>
    <dgm:pt modelId="{B1E5FF6D-0523-4953-8534-AD329A945E87}" type="parTrans" cxnId="{EE9DDB4E-7E45-4365-BCFF-1F4380C90DC8}">
      <dgm:prSet/>
      <dgm:spPr/>
      <dgm:t>
        <a:bodyPr/>
        <a:lstStyle/>
        <a:p>
          <a:endParaRPr lang="aa-ET"/>
        </a:p>
      </dgm:t>
    </dgm:pt>
    <dgm:pt modelId="{C20D1509-F1FB-4F16-B054-A5FF2A14B8B7}" type="sibTrans" cxnId="{EE9DDB4E-7E45-4365-BCFF-1F4380C90DC8}">
      <dgm:prSet/>
      <dgm:spPr/>
      <dgm:t>
        <a:bodyPr/>
        <a:lstStyle/>
        <a:p>
          <a:endParaRPr lang="aa-ET"/>
        </a:p>
      </dgm:t>
    </dgm:pt>
    <dgm:pt modelId="{661A17EC-D2AD-4CFF-99EC-922092CA9C7D}">
      <dgm:prSet phldrT="[Текст]" custT="1"/>
      <dgm:spPr/>
      <dgm:t>
        <a:bodyPr/>
        <a:lstStyle/>
        <a:p>
          <a:r>
            <a:rPr lang="uk-UA" sz="1800" noProof="0" dirty="0" smtClean="0">
              <a:latin typeface="+mn-lt"/>
              <a:cs typeface="Times New Roman" panose="02020603050405020304" pitchFamily="18" charset="0"/>
            </a:rPr>
            <a:t>Зниження надійності</a:t>
          </a:r>
          <a:endParaRPr lang="uk-UA" sz="1800" noProof="0" dirty="0">
            <a:latin typeface="+mn-lt"/>
            <a:cs typeface="Times New Roman" panose="02020603050405020304" pitchFamily="18" charset="0"/>
          </a:endParaRPr>
        </a:p>
      </dgm:t>
    </dgm:pt>
    <dgm:pt modelId="{CA2956AA-0AB8-4143-A1A0-368960895A73}" type="parTrans" cxnId="{F6C0A921-EF01-4010-AA44-C1752A0E2DAF}">
      <dgm:prSet/>
      <dgm:spPr/>
      <dgm:t>
        <a:bodyPr/>
        <a:lstStyle/>
        <a:p>
          <a:endParaRPr lang="aa-ET"/>
        </a:p>
      </dgm:t>
    </dgm:pt>
    <dgm:pt modelId="{4DF02CF0-4B4F-469A-BEF7-0C0C2CA2C48F}" type="sibTrans" cxnId="{F6C0A921-EF01-4010-AA44-C1752A0E2DAF}">
      <dgm:prSet/>
      <dgm:spPr/>
      <dgm:t>
        <a:bodyPr/>
        <a:lstStyle/>
        <a:p>
          <a:endParaRPr lang="aa-ET"/>
        </a:p>
      </dgm:t>
    </dgm:pt>
    <dgm:pt modelId="{0F0B27C7-3CEE-45A1-A7F7-C504147E9040}">
      <dgm:prSet phldrT="[Текст]" custT="1"/>
      <dgm:spPr/>
      <dgm:t>
        <a:bodyPr/>
        <a:lstStyle/>
        <a:p>
          <a:pPr>
            <a:spcAft>
              <a:spcPts val="0"/>
            </a:spcAft>
          </a:pPr>
          <a:r>
            <a:rPr lang="uk-UA" sz="1800" noProof="0" dirty="0" smtClean="0">
              <a:latin typeface="+mn-lt"/>
            </a:rPr>
            <a:t>• </a:t>
          </a:r>
          <a:r>
            <a:rPr lang="uk-UA" sz="1400" noProof="0" dirty="0" smtClean="0">
              <a:latin typeface="+mn-lt"/>
              <a:cs typeface="Times New Roman" panose="02020603050405020304" pitchFamily="18" charset="0"/>
            </a:rPr>
            <a:t>створені всередині об'єкта контролю (наприклад, внутрішні розпорядчі документи, звіти об'єкта контролю);</a:t>
          </a:r>
          <a:endParaRPr lang="uk-UA" sz="1400" noProof="0" dirty="0">
            <a:latin typeface="+mn-lt"/>
            <a:cs typeface="Times New Roman" panose="02020603050405020304" pitchFamily="18" charset="0"/>
          </a:endParaRPr>
        </a:p>
      </dgm:t>
    </dgm:pt>
    <dgm:pt modelId="{E79FEF80-9CAF-4FE9-80D5-434FE91D3FCB}" type="parTrans" cxnId="{EB56B9C9-6EC7-45BD-8378-BB01CCA9D2E1}">
      <dgm:prSet/>
      <dgm:spPr/>
      <dgm:t>
        <a:bodyPr/>
        <a:lstStyle/>
        <a:p>
          <a:endParaRPr lang="aa-ET"/>
        </a:p>
      </dgm:t>
    </dgm:pt>
    <dgm:pt modelId="{7BAFAC5F-08E7-4566-9EA4-45B5BB4EC80F}" type="sibTrans" cxnId="{EB56B9C9-6EC7-45BD-8378-BB01CCA9D2E1}">
      <dgm:prSet/>
      <dgm:spPr/>
      <dgm:t>
        <a:bodyPr/>
        <a:lstStyle/>
        <a:p>
          <a:endParaRPr lang="aa-ET"/>
        </a:p>
      </dgm:t>
    </dgm:pt>
    <dgm:pt modelId="{9C3A3FC7-9C3F-435E-B7C6-4AAB923E61B1}">
      <dgm:prSet custT="1"/>
      <dgm:spPr/>
      <dgm:t>
        <a:bodyPr/>
        <a:lstStyle/>
        <a:p>
          <a:pPr>
            <a:spcAft>
              <a:spcPts val="0"/>
            </a:spcAft>
          </a:pPr>
          <a:r>
            <a:rPr lang="uk-UA" sz="1200" noProof="0" dirty="0" smtClean="0">
              <a:latin typeface="+mn-lt"/>
              <a:cs typeface="Times New Roman" panose="02020603050405020304" pitchFamily="18" charset="0"/>
            </a:rPr>
            <a:t>• підлягають ефективному пов'язаному контролю, якщо він створений внутрішньо;</a:t>
          </a:r>
          <a:endParaRPr lang="uk-UA" sz="1200" noProof="0" dirty="0">
            <a:latin typeface="+mn-lt"/>
            <a:cs typeface="Times New Roman" panose="02020603050405020304" pitchFamily="18" charset="0"/>
          </a:endParaRPr>
        </a:p>
      </dgm:t>
    </dgm:pt>
    <dgm:pt modelId="{E65F2A65-2098-4AE5-8B06-7D32C27F14D5}" type="parTrans" cxnId="{BB8A5DD4-EF89-446B-A342-64252BCD5D2E}">
      <dgm:prSet/>
      <dgm:spPr/>
      <dgm:t>
        <a:bodyPr/>
        <a:lstStyle/>
        <a:p>
          <a:endParaRPr lang="aa-ET"/>
        </a:p>
      </dgm:t>
    </dgm:pt>
    <dgm:pt modelId="{2664C284-CF7E-44AC-9812-B63923475529}" type="sibTrans" cxnId="{BB8A5DD4-EF89-446B-A342-64252BCD5D2E}">
      <dgm:prSet/>
      <dgm:spPr/>
      <dgm:t>
        <a:bodyPr/>
        <a:lstStyle/>
        <a:p>
          <a:endParaRPr lang="aa-ET"/>
        </a:p>
      </dgm:t>
    </dgm:pt>
    <dgm:pt modelId="{ED80BA80-33C4-4C3C-BBA0-4C7B2019715A}">
      <dgm:prSet custT="1"/>
      <dgm:spPr/>
      <dgm:t>
        <a:bodyPr/>
        <a:lstStyle/>
        <a:p>
          <a:pPr>
            <a:spcAft>
              <a:spcPts val="0"/>
            </a:spcAft>
          </a:pPr>
          <a:r>
            <a:rPr lang="uk-UA" sz="1200" noProof="0" dirty="0" smtClean="0">
              <a:latin typeface="+mn-lt"/>
              <a:cs typeface="Times New Roman" panose="02020603050405020304" pitchFamily="18" charset="0"/>
            </a:rPr>
            <a:t>• отримані безпосередньо аудитором (наприклад, спостереження за застосуванням заходу контролю);</a:t>
          </a:r>
          <a:endParaRPr lang="uk-UA" sz="1200" noProof="0" dirty="0">
            <a:latin typeface="+mn-lt"/>
            <a:cs typeface="Times New Roman" panose="02020603050405020304" pitchFamily="18" charset="0"/>
          </a:endParaRPr>
        </a:p>
      </dgm:t>
    </dgm:pt>
    <dgm:pt modelId="{F68A938F-379A-44F1-B9F7-A195733FB5C2}" type="parTrans" cxnId="{F5FA2F80-C38B-48B0-8AA1-18C7322C7212}">
      <dgm:prSet/>
      <dgm:spPr/>
      <dgm:t>
        <a:bodyPr/>
        <a:lstStyle/>
        <a:p>
          <a:endParaRPr lang="aa-ET"/>
        </a:p>
      </dgm:t>
    </dgm:pt>
    <dgm:pt modelId="{DA0FF9A3-0ABC-4504-95A4-4530CD1AA36F}" type="sibTrans" cxnId="{F5FA2F80-C38B-48B0-8AA1-18C7322C7212}">
      <dgm:prSet/>
      <dgm:spPr/>
      <dgm:t>
        <a:bodyPr/>
        <a:lstStyle/>
        <a:p>
          <a:endParaRPr lang="aa-ET"/>
        </a:p>
      </dgm:t>
    </dgm:pt>
    <dgm:pt modelId="{FF65FB15-CB4A-4924-B711-F5FA13BB5963}">
      <dgm:prSet custT="1"/>
      <dgm:spPr/>
      <dgm:t>
        <a:bodyPr/>
        <a:lstStyle/>
        <a:p>
          <a:pPr>
            <a:spcAft>
              <a:spcPts val="0"/>
            </a:spcAft>
          </a:pPr>
          <a:r>
            <a:rPr lang="uk-UA" sz="1200" noProof="0" dirty="0" smtClean="0">
              <a:latin typeface="+mn-lt"/>
              <a:cs typeface="Times New Roman" panose="02020603050405020304" pitchFamily="18" charset="0"/>
            </a:rPr>
            <a:t>• отримані у документальній формі (паперова, електронна чи інший носій);</a:t>
          </a:r>
          <a:endParaRPr lang="uk-UA" sz="1200" noProof="0" dirty="0">
            <a:latin typeface="+mn-lt"/>
            <a:cs typeface="Times New Roman" panose="02020603050405020304" pitchFamily="18" charset="0"/>
          </a:endParaRPr>
        </a:p>
      </dgm:t>
    </dgm:pt>
    <dgm:pt modelId="{695FBABA-E690-4BEB-A410-069305D4F701}" type="parTrans" cxnId="{8C735069-3B7C-4A9D-B568-FEAFCADDD51D}">
      <dgm:prSet/>
      <dgm:spPr/>
      <dgm:t>
        <a:bodyPr/>
        <a:lstStyle/>
        <a:p>
          <a:endParaRPr lang="aa-ET"/>
        </a:p>
      </dgm:t>
    </dgm:pt>
    <dgm:pt modelId="{1382F4E5-DFA5-4856-B804-09C9B6F953D9}" type="sibTrans" cxnId="{8C735069-3B7C-4A9D-B568-FEAFCADDD51D}">
      <dgm:prSet/>
      <dgm:spPr/>
      <dgm:t>
        <a:bodyPr/>
        <a:lstStyle/>
        <a:p>
          <a:endParaRPr lang="aa-ET"/>
        </a:p>
      </dgm:t>
    </dgm:pt>
    <dgm:pt modelId="{3617F1E3-20FD-468B-8EF2-5FBF195FD1B5}">
      <dgm:prSet custT="1"/>
      <dgm:spPr/>
      <dgm:t>
        <a:bodyPr/>
        <a:lstStyle/>
        <a:p>
          <a:pPr>
            <a:spcAft>
              <a:spcPts val="0"/>
            </a:spcAft>
          </a:pPr>
          <a:r>
            <a:rPr lang="uk-UA" sz="1200" noProof="0" dirty="0" smtClean="0">
              <a:latin typeface="+mn-lt"/>
              <a:cs typeface="Times New Roman" panose="02020603050405020304" pitchFamily="18" charset="0"/>
            </a:rPr>
            <a:t>• надаються в оригінальних документах</a:t>
          </a:r>
          <a:endParaRPr lang="uk-UA" sz="1200" noProof="0" dirty="0">
            <a:latin typeface="+mn-lt"/>
            <a:cs typeface="Times New Roman" panose="02020603050405020304" pitchFamily="18" charset="0"/>
          </a:endParaRPr>
        </a:p>
      </dgm:t>
    </dgm:pt>
    <dgm:pt modelId="{F9AD110D-0B5F-4DAA-816D-EF38E43C1058}" type="parTrans" cxnId="{9EFC6003-28E7-4761-807A-6DE8DC7A1334}">
      <dgm:prSet/>
      <dgm:spPr/>
      <dgm:t>
        <a:bodyPr/>
        <a:lstStyle/>
        <a:p>
          <a:endParaRPr lang="aa-ET"/>
        </a:p>
      </dgm:t>
    </dgm:pt>
    <dgm:pt modelId="{031D4813-6B85-4E71-94AB-262D44834242}" type="sibTrans" cxnId="{9EFC6003-28E7-4761-807A-6DE8DC7A1334}">
      <dgm:prSet/>
      <dgm:spPr/>
      <dgm:t>
        <a:bodyPr/>
        <a:lstStyle/>
        <a:p>
          <a:endParaRPr lang="aa-ET"/>
        </a:p>
      </dgm:t>
    </dgm:pt>
    <dgm:pt modelId="{697E01C2-E900-495F-84C2-ED0425FE2546}">
      <dgm:prSet custT="1"/>
      <dgm:spPr/>
      <dgm:t>
        <a:bodyPr/>
        <a:lstStyle/>
        <a:p>
          <a:pPr>
            <a:spcAft>
              <a:spcPts val="0"/>
            </a:spcAft>
          </a:pPr>
          <a:r>
            <a:rPr lang="uk-UA" sz="1400" noProof="0" dirty="0" smtClean="0">
              <a:latin typeface="+mn-lt"/>
              <a:cs typeface="Times New Roman" panose="02020603050405020304" pitchFamily="18" charset="0"/>
            </a:rPr>
            <a:t>• отримані опосередковано (наприклад, запит про систему контролю);</a:t>
          </a:r>
          <a:endParaRPr lang="uk-UA" sz="1400" noProof="0" dirty="0">
            <a:latin typeface="+mn-lt"/>
            <a:cs typeface="Times New Roman" panose="02020603050405020304" pitchFamily="18" charset="0"/>
          </a:endParaRPr>
        </a:p>
      </dgm:t>
    </dgm:pt>
    <dgm:pt modelId="{039695D8-5D9A-4AD2-BCE3-BD8E73FFACE4}" type="parTrans" cxnId="{4531CF1E-A98E-4A54-AB13-9BF8FF88ED09}">
      <dgm:prSet/>
      <dgm:spPr/>
      <dgm:t>
        <a:bodyPr/>
        <a:lstStyle/>
        <a:p>
          <a:endParaRPr lang="aa-ET"/>
        </a:p>
      </dgm:t>
    </dgm:pt>
    <dgm:pt modelId="{D81E3985-E904-4F25-80DA-89BDB4BBD071}" type="sibTrans" cxnId="{4531CF1E-A98E-4A54-AB13-9BF8FF88ED09}">
      <dgm:prSet/>
      <dgm:spPr/>
      <dgm:t>
        <a:bodyPr/>
        <a:lstStyle/>
        <a:p>
          <a:endParaRPr lang="aa-ET"/>
        </a:p>
      </dgm:t>
    </dgm:pt>
    <dgm:pt modelId="{EECE3CB0-F3F7-4C74-A25C-B9D9D241DD84}">
      <dgm:prSet custT="1"/>
      <dgm:spPr/>
      <dgm:t>
        <a:bodyPr/>
        <a:lstStyle/>
        <a:p>
          <a:pPr>
            <a:spcAft>
              <a:spcPts val="0"/>
            </a:spcAft>
          </a:pPr>
          <a:r>
            <a:rPr lang="uk-UA" sz="1400" noProof="0" dirty="0" smtClean="0">
              <a:latin typeface="+mn-lt"/>
              <a:cs typeface="Times New Roman" panose="02020603050405020304" pitchFamily="18" charset="0"/>
            </a:rPr>
            <a:t>• отримані як усні заяви;</a:t>
          </a:r>
          <a:endParaRPr lang="uk-UA" sz="1400" noProof="0" dirty="0">
            <a:latin typeface="+mn-lt"/>
            <a:cs typeface="Times New Roman" panose="02020603050405020304" pitchFamily="18" charset="0"/>
          </a:endParaRPr>
        </a:p>
      </dgm:t>
    </dgm:pt>
    <dgm:pt modelId="{EAE2F7CB-E483-4FED-BB85-A38F44C1032F}" type="parTrans" cxnId="{DE0AA9F6-BCC3-4E0C-8862-DF0DDD46D17D}">
      <dgm:prSet/>
      <dgm:spPr/>
      <dgm:t>
        <a:bodyPr/>
        <a:lstStyle/>
        <a:p>
          <a:endParaRPr lang="aa-ET"/>
        </a:p>
      </dgm:t>
    </dgm:pt>
    <dgm:pt modelId="{93DB33F7-A307-460F-B05E-9F12B5EFD441}" type="sibTrans" cxnId="{DE0AA9F6-BCC3-4E0C-8862-DF0DDD46D17D}">
      <dgm:prSet/>
      <dgm:spPr/>
      <dgm:t>
        <a:bodyPr/>
        <a:lstStyle/>
        <a:p>
          <a:endParaRPr lang="aa-ET"/>
        </a:p>
      </dgm:t>
    </dgm:pt>
    <dgm:pt modelId="{9C8A7EA1-E609-4133-A714-D7B25C22B2CC}">
      <dgm:prSet custT="1"/>
      <dgm:spPr/>
      <dgm:t>
        <a:bodyPr/>
        <a:lstStyle/>
        <a:p>
          <a:pPr>
            <a:spcAft>
              <a:spcPts val="0"/>
            </a:spcAft>
          </a:pPr>
          <a:r>
            <a:rPr lang="uk-UA" sz="1400" noProof="0" dirty="0" smtClean="0">
              <a:latin typeface="+mn-lt"/>
              <a:cs typeface="Times New Roman" panose="02020603050405020304" pitchFamily="18" charset="0"/>
            </a:rPr>
            <a:t>• надаються в фотокопіях</a:t>
          </a:r>
          <a:endParaRPr lang="uk-UA" sz="1400" noProof="0" dirty="0">
            <a:latin typeface="+mn-lt"/>
            <a:cs typeface="Times New Roman" panose="02020603050405020304" pitchFamily="18" charset="0"/>
          </a:endParaRPr>
        </a:p>
      </dgm:t>
    </dgm:pt>
    <dgm:pt modelId="{1302BE4F-4468-4B7D-9645-F784DE4B7BEB}" type="parTrans" cxnId="{7A54E1AF-4DA8-490E-91A4-76C3C733881A}">
      <dgm:prSet/>
      <dgm:spPr/>
      <dgm:t>
        <a:bodyPr/>
        <a:lstStyle/>
        <a:p>
          <a:endParaRPr lang="aa-ET"/>
        </a:p>
      </dgm:t>
    </dgm:pt>
    <dgm:pt modelId="{64BF4664-A73D-4648-9F4E-FD2FDB383EBA}" type="sibTrans" cxnId="{7A54E1AF-4DA8-490E-91A4-76C3C733881A}">
      <dgm:prSet/>
      <dgm:spPr/>
      <dgm:t>
        <a:bodyPr/>
        <a:lstStyle/>
        <a:p>
          <a:endParaRPr lang="aa-ET"/>
        </a:p>
      </dgm:t>
    </dgm:pt>
    <dgm:pt modelId="{091EBD6D-3E92-42F3-A96A-578D469B5EBC}" type="pres">
      <dgm:prSet presAssocID="{A4EE29E7-B357-4C30-8E33-710B03E3C581}" presName="Name0" presStyleCnt="0">
        <dgm:presLayoutVars>
          <dgm:chMax val="2"/>
          <dgm:dir/>
          <dgm:animOne val="branch"/>
          <dgm:animLvl val="lvl"/>
          <dgm:resizeHandles val="exact"/>
        </dgm:presLayoutVars>
      </dgm:prSet>
      <dgm:spPr/>
      <dgm:t>
        <a:bodyPr/>
        <a:lstStyle/>
        <a:p>
          <a:endParaRPr lang="ru-RU"/>
        </a:p>
      </dgm:t>
    </dgm:pt>
    <dgm:pt modelId="{535C3BFA-40AD-4577-97AF-49EE9112CB3F}" type="pres">
      <dgm:prSet presAssocID="{A4EE29E7-B357-4C30-8E33-710B03E3C581}" presName="Background" presStyleLbl="node1" presStyleIdx="0" presStyleCnt="1"/>
      <dgm:spPr/>
    </dgm:pt>
    <dgm:pt modelId="{3B132753-117C-4DEA-AD53-13F26CFBD57D}" type="pres">
      <dgm:prSet presAssocID="{A4EE29E7-B357-4C30-8E33-710B03E3C581}" presName="Divider" presStyleLbl="callout" presStyleIdx="0" presStyleCnt="1"/>
      <dgm:spPr/>
    </dgm:pt>
    <dgm:pt modelId="{F4A7A95D-BC21-4C10-88B3-4D84E7A90275}" type="pres">
      <dgm:prSet presAssocID="{A4EE29E7-B357-4C30-8E33-710B03E3C581}" presName="ChildText1" presStyleLbl="revTx" presStyleIdx="0" presStyleCnt="0" custScaleY="108002">
        <dgm:presLayoutVars>
          <dgm:chMax val="0"/>
          <dgm:chPref val="0"/>
          <dgm:bulletEnabled val="1"/>
        </dgm:presLayoutVars>
      </dgm:prSet>
      <dgm:spPr/>
      <dgm:t>
        <a:bodyPr/>
        <a:lstStyle/>
        <a:p>
          <a:endParaRPr lang="ru-RU"/>
        </a:p>
      </dgm:t>
    </dgm:pt>
    <dgm:pt modelId="{E6F34FA8-8C3A-45D9-ABC0-4114F984E69C}" type="pres">
      <dgm:prSet presAssocID="{A4EE29E7-B357-4C30-8E33-710B03E3C581}" presName="ChildText2" presStyleLbl="revTx" presStyleIdx="0" presStyleCnt="0">
        <dgm:presLayoutVars>
          <dgm:chMax val="0"/>
          <dgm:chPref val="0"/>
          <dgm:bulletEnabled val="1"/>
        </dgm:presLayoutVars>
      </dgm:prSet>
      <dgm:spPr/>
      <dgm:t>
        <a:bodyPr/>
        <a:lstStyle/>
        <a:p>
          <a:endParaRPr lang="ru-RU"/>
        </a:p>
      </dgm:t>
    </dgm:pt>
    <dgm:pt modelId="{49BD0B0D-62D3-4379-A89E-0D03FF56F196}" type="pres">
      <dgm:prSet presAssocID="{A4EE29E7-B357-4C30-8E33-710B03E3C581}" presName="ParentText1" presStyleLbl="revTx" presStyleIdx="0" presStyleCnt="0">
        <dgm:presLayoutVars>
          <dgm:chMax val="1"/>
          <dgm:chPref val="1"/>
        </dgm:presLayoutVars>
      </dgm:prSet>
      <dgm:spPr/>
      <dgm:t>
        <a:bodyPr/>
        <a:lstStyle/>
        <a:p>
          <a:endParaRPr lang="ru-RU"/>
        </a:p>
      </dgm:t>
    </dgm:pt>
    <dgm:pt modelId="{CECB4FF0-C59F-4164-AD19-6B0B17C15CB4}" type="pres">
      <dgm:prSet presAssocID="{A4EE29E7-B357-4C30-8E33-710B03E3C581}" presName="ParentShape1" presStyleLbl="alignImgPlace1" presStyleIdx="0" presStyleCnt="2" custLinFactNeighborX="0" custLinFactNeighborY="12691">
        <dgm:presLayoutVars/>
      </dgm:prSet>
      <dgm:spPr/>
      <dgm:t>
        <a:bodyPr/>
        <a:lstStyle/>
        <a:p>
          <a:endParaRPr lang="ru-RU"/>
        </a:p>
      </dgm:t>
    </dgm:pt>
    <dgm:pt modelId="{CFFF028E-D653-4026-A51F-7679FDC81E89}" type="pres">
      <dgm:prSet presAssocID="{A4EE29E7-B357-4C30-8E33-710B03E3C581}" presName="ParentText2" presStyleLbl="revTx" presStyleIdx="0" presStyleCnt="0">
        <dgm:presLayoutVars>
          <dgm:chMax val="1"/>
          <dgm:chPref val="1"/>
        </dgm:presLayoutVars>
      </dgm:prSet>
      <dgm:spPr/>
      <dgm:t>
        <a:bodyPr/>
        <a:lstStyle/>
        <a:p>
          <a:endParaRPr lang="ru-RU"/>
        </a:p>
      </dgm:t>
    </dgm:pt>
    <dgm:pt modelId="{E4F62985-7BB3-42DD-83D1-FC686E24E973}" type="pres">
      <dgm:prSet presAssocID="{A4EE29E7-B357-4C30-8E33-710B03E3C581}" presName="ParentShape2" presStyleLbl="alignImgPlace1" presStyleIdx="1" presStyleCnt="2" custLinFactNeighborX="-2127" custLinFactNeighborY="-14202">
        <dgm:presLayoutVars/>
      </dgm:prSet>
      <dgm:spPr/>
      <dgm:t>
        <a:bodyPr/>
        <a:lstStyle/>
        <a:p>
          <a:endParaRPr lang="ru-RU"/>
        </a:p>
      </dgm:t>
    </dgm:pt>
  </dgm:ptLst>
  <dgm:cxnLst>
    <dgm:cxn modelId="{0551F205-6418-41C6-B2AC-A3A0DFCFB47C}" type="presOf" srcId="{661A17EC-D2AD-4CFF-99EC-922092CA9C7D}" destId="{CFFF028E-D653-4026-A51F-7679FDC81E89}" srcOrd="0" destOrd="0" presId="urn:microsoft.com/office/officeart/2009/3/layout/OpposingIdeas"/>
    <dgm:cxn modelId="{EDF27B06-FDDB-4604-9850-26B41F5109BB}" type="presOf" srcId="{3617F1E3-20FD-468B-8EF2-5FBF195FD1B5}" destId="{F4A7A95D-BC21-4C10-88B3-4D84E7A90275}" srcOrd="0" destOrd="4" presId="urn:microsoft.com/office/officeart/2009/3/layout/OpposingIdeas"/>
    <dgm:cxn modelId="{4531CF1E-A98E-4A54-AB13-9BF8FF88ED09}" srcId="{661A17EC-D2AD-4CFF-99EC-922092CA9C7D}" destId="{697E01C2-E900-495F-84C2-ED0425FE2546}" srcOrd="1" destOrd="0" parTransId="{039695D8-5D9A-4AD2-BCE3-BD8E73FFACE4}" sibTransId="{D81E3985-E904-4F25-80DA-89BDB4BBD071}"/>
    <dgm:cxn modelId="{B57C90C8-567E-4DB0-A967-D0E63522A23C}" type="presOf" srcId="{46DC3706-0EAC-4F2A-86AD-FA753AA440AF}" destId="{CECB4FF0-C59F-4164-AD19-6B0B17C15CB4}" srcOrd="1" destOrd="0" presId="urn:microsoft.com/office/officeart/2009/3/layout/OpposingIdeas"/>
    <dgm:cxn modelId="{1E06A7D9-7D99-41C2-977C-703E2A1419B4}" type="presOf" srcId="{EECE3CB0-F3F7-4C74-A25C-B9D9D241DD84}" destId="{E6F34FA8-8C3A-45D9-ABC0-4114F984E69C}" srcOrd="0" destOrd="2" presId="urn:microsoft.com/office/officeart/2009/3/layout/OpposingIdeas"/>
    <dgm:cxn modelId="{6AFD0D2D-421D-41FA-9D95-031BCD5A1D3E}" type="presOf" srcId="{46DC3706-0EAC-4F2A-86AD-FA753AA440AF}" destId="{49BD0B0D-62D3-4379-A89E-0D03FF56F196}" srcOrd="0" destOrd="0" presId="urn:microsoft.com/office/officeart/2009/3/layout/OpposingIdeas"/>
    <dgm:cxn modelId="{AF9278C1-B8DB-4346-B5BE-47F6D1CC2970}" type="presOf" srcId="{9C3A3FC7-9C3F-435E-B7C6-4AAB923E61B1}" destId="{F4A7A95D-BC21-4C10-88B3-4D84E7A90275}" srcOrd="0" destOrd="1" presId="urn:microsoft.com/office/officeart/2009/3/layout/OpposingIdeas"/>
    <dgm:cxn modelId="{7A54E1AF-4DA8-490E-91A4-76C3C733881A}" srcId="{661A17EC-D2AD-4CFF-99EC-922092CA9C7D}" destId="{9C8A7EA1-E609-4133-A714-D7B25C22B2CC}" srcOrd="3" destOrd="0" parTransId="{1302BE4F-4468-4B7D-9645-F784DE4B7BEB}" sibTransId="{64BF4664-A73D-4648-9F4E-FD2FDB383EBA}"/>
    <dgm:cxn modelId="{3B6FF491-FF67-484E-A0F9-8C3AAA15FE8E}" type="presOf" srcId="{DA25E887-6862-4773-9AFA-5867A43BFF68}" destId="{F4A7A95D-BC21-4C10-88B3-4D84E7A90275}" srcOrd="0" destOrd="0" presId="urn:microsoft.com/office/officeart/2009/3/layout/OpposingIdeas"/>
    <dgm:cxn modelId="{45006208-A743-4EB0-A3E7-96B8184F5C9F}" srcId="{A4EE29E7-B357-4C30-8E33-710B03E3C581}" destId="{46DC3706-0EAC-4F2A-86AD-FA753AA440AF}" srcOrd="0" destOrd="0" parTransId="{E7E14F7D-96B2-400D-868F-65820A5143F0}" sibTransId="{313C2F38-41C3-40C2-8F53-9576532FB931}"/>
    <dgm:cxn modelId="{EB56B9C9-6EC7-45BD-8378-BB01CCA9D2E1}" srcId="{661A17EC-D2AD-4CFF-99EC-922092CA9C7D}" destId="{0F0B27C7-3CEE-45A1-A7F7-C504147E9040}" srcOrd="0" destOrd="0" parTransId="{E79FEF80-9CAF-4FE9-80D5-434FE91D3FCB}" sibTransId="{7BAFAC5F-08E7-4566-9EA4-45B5BB4EC80F}"/>
    <dgm:cxn modelId="{8C735069-3B7C-4A9D-B568-FEAFCADDD51D}" srcId="{46DC3706-0EAC-4F2A-86AD-FA753AA440AF}" destId="{FF65FB15-CB4A-4924-B711-F5FA13BB5963}" srcOrd="3" destOrd="0" parTransId="{695FBABA-E690-4BEB-A410-069305D4F701}" sibTransId="{1382F4E5-DFA5-4856-B804-09C9B6F953D9}"/>
    <dgm:cxn modelId="{30D9A1EB-075D-45BE-89CB-91FF699ED10B}" type="presOf" srcId="{ED80BA80-33C4-4C3C-BBA0-4C7B2019715A}" destId="{F4A7A95D-BC21-4C10-88B3-4D84E7A90275}" srcOrd="0" destOrd="2" presId="urn:microsoft.com/office/officeart/2009/3/layout/OpposingIdeas"/>
    <dgm:cxn modelId="{E0A2D92E-5E4E-4879-8C41-8ED1355E0877}" type="presOf" srcId="{FF65FB15-CB4A-4924-B711-F5FA13BB5963}" destId="{F4A7A95D-BC21-4C10-88B3-4D84E7A90275}" srcOrd="0" destOrd="3" presId="urn:microsoft.com/office/officeart/2009/3/layout/OpposingIdeas"/>
    <dgm:cxn modelId="{9A0229C5-D14B-4979-AA5C-12C3F061A135}" type="presOf" srcId="{9C8A7EA1-E609-4133-A714-D7B25C22B2CC}" destId="{E6F34FA8-8C3A-45D9-ABC0-4114F984E69C}" srcOrd="0" destOrd="3" presId="urn:microsoft.com/office/officeart/2009/3/layout/OpposingIdeas"/>
    <dgm:cxn modelId="{F529DFC5-74AE-4718-AA5E-5C8BFD338352}" type="presOf" srcId="{0F0B27C7-3CEE-45A1-A7F7-C504147E9040}" destId="{E6F34FA8-8C3A-45D9-ABC0-4114F984E69C}" srcOrd="0" destOrd="0" presId="urn:microsoft.com/office/officeart/2009/3/layout/OpposingIdeas"/>
    <dgm:cxn modelId="{EE9DDB4E-7E45-4365-BCFF-1F4380C90DC8}" srcId="{46DC3706-0EAC-4F2A-86AD-FA753AA440AF}" destId="{DA25E887-6862-4773-9AFA-5867A43BFF68}" srcOrd="0" destOrd="0" parTransId="{B1E5FF6D-0523-4953-8534-AD329A945E87}" sibTransId="{C20D1509-F1FB-4F16-B054-A5FF2A14B8B7}"/>
    <dgm:cxn modelId="{F5FA2F80-C38B-48B0-8AA1-18C7322C7212}" srcId="{46DC3706-0EAC-4F2A-86AD-FA753AA440AF}" destId="{ED80BA80-33C4-4C3C-BBA0-4C7B2019715A}" srcOrd="2" destOrd="0" parTransId="{F68A938F-379A-44F1-B9F7-A195733FB5C2}" sibTransId="{DA0FF9A3-0ABC-4504-95A4-4530CD1AA36F}"/>
    <dgm:cxn modelId="{B4603D70-3127-499E-B040-DC06F4585BCE}" type="presOf" srcId="{A4EE29E7-B357-4C30-8E33-710B03E3C581}" destId="{091EBD6D-3E92-42F3-A96A-578D469B5EBC}" srcOrd="0" destOrd="0" presId="urn:microsoft.com/office/officeart/2009/3/layout/OpposingIdeas"/>
    <dgm:cxn modelId="{9EFC6003-28E7-4761-807A-6DE8DC7A1334}" srcId="{46DC3706-0EAC-4F2A-86AD-FA753AA440AF}" destId="{3617F1E3-20FD-468B-8EF2-5FBF195FD1B5}" srcOrd="4" destOrd="0" parTransId="{F9AD110D-0B5F-4DAA-816D-EF38E43C1058}" sibTransId="{031D4813-6B85-4E71-94AB-262D44834242}"/>
    <dgm:cxn modelId="{DE0AA9F6-BCC3-4E0C-8862-DF0DDD46D17D}" srcId="{661A17EC-D2AD-4CFF-99EC-922092CA9C7D}" destId="{EECE3CB0-F3F7-4C74-A25C-B9D9D241DD84}" srcOrd="2" destOrd="0" parTransId="{EAE2F7CB-E483-4FED-BB85-A38F44C1032F}" sibTransId="{93DB33F7-A307-460F-B05E-9F12B5EFD441}"/>
    <dgm:cxn modelId="{F6C0A921-EF01-4010-AA44-C1752A0E2DAF}" srcId="{A4EE29E7-B357-4C30-8E33-710B03E3C581}" destId="{661A17EC-D2AD-4CFF-99EC-922092CA9C7D}" srcOrd="1" destOrd="0" parTransId="{CA2956AA-0AB8-4143-A1A0-368960895A73}" sibTransId="{4DF02CF0-4B4F-469A-BEF7-0C0C2CA2C48F}"/>
    <dgm:cxn modelId="{B60CD673-A366-4029-BDAA-F421302FD20D}" type="presOf" srcId="{697E01C2-E900-495F-84C2-ED0425FE2546}" destId="{E6F34FA8-8C3A-45D9-ABC0-4114F984E69C}" srcOrd="0" destOrd="1" presId="urn:microsoft.com/office/officeart/2009/3/layout/OpposingIdeas"/>
    <dgm:cxn modelId="{DFBC7916-3EF5-4DD9-8086-9E4BBED71EC0}" type="presOf" srcId="{661A17EC-D2AD-4CFF-99EC-922092CA9C7D}" destId="{E4F62985-7BB3-42DD-83D1-FC686E24E973}" srcOrd="1" destOrd="0" presId="urn:microsoft.com/office/officeart/2009/3/layout/OpposingIdeas"/>
    <dgm:cxn modelId="{BB8A5DD4-EF89-446B-A342-64252BCD5D2E}" srcId="{46DC3706-0EAC-4F2A-86AD-FA753AA440AF}" destId="{9C3A3FC7-9C3F-435E-B7C6-4AAB923E61B1}" srcOrd="1" destOrd="0" parTransId="{E65F2A65-2098-4AE5-8B06-7D32C27F14D5}" sibTransId="{2664C284-CF7E-44AC-9812-B63923475529}"/>
    <dgm:cxn modelId="{95622FD7-891B-45D8-9183-C48BB0076CF8}" type="presParOf" srcId="{091EBD6D-3E92-42F3-A96A-578D469B5EBC}" destId="{535C3BFA-40AD-4577-97AF-49EE9112CB3F}" srcOrd="0" destOrd="0" presId="urn:microsoft.com/office/officeart/2009/3/layout/OpposingIdeas"/>
    <dgm:cxn modelId="{75AEECEA-FAF8-477C-A9CB-94902D283238}" type="presParOf" srcId="{091EBD6D-3E92-42F3-A96A-578D469B5EBC}" destId="{3B132753-117C-4DEA-AD53-13F26CFBD57D}" srcOrd="1" destOrd="0" presId="urn:microsoft.com/office/officeart/2009/3/layout/OpposingIdeas"/>
    <dgm:cxn modelId="{72F681E4-3596-4D9D-83CF-87A40C97F6B6}" type="presParOf" srcId="{091EBD6D-3E92-42F3-A96A-578D469B5EBC}" destId="{F4A7A95D-BC21-4C10-88B3-4D84E7A90275}" srcOrd="2" destOrd="0" presId="urn:microsoft.com/office/officeart/2009/3/layout/OpposingIdeas"/>
    <dgm:cxn modelId="{42834D07-2176-46F6-99B0-59FC4F151AE6}" type="presParOf" srcId="{091EBD6D-3E92-42F3-A96A-578D469B5EBC}" destId="{E6F34FA8-8C3A-45D9-ABC0-4114F984E69C}" srcOrd="3" destOrd="0" presId="urn:microsoft.com/office/officeart/2009/3/layout/OpposingIdeas"/>
    <dgm:cxn modelId="{8D361FFD-8854-4BD4-AA80-C5EF74CA5B96}" type="presParOf" srcId="{091EBD6D-3E92-42F3-A96A-578D469B5EBC}" destId="{49BD0B0D-62D3-4379-A89E-0D03FF56F196}" srcOrd="4" destOrd="0" presId="urn:microsoft.com/office/officeart/2009/3/layout/OpposingIdeas"/>
    <dgm:cxn modelId="{A6D678F9-7301-4333-B4AF-70CDAA47445A}" type="presParOf" srcId="{091EBD6D-3E92-42F3-A96A-578D469B5EBC}" destId="{CECB4FF0-C59F-4164-AD19-6B0B17C15CB4}" srcOrd="5" destOrd="0" presId="urn:microsoft.com/office/officeart/2009/3/layout/OpposingIdeas"/>
    <dgm:cxn modelId="{8FB683A5-B73C-4101-AE08-4C52F3924C93}" type="presParOf" srcId="{091EBD6D-3E92-42F3-A96A-578D469B5EBC}" destId="{CFFF028E-D653-4026-A51F-7679FDC81E89}" srcOrd="6" destOrd="0" presId="urn:microsoft.com/office/officeart/2009/3/layout/OpposingIdeas"/>
    <dgm:cxn modelId="{41A28062-771B-47A6-9BAF-7B344F6335D7}" type="presParOf" srcId="{091EBD6D-3E92-42F3-A96A-578D469B5EBC}" destId="{E4F62985-7BB3-42DD-83D1-FC686E24E973}" srcOrd="7" destOrd="0" presId="urn:microsoft.com/office/officeart/2009/3/layout/OpposingIdea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173C66E-DCDC-4E6F-A0D3-B0319B2F6424}"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uk-UA"/>
        </a:p>
      </dgm:t>
    </dgm:pt>
    <dgm:pt modelId="{D710E7E8-58BB-4E23-8EA3-81C842FCD0D6}">
      <dgm:prSet phldrT="[Текст]" custT="1"/>
      <dgm:spPr/>
      <dgm:t>
        <a:bodyPr/>
        <a:lstStyle/>
        <a:p>
          <a:r>
            <a:rPr lang="uk-UA" sz="2000" b="1" dirty="0">
              <a:latin typeface="+mn-lt"/>
              <a:cs typeface="Times New Roman" panose="02020603050405020304" pitchFamily="18" charset="0"/>
            </a:rPr>
            <a:t>Збір доказів шляхом виконання відповідних аудиторських процедур за планом (програмою) аудиту</a:t>
          </a:r>
        </a:p>
      </dgm:t>
    </dgm:pt>
    <dgm:pt modelId="{F9F45591-C68F-4D99-BA97-5EA3860918BA}" type="parTrans" cxnId="{EF8546A3-2D0C-4184-8193-83458B726C05}">
      <dgm:prSet/>
      <dgm:spPr/>
      <dgm:t>
        <a:bodyPr/>
        <a:lstStyle/>
        <a:p>
          <a:endParaRPr lang="uk-UA" sz="1400"/>
        </a:p>
      </dgm:t>
    </dgm:pt>
    <dgm:pt modelId="{DF62D781-464E-463A-9457-B8ED3FCE4FFC}" type="sibTrans" cxnId="{EF8546A3-2D0C-4184-8193-83458B726C05}">
      <dgm:prSet custT="1"/>
      <dgm:spPr/>
      <dgm:t>
        <a:bodyPr/>
        <a:lstStyle/>
        <a:p>
          <a:endParaRPr lang="uk-UA" sz="1400"/>
        </a:p>
      </dgm:t>
    </dgm:pt>
    <dgm:pt modelId="{A098F550-890B-4E83-9F76-AFCBD864B65B}">
      <dgm:prSet phldrT="[Текст]" custT="1"/>
      <dgm:spPr/>
      <dgm:t>
        <a:bodyPr/>
        <a:lstStyle/>
        <a:p>
          <a:r>
            <a:rPr lang="uk-UA" sz="2000" b="1" dirty="0">
              <a:latin typeface="+mn-lt"/>
              <a:cs typeface="Times New Roman" panose="02020603050405020304" pitchFamily="18" charset="0"/>
            </a:rPr>
            <a:t>Оцінка отриманих доказів щодо їх достатності (кількості) та прийнятності (якості)</a:t>
          </a:r>
        </a:p>
      </dgm:t>
    </dgm:pt>
    <dgm:pt modelId="{EC8EAFDB-8B7F-499B-9B9B-B4ADF064E9FB}" type="parTrans" cxnId="{F576D4DE-2A76-45AC-B99F-4A1AE9F9AE2B}">
      <dgm:prSet/>
      <dgm:spPr/>
      <dgm:t>
        <a:bodyPr/>
        <a:lstStyle/>
        <a:p>
          <a:endParaRPr lang="uk-UA" sz="1400"/>
        </a:p>
      </dgm:t>
    </dgm:pt>
    <dgm:pt modelId="{4B5A5931-38C9-4BCD-A3DB-75D2E9DB6B58}" type="sibTrans" cxnId="{F576D4DE-2A76-45AC-B99F-4A1AE9F9AE2B}">
      <dgm:prSet custT="1"/>
      <dgm:spPr/>
      <dgm:t>
        <a:bodyPr/>
        <a:lstStyle/>
        <a:p>
          <a:endParaRPr lang="uk-UA" sz="1400"/>
        </a:p>
      </dgm:t>
    </dgm:pt>
    <dgm:pt modelId="{3F5E43E7-6E77-43CB-BFDF-28BF0F11057F}">
      <dgm:prSet phldrT="[Текст]" custT="1"/>
      <dgm:spPr/>
      <dgm:t>
        <a:bodyPr/>
        <a:lstStyle/>
        <a:p>
          <a:r>
            <a:rPr lang="uk-UA" sz="2000" b="1" dirty="0">
              <a:latin typeface="+mn-lt"/>
              <a:cs typeface="Times New Roman" panose="02020603050405020304" pitchFamily="18" charset="0"/>
            </a:rPr>
            <a:t>Повторна оцінка ризику та збір додаткових доказів, якщо необхідно</a:t>
          </a:r>
        </a:p>
      </dgm:t>
    </dgm:pt>
    <dgm:pt modelId="{E11A6F73-BC72-429A-AE0C-7105B3354B00}" type="parTrans" cxnId="{76A9480B-BAC7-4C96-AC7A-4DB289CF578D}">
      <dgm:prSet/>
      <dgm:spPr/>
      <dgm:t>
        <a:bodyPr/>
        <a:lstStyle/>
        <a:p>
          <a:endParaRPr lang="uk-UA" sz="1400"/>
        </a:p>
      </dgm:t>
    </dgm:pt>
    <dgm:pt modelId="{593D4A61-8C21-4783-8D3D-2FABFD38EDF4}" type="sibTrans" cxnId="{76A9480B-BAC7-4C96-AC7A-4DB289CF578D}">
      <dgm:prSet/>
      <dgm:spPr/>
      <dgm:t>
        <a:bodyPr/>
        <a:lstStyle/>
        <a:p>
          <a:endParaRPr lang="uk-UA" sz="1400"/>
        </a:p>
      </dgm:t>
    </dgm:pt>
    <dgm:pt modelId="{1D5A4597-B6F1-485A-B28D-3450F74D40DF}" type="pres">
      <dgm:prSet presAssocID="{B173C66E-DCDC-4E6F-A0D3-B0319B2F6424}" presName="outerComposite" presStyleCnt="0">
        <dgm:presLayoutVars>
          <dgm:chMax val="5"/>
          <dgm:dir/>
          <dgm:resizeHandles val="exact"/>
        </dgm:presLayoutVars>
      </dgm:prSet>
      <dgm:spPr/>
      <dgm:t>
        <a:bodyPr/>
        <a:lstStyle/>
        <a:p>
          <a:endParaRPr lang="ru-RU"/>
        </a:p>
      </dgm:t>
    </dgm:pt>
    <dgm:pt modelId="{BB41DD7F-9080-43E2-A121-B869584E74E8}" type="pres">
      <dgm:prSet presAssocID="{B173C66E-DCDC-4E6F-A0D3-B0319B2F6424}" presName="dummyMaxCanvas" presStyleCnt="0">
        <dgm:presLayoutVars/>
      </dgm:prSet>
      <dgm:spPr/>
      <dgm:t>
        <a:bodyPr/>
        <a:lstStyle/>
        <a:p>
          <a:endParaRPr lang="ru-RU"/>
        </a:p>
      </dgm:t>
    </dgm:pt>
    <dgm:pt modelId="{6456C54D-C3B4-4D31-8345-2E0366ED9CE0}" type="pres">
      <dgm:prSet presAssocID="{B173C66E-DCDC-4E6F-A0D3-B0319B2F6424}" presName="ThreeNodes_1" presStyleLbl="node1" presStyleIdx="0" presStyleCnt="3">
        <dgm:presLayoutVars>
          <dgm:bulletEnabled val="1"/>
        </dgm:presLayoutVars>
      </dgm:prSet>
      <dgm:spPr/>
      <dgm:t>
        <a:bodyPr/>
        <a:lstStyle/>
        <a:p>
          <a:endParaRPr lang="ru-RU"/>
        </a:p>
      </dgm:t>
    </dgm:pt>
    <dgm:pt modelId="{0ABABB18-08FD-4FD1-A94B-FD673CBBADC3}" type="pres">
      <dgm:prSet presAssocID="{B173C66E-DCDC-4E6F-A0D3-B0319B2F6424}" presName="ThreeNodes_2" presStyleLbl="node1" presStyleIdx="1" presStyleCnt="3">
        <dgm:presLayoutVars>
          <dgm:bulletEnabled val="1"/>
        </dgm:presLayoutVars>
      </dgm:prSet>
      <dgm:spPr/>
      <dgm:t>
        <a:bodyPr/>
        <a:lstStyle/>
        <a:p>
          <a:endParaRPr lang="ru-RU"/>
        </a:p>
      </dgm:t>
    </dgm:pt>
    <dgm:pt modelId="{4D678101-4F40-4793-B1EE-AE4563E6CD33}" type="pres">
      <dgm:prSet presAssocID="{B173C66E-DCDC-4E6F-A0D3-B0319B2F6424}" presName="ThreeNodes_3" presStyleLbl="node1" presStyleIdx="2" presStyleCnt="3">
        <dgm:presLayoutVars>
          <dgm:bulletEnabled val="1"/>
        </dgm:presLayoutVars>
      </dgm:prSet>
      <dgm:spPr/>
      <dgm:t>
        <a:bodyPr/>
        <a:lstStyle/>
        <a:p>
          <a:endParaRPr lang="ru-RU"/>
        </a:p>
      </dgm:t>
    </dgm:pt>
    <dgm:pt modelId="{9247979E-6A10-49A2-9035-5FE7A0507719}" type="pres">
      <dgm:prSet presAssocID="{B173C66E-DCDC-4E6F-A0D3-B0319B2F6424}" presName="ThreeConn_1-2" presStyleLbl="fgAccFollowNode1" presStyleIdx="0" presStyleCnt="2">
        <dgm:presLayoutVars>
          <dgm:bulletEnabled val="1"/>
        </dgm:presLayoutVars>
      </dgm:prSet>
      <dgm:spPr/>
      <dgm:t>
        <a:bodyPr/>
        <a:lstStyle/>
        <a:p>
          <a:endParaRPr lang="ru-RU"/>
        </a:p>
      </dgm:t>
    </dgm:pt>
    <dgm:pt modelId="{162A9BC1-E9DD-4F22-A2E9-0B30A3F7EAF8}" type="pres">
      <dgm:prSet presAssocID="{B173C66E-DCDC-4E6F-A0D3-B0319B2F6424}" presName="ThreeConn_2-3" presStyleLbl="fgAccFollowNode1" presStyleIdx="1" presStyleCnt="2">
        <dgm:presLayoutVars>
          <dgm:bulletEnabled val="1"/>
        </dgm:presLayoutVars>
      </dgm:prSet>
      <dgm:spPr/>
      <dgm:t>
        <a:bodyPr/>
        <a:lstStyle/>
        <a:p>
          <a:endParaRPr lang="ru-RU"/>
        </a:p>
      </dgm:t>
    </dgm:pt>
    <dgm:pt modelId="{5DC5469A-38AE-40FD-AE31-760BD8680093}" type="pres">
      <dgm:prSet presAssocID="{B173C66E-DCDC-4E6F-A0D3-B0319B2F6424}" presName="ThreeNodes_1_text" presStyleLbl="node1" presStyleIdx="2" presStyleCnt="3">
        <dgm:presLayoutVars>
          <dgm:bulletEnabled val="1"/>
        </dgm:presLayoutVars>
      </dgm:prSet>
      <dgm:spPr/>
      <dgm:t>
        <a:bodyPr/>
        <a:lstStyle/>
        <a:p>
          <a:endParaRPr lang="ru-RU"/>
        </a:p>
      </dgm:t>
    </dgm:pt>
    <dgm:pt modelId="{1F19A46C-ED41-4EF9-98F1-825368D16CBB}" type="pres">
      <dgm:prSet presAssocID="{B173C66E-DCDC-4E6F-A0D3-B0319B2F6424}" presName="ThreeNodes_2_text" presStyleLbl="node1" presStyleIdx="2" presStyleCnt="3">
        <dgm:presLayoutVars>
          <dgm:bulletEnabled val="1"/>
        </dgm:presLayoutVars>
      </dgm:prSet>
      <dgm:spPr/>
      <dgm:t>
        <a:bodyPr/>
        <a:lstStyle/>
        <a:p>
          <a:endParaRPr lang="ru-RU"/>
        </a:p>
      </dgm:t>
    </dgm:pt>
    <dgm:pt modelId="{5FE27DFF-11CE-4C21-A734-46B95CCF9515}" type="pres">
      <dgm:prSet presAssocID="{B173C66E-DCDC-4E6F-A0D3-B0319B2F6424}" presName="ThreeNodes_3_text" presStyleLbl="node1" presStyleIdx="2" presStyleCnt="3">
        <dgm:presLayoutVars>
          <dgm:bulletEnabled val="1"/>
        </dgm:presLayoutVars>
      </dgm:prSet>
      <dgm:spPr/>
      <dgm:t>
        <a:bodyPr/>
        <a:lstStyle/>
        <a:p>
          <a:endParaRPr lang="ru-RU"/>
        </a:p>
      </dgm:t>
    </dgm:pt>
  </dgm:ptLst>
  <dgm:cxnLst>
    <dgm:cxn modelId="{5BD414E8-6EFD-4769-B3AD-60F2EE5496B4}" type="presOf" srcId="{D710E7E8-58BB-4E23-8EA3-81C842FCD0D6}" destId="{5DC5469A-38AE-40FD-AE31-760BD8680093}" srcOrd="1" destOrd="0" presId="urn:microsoft.com/office/officeart/2005/8/layout/vProcess5"/>
    <dgm:cxn modelId="{FE434598-1C5A-4603-9996-D0BFB9469F2F}" type="presOf" srcId="{D710E7E8-58BB-4E23-8EA3-81C842FCD0D6}" destId="{6456C54D-C3B4-4D31-8345-2E0366ED9CE0}" srcOrd="0" destOrd="0" presId="urn:microsoft.com/office/officeart/2005/8/layout/vProcess5"/>
    <dgm:cxn modelId="{B04C157F-354C-4C6B-80CF-589CA482AEBA}" type="presOf" srcId="{3F5E43E7-6E77-43CB-BFDF-28BF0F11057F}" destId="{5FE27DFF-11CE-4C21-A734-46B95CCF9515}" srcOrd="1" destOrd="0" presId="urn:microsoft.com/office/officeart/2005/8/layout/vProcess5"/>
    <dgm:cxn modelId="{6311B823-AE91-47A2-8BCE-4B563937D300}" type="presOf" srcId="{3F5E43E7-6E77-43CB-BFDF-28BF0F11057F}" destId="{4D678101-4F40-4793-B1EE-AE4563E6CD33}" srcOrd="0" destOrd="0" presId="urn:microsoft.com/office/officeart/2005/8/layout/vProcess5"/>
    <dgm:cxn modelId="{EF8546A3-2D0C-4184-8193-83458B726C05}" srcId="{B173C66E-DCDC-4E6F-A0D3-B0319B2F6424}" destId="{D710E7E8-58BB-4E23-8EA3-81C842FCD0D6}" srcOrd="0" destOrd="0" parTransId="{F9F45591-C68F-4D99-BA97-5EA3860918BA}" sibTransId="{DF62D781-464E-463A-9457-B8ED3FCE4FFC}"/>
    <dgm:cxn modelId="{A7E318CA-8734-44CB-A88A-E1A9E3A8AD6B}" type="presOf" srcId="{A098F550-890B-4E83-9F76-AFCBD864B65B}" destId="{1F19A46C-ED41-4EF9-98F1-825368D16CBB}" srcOrd="1" destOrd="0" presId="urn:microsoft.com/office/officeart/2005/8/layout/vProcess5"/>
    <dgm:cxn modelId="{14EB7452-63BA-432C-99DD-091730A01784}" type="presOf" srcId="{B173C66E-DCDC-4E6F-A0D3-B0319B2F6424}" destId="{1D5A4597-B6F1-485A-B28D-3450F74D40DF}" srcOrd="0" destOrd="0" presId="urn:microsoft.com/office/officeart/2005/8/layout/vProcess5"/>
    <dgm:cxn modelId="{76A9480B-BAC7-4C96-AC7A-4DB289CF578D}" srcId="{B173C66E-DCDC-4E6F-A0D3-B0319B2F6424}" destId="{3F5E43E7-6E77-43CB-BFDF-28BF0F11057F}" srcOrd="2" destOrd="0" parTransId="{E11A6F73-BC72-429A-AE0C-7105B3354B00}" sibTransId="{593D4A61-8C21-4783-8D3D-2FABFD38EDF4}"/>
    <dgm:cxn modelId="{F576D4DE-2A76-45AC-B99F-4A1AE9F9AE2B}" srcId="{B173C66E-DCDC-4E6F-A0D3-B0319B2F6424}" destId="{A098F550-890B-4E83-9F76-AFCBD864B65B}" srcOrd="1" destOrd="0" parTransId="{EC8EAFDB-8B7F-499B-9B9B-B4ADF064E9FB}" sibTransId="{4B5A5931-38C9-4BCD-A3DB-75D2E9DB6B58}"/>
    <dgm:cxn modelId="{72CDEA77-C1E1-4F35-9ED8-EA5B4A75D8E8}" type="presOf" srcId="{DF62D781-464E-463A-9457-B8ED3FCE4FFC}" destId="{9247979E-6A10-49A2-9035-5FE7A0507719}" srcOrd="0" destOrd="0" presId="urn:microsoft.com/office/officeart/2005/8/layout/vProcess5"/>
    <dgm:cxn modelId="{99661B5B-5AB2-49BC-AE05-4B59B75F4A36}" type="presOf" srcId="{4B5A5931-38C9-4BCD-A3DB-75D2E9DB6B58}" destId="{162A9BC1-E9DD-4F22-A2E9-0B30A3F7EAF8}" srcOrd="0" destOrd="0" presId="urn:microsoft.com/office/officeart/2005/8/layout/vProcess5"/>
    <dgm:cxn modelId="{82FA281F-CDFC-4863-9DCD-741A19C8B45E}" type="presOf" srcId="{A098F550-890B-4E83-9F76-AFCBD864B65B}" destId="{0ABABB18-08FD-4FD1-A94B-FD673CBBADC3}" srcOrd="0" destOrd="0" presId="urn:microsoft.com/office/officeart/2005/8/layout/vProcess5"/>
    <dgm:cxn modelId="{5E47351C-8BAD-4267-8376-5BBF6E1F624F}" type="presParOf" srcId="{1D5A4597-B6F1-485A-B28D-3450F74D40DF}" destId="{BB41DD7F-9080-43E2-A121-B869584E74E8}" srcOrd="0" destOrd="0" presId="urn:microsoft.com/office/officeart/2005/8/layout/vProcess5"/>
    <dgm:cxn modelId="{C038FD11-D613-4956-83EF-44574CD62229}" type="presParOf" srcId="{1D5A4597-B6F1-485A-B28D-3450F74D40DF}" destId="{6456C54D-C3B4-4D31-8345-2E0366ED9CE0}" srcOrd="1" destOrd="0" presId="urn:microsoft.com/office/officeart/2005/8/layout/vProcess5"/>
    <dgm:cxn modelId="{830DD928-947A-4A5D-96C1-DFE6C9EC8CDD}" type="presParOf" srcId="{1D5A4597-B6F1-485A-B28D-3450F74D40DF}" destId="{0ABABB18-08FD-4FD1-A94B-FD673CBBADC3}" srcOrd="2" destOrd="0" presId="urn:microsoft.com/office/officeart/2005/8/layout/vProcess5"/>
    <dgm:cxn modelId="{BDB012A5-6F97-4B79-A237-B6CCB9702414}" type="presParOf" srcId="{1D5A4597-B6F1-485A-B28D-3450F74D40DF}" destId="{4D678101-4F40-4793-B1EE-AE4563E6CD33}" srcOrd="3" destOrd="0" presId="urn:microsoft.com/office/officeart/2005/8/layout/vProcess5"/>
    <dgm:cxn modelId="{602F50AE-807E-4893-B9FC-1FB3D31CC7BD}" type="presParOf" srcId="{1D5A4597-B6F1-485A-B28D-3450F74D40DF}" destId="{9247979E-6A10-49A2-9035-5FE7A0507719}" srcOrd="4" destOrd="0" presId="urn:microsoft.com/office/officeart/2005/8/layout/vProcess5"/>
    <dgm:cxn modelId="{EF99D18E-AD63-41FE-8C9E-8645177147B3}" type="presParOf" srcId="{1D5A4597-B6F1-485A-B28D-3450F74D40DF}" destId="{162A9BC1-E9DD-4F22-A2E9-0B30A3F7EAF8}" srcOrd="5" destOrd="0" presId="urn:microsoft.com/office/officeart/2005/8/layout/vProcess5"/>
    <dgm:cxn modelId="{DA736F71-F41C-4209-A7F5-45E15C80B21D}" type="presParOf" srcId="{1D5A4597-B6F1-485A-B28D-3450F74D40DF}" destId="{5DC5469A-38AE-40FD-AE31-760BD8680093}" srcOrd="6" destOrd="0" presId="urn:microsoft.com/office/officeart/2005/8/layout/vProcess5"/>
    <dgm:cxn modelId="{4229508B-4D1A-4B92-83AF-F7EEFE58DD13}" type="presParOf" srcId="{1D5A4597-B6F1-485A-B28D-3450F74D40DF}" destId="{1F19A46C-ED41-4EF9-98F1-825368D16CBB}" srcOrd="7" destOrd="0" presId="urn:microsoft.com/office/officeart/2005/8/layout/vProcess5"/>
    <dgm:cxn modelId="{24F0A8B2-56C1-42A7-88FD-5893FD385C6B}" type="presParOf" srcId="{1D5A4597-B6F1-485A-B28D-3450F74D40DF}" destId="{5FE27DFF-11CE-4C21-A734-46B95CCF951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x-none"/>
        </a:p>
      </dgm:t>
    </dgm:pt>
    <dgm:pt modelId="{E199F4FD-D02E-4523-9E89-0A7D8EEDE0F9}">
      <dgm:prSet custT="1"/>
      <dgm:spPr/>
      <dgm:t>
        <a:bodyPr/>
        <a:lstStyle/>
        <a:p>
          <a:pPr algn="l"/>
          <a:r>
            <a:rPr lang="uk-UA" sz="2000" b="1" dirty="0" smtClean="0">
              <a:latin typeface="+mn-lt"/>
              <a:cs typeface="Times New Roman" panose="02020603050405020304" pitchFamily="18" charset="0"/>
            </a:rPr>
            <a:t>Що означає?</a:t>
          </a:r>
          <a:endParaRPr lang="x-none" sz="2000" b="1" dirty="0">
            <a:latin typeface="+mn-lt"/>
            <a:cs typeface="Times New Roman" panose="02020603050405020304" pitchFamily="18" charset="0"/>
          </a:endParaRPr>
        </a:p>
      </dgm:t>
    </dgm:pt>
    <dgm:pt modelId="{B8A84A10-A0D5-4242-AC27-C84C64D9483B}" type="parTrans" cxnId="{F45AECC0-F8E1-4631-994C-7F01A5F64114}">
      <dgm:prSet/>
      <dgm:spPr/>
      <dgm:t>
        <a:bodyPr/>
        <a:lstStyle/>
        <a:p>
          <a:pPr algn="l"/>
          <a:endParaRPr lang="x-none" sz="1800">
            <a:latin typeface="Raleway" pitchFamily="2" charset="-52"/>
          </a:endParaRPr>
        </a:p>
      </dgm:t>
    </dgm:pt>
    <dgm:pt modelId="{0BB8C0A1-352B-4DE7-AB74-B1467D4B3A8F}" type="sibTrans" cxnId="{F45AECC0-F8E1-4631-994C-7F01A5F64114}">
      <dgm:prSet/>
      <dgm:spPr/>
      <dgm:t>
        <a:bodyPr/>
        <a:lstStyle/>
        <a:p>
          <a:pPr algn="l"/>
          <a:endParaRPr lang="x-none" sz="1800">
            <a:latin typeface="Raleway" pitchFamily="2" charset="-52"/>
          </a:endParaRPr>
        </a:p>
      </dgm:t>
    </dgm:pt>
    <dgm:pt modelId="{9F436038-04AB-47A7-8A17-C758B672E959}">
      <dgm:prSet custT="1"/>
      <dgm:spPr/>
      <dgm:t>
        <a:bodyPr/>
        <a:lstStyle/>
        <a:p>
          <a:pPr algn="l"/>
          <a:r>
            <a:rPr lang="uk-UA" sz="2000" b="1" dirty="0" smtClean="0">
              <a:latin typeface="+mn-lt"/>
              <a:cs typeface="Times New Roman" panose="02020603050405020304" pitchFamily="18" charset="0"/>
            </a:rPr>
            <a:t>Коли?</a:t>
          </a:r>
          <a:endParaRPr lang="x-none" sz="2000" b="1" dirty="0">
            <a:latin typeface="+mn-lt"/>
            <a:cs typeface="Times New Roman" panose="02020603050405020304" pitchFamily="18" charset="0"/>
          </a:endParaRPr>
        </a:p>
      </dgm:t>
    </dgm:pt>
    <dgm:pt modelId="{DF9AB95B-73DF-43A5-81E8-74A7BEE96421}" type="parTrans" cxnId="{767B096F-897E-412E-B978-C1DBCCC0D479}">
      <dgm:prSet/>
      <dgm:spPr/>
      <dgm:t>
        <a:bodyPr/>
        <a:lstStyle/>
        <a:p>
          <a:pPr algn="l"/>
          <a:endParaRPr lang="x-none" sz="1800">
            <a:latin typeface="Raleway" pitchFamily="2" charset="-52"/>
          </a:endParaRPr>
        </a:p>
      </dgm:t>
    </dgm:pt>
    <dgm:pt modelId="{ECAAEBA8-1EE7-44A2-93D7-AC9F62537A41}" type="sibTrans" cxnId="{767B096F-897E-412E-B978-C1DBCCC0D479}">
      <dgm:prSet/>
      <dgm:spPr/>
      <dgm:t>
        <a:bodyPr/>
        <a:lstStyle/>
        <a:p>
          <a:pPr algn="l"/>
          <a:endParaRPr lang="x-none" sz="1800">
            <a:latin typeface="Raleway" pitchFamily="2" charset="-52"/>
          </a:endParaRPr>
        </a:p>
      </dgm:t>
    </dgm:pt>
    <dgm:pt modelId="{CC7BB812-50B7-45DF-B528-EACEB340D8A3}">
      <dgm:prSet custT="1"/>
      <dgm:spPr/>
      <dgm:t>
        <a:bodyPr/>
        <a:lstStyle/>
        <a:p>
          <a:pPr algn="l"/>
          <a:r>
            <a:rPr lang="uk-UA" sz="2000" b="1" dirty="0" smtClean="0">
              <a:latin typeface="+mn-lt"/>
              <a:cs typeface="Times New Roman" panose="02020603050405020304" pitchFamily="18" charset="0"/>
            </a:rPr>
            <a:t>Обмеження</a:t>
          </a:r>
          <a:endParaRPr lang="x-none" sz="2000" b="1" dirty="0">
            <a:latin typeface="+mn-lt"/>
            <a:cs typeface="Times New Roman" panose="02020603050405020304" pitchFamily="18" charset="0"/>
          </a:endParaRPr>
        </a:p>
      </dgm:t>
    </dgm:pt>
    <dgm:pt modelId="{FDCBC8EF-C822-4D53-ABCB-5703B02084A5}" type="parTrans" cxnId="{9F6B0162-C01F-4C70-BB5B-3A8B425F1534}">
      <dgm:prSet/>
      <dgm:spPr/>
      <dgm:t>
        <a:bodyPr/>
        <a:lstStyle/>
        <a:p>
          <a:pPr algn="l"/>
          <a:endParaRPr lang="x-none" sz="1800">
            <a:latin typeface="Raleway" pitchFamily="2" charset="-52"/>
          </a:endParaRPr>
        </a:p>
      </dgm:t>
    </dgm:pt>
    <dgm:pt modelId="{7C9FF780-7A35-430B-935D-5399E77B2426}" type="sibTrans" cxnId="{9F6B0162-C01F-4C70-BB5B-3A8B425F1534}">
      <dgm:prSet/>
      <dgm:spPr/>
      <dgm:t>
        <a:bodyPr/>
        <a:lstStyle/>
        <a:p>
          <a:pPr algn="l"/>
          <a:endParaRPr lang="x-none" sz="1800">
            <a:latin typeface="Raleway" pitchFamily="2" charset="-52"/>
          </a:endParaRPr>
        </a:p>
      </dgm:t>
    </dgm:pt>
    <dgm:pt modelId="{4E25726D-02DE-46A4-80B9-BD5AD0E7F477}">
      <dgm:prSet custT="1"/>
      <dgm:spPr/>
      <dgm:t>
        <a:bodyPr/>
        <a:lstStyle/>
        <a:p>
          <a:pPr algn="l"/>
          <a:r>
            <a:rPr lang="uk-UA" sz="1800" b="0" dirty="0" smtClean="0">
              <a:latin typeface="+mn-lt"/>
            </a:rPr>
            <a:t>Спостереження</a:t>
          </a:r>
          <a:r>
            <a:rPr lang="uk-UA" sz="1800" dirty="0" smtClean="0">
              <a:latin typeface="+mn-lt"/>
            </a:rPr>
            <a:t> передбачає нагляд за процесом або процедурою, що виконуються іншими</a:t>
          </a:r>
          <a:endParaRPr lang="x-none" sz="1800" dirty="0">
            <a:latin typeface="+mn-lt"/>
            <a:cs typeface="Times New Roman" panose="02020603050405020304" pitchFamily="18" charset="0"/>
          </a:endParaRPr>
        </a:p>
      </dgm:t>
    </dgm:pt>
    <dgm:pt modelId="{3616ED6F-5029-4C3F-BB92-812F2DA46E4A}" type="parTrans" cxnId="{16066047-66EF-4521-B13C-A284A55D6EC6}">
      <dgm:prSet/>
      <dgm:spPr/>
      <dgm:t>
        <a:bodyPr/>
        <a:lstStyle/>
        <a:p>
          <a:pPr algn="l"/>
          <a:endParaRPr lang="x-none" sz="1800">
            <a:latin typeface="Raleway" pitchFamily="2" charset="-52"/>
          </a:endParaRPr>
        </a:p>
      </dgm:t>
    </dgm:pt>
    <dgm:pt modelId="{9807F788-A1DB-41E3-99A9-0B1570B3BFAC}" type="sibTrans" cxnId="{16066047-66EF-4521-B13C-A284A55D6EC6}">
      <dgm:prSet/>
      <dgm:spPr/>
      <dgm:t>
        <a:bodyPr/>
        <a:lstStyle/>
        <a:p>
          <a:pPr algn="l"/>
          <a:endParaRPr lang="x-none" sz="1800">
            <a:latin typeface="Raleway" pitchFamily="2" charset="-52"/>
          </a:endParaRPr>
        </a:p>
      </dgm:t>
    </dgm:pt>
    <dgm:pt modelId="{26681DBA-4EB9-49A5-94E0-9FBAE03DC26B}">
      <dgm:prSet custT="1"/>
      <dgm:spPr/>
      <dgm:t>
        <a:bodyPr/>
        <a:lstStyle/>
        <a:p>
          <a:pPr algn="l"/>
          <a:r>
            <a:rPr lang="uk-UA" sz="1800" dirty="0" smtClean="0">
              <a:latin typeface="+mn-lt"/>
            </a:rPr>
            <a:t>Аудитори використовують спостереження тоді, коли отримати аудиторські докази із інших джерел складно або неможливо</a:t>
          </a:r>
          <a:endParaRPr lang="x-none" sz="1800" dirty="0">
            <a:latin typeface="+mn-lt"/>
            <a:cs typeface="Times New Roman" panose="02020603050405020304" pitchFamily="18" charset="0"/>
          </a:endParaRPr>
        </a:p>
      </dgm:t>
    </dgm:pt>
    <dgm:pt modelId="{96F4F8D2-B5F5-4D49-8115-0A1EA90B432D}" type="parTrans" cxnId="{99C51B31-793C-4335-B763-BB9D3A1FD0E6}">
      <dgm:prSet/>
      <dgm:spPr/>
      <dgm:t>
        <a:bodyPr/>
        <a:lstStyle/>
        <a:p>
          <a:pPr algn="l"/>
          <a:endParaRPr lang="x-none" sz="1800">
            <a:latin typeface="Raleway" pitchFamily="2" charset="-52"/>
          </a:endParaRPr>
        </a:p>
      </dgm:t>
    </dgm:pt>
    <dgm:pt modelId="{1ECC5C4E-6BCF-4CAD-AF05-C5997FE79B51}" type="sibTrans" cxnId="{99C51B31-793C-4335-B763-BB9D3A1FD0E6}">
      <dgm:prSet/>
      <dgm:spPr/>
      <dgm:t>
        <a:bodyPr/>
        <a:lstStyle/>
        <a:p>
          <a:pPr algn="l"/>
          <a:endParaRPr lang="x-none" sz="1800">
            <a:latin typeface="Raleway" pitchFamily="2" charset="-52"/>
          </a:endParaRPr>
        </a:p>
      </dgm:t>
    </dgm:pt>
    <dgm:pt modelId="{34745640-4289-49D5-86D1-905BD6995035}">
      <dgm:prSet custT="1"/>
      <dgm:spPr/>
      <dgm:t>
        <a:bodyPr/>
        <a:lstStyle/>
        <a:p>
          <a:pPr algn="l"/>
          <a:r>
            <a:rPr lang="uk-UA" sz="1800" dirty="0" smtClean="0">
              <a:latin typeface="+mn-lt"/>
            </a:rPr>
            <a:t>Аудиторські докази, отримані в результаті спостереження, будуть стосуватися лише того моменту часу, коли відбувається спостереження</a:t>
          </a:r>
          <a:endParaRPr lang="x-none" sz="1800" dirty="0">
            <a:latin typeface="+mn-lt"/>
            <a:cs typeface="Times New Roman" panose="02020603050405020304" pitchFamily="18" charset="0"/>
          </a:endParaRPr>
        </a:p>
      </dgm:t>
    </dgm:pt>
    <dgm:pt modelId="{F9155FD4-A0D5-4E2C-8255-6578836C8D38}" type="parTrans" cxnId="{E7345807-ECDB-449C-BEDE-5F3F40CBA4CB}">
      <dgm:prSet/>
      <dgm:spPr/>
      <dgm:t>
        <a:bodyPr/>
        <a:lstStyle/>
        <a:p>
          <a:pPr algn="l"/>
          <a:endParaRPr lang="x-none" sz="1800">
            <a:latin typeface="Raleway" pitchFamily="2" charset="-52"/>
          </a:endParaRPr>
        </a:p>
      </dgm:t>
    </dgm:pt>
    <dgm:pt modelId="{7FEA7691-C463-4B9C-A82A-7AD160887DF9}" type="sibTrans" cxnId="{E7345807-ECDB-449C-BEDE-5F3F40CBA4CB}">
      <dgm:prSet/>
      <dgm:spPr/>
      <dgm:t>
        <a:bodyPr/>
        <a:lstStyle/>
        <a:p>
          <a:pPr algn="l"/>
          <a:endParaRPr lang="x-none" sz="1800">
            <a:latin typeface="Raleway" pitchFamily="2" charset="-52"/>
          </a:endParaRPr>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46C22160-CE3D-4BB8-8589-5E1848ECB884}" type="pres">
      <dgm:prSet presAssocID="{E199F4FD-D02E-4523-9E89-0A7D8EEDE0F9}" presName="parentLin" presStyleCnt="0"/>
      <dgm:spPr/>
    </dgm:pt>
    <dgm:pt modelId="{8B42F1DC-1F1F-4217-8B76-4DFF8E722D06}" type="pres">
      <dgm:prSet presAssocID="{E199F4FD-D02E-4523-9E89-0A7D8EEDE0F9}" presName="parentLeftMargin" presStyleLbl="node1" presStyleIdx="0" presStyleCnt="3"/>
      <dgm:spPr/>
      <dgm:t>
        <a:bodyPr/>
        <a:lstStyle/>
        <a:p>
          <a:endParaRPr lang="ru-RU"/>
        </a:p>
      </dgm:t>
    </dgm:pt>
    <dgm:pt modelId="{27F82632-DDEB-48B6-B673-9D6830E552B2}" type="pres">
      <dgm:prSet presAssocID="{E199F4FD-D02E-4523-9E89-0A7D8EEDE0F9}" presName="parentText" presStyleLbl="node1" presStyleIdx="0" presStyleCnt="3">
        <dgm:presLayoutVars>
          <dgm:chMax val="0"/>
          <dgm:bulletEnabled val="1"/>
        </dgm:presLayoutVars>
      </dgm:prSet>
      <dgm:spPr/>
      <dgm:t>
        <a:bodyPr/>
        <a:lstStyle/>
        <a:p>
          <a:endParaRPr lang="ru-RU"/>
        </a:p>
      </dgm:t>
    </dgm:pt>
    <dgm:pt modelId="{46C45460-8610-4863-AB3E-A6170FA8640B}" type="pres">
      <dgm:prSet presAssocID="{E199F4FD-D02E-4523-9E89-0A7D8EEDE0F9}" presName="negativeSpace" presStyleCnt="0"/>
      <dgm:spPr/>
    </dgm:pt>
    <dgm:pt modelId="{E0FFC3C6-F889-4FB5-AC93-B7D28B09B637}" type="pres">
      <dgm:prSet presAssocID="{E199F4FD-D02E-4523-9E89-0A7D8EEDE0F9}" presName="childText" presStyleLbl="conFgAcc1" presStyleIdx="0" presStyleCnt="3">
        <dgm:presLayoutVars>
          <dgm:bulletEnabled val="1"/>
        </dgm:presLayoutVars>
      </dgm:prSet>
      <dgm:spPr/>
      <dgm:t>
        <a:bodyPr/>
        <a:lstStyle/>
        <a:p>
          <a:endParaRPr lang="ru-RU"/>
        </a:p>
      </dgm:t>
    </dgm:pt>
    <dgm:pt modelId="{3B65839A-092A-4E1C-9ADA-1C2F041F072B}" type="pres">
      <dgm:prSet presAssocID="{0BB8C0A1-352B-4DE7-AB74-B1467D4B3A8F}" presName="spaceBetweenRectangles" presStyleCnt="0"/>
      <dgm:spPr/>
    </dgm:pt>
    <dgm:pt modelId="{F6E4E45F-7C12-4077-B6B6-4721A2DE4873}" type="pres">
      <dgm:prSet presAssocID="{9F436038-04AB-47A7-8A17-C758B672E959}" presName="parentLin" presStyleCnt="0"/>
      <dgm:spPr/>
    </dgm:pt>
    <dgm:pt modelId="{C3E85960-4B29-4D3F-9DBE-0C1AE105A3BA}" type="pres">
      <dgm:prSet presAssocID="{9F436038-04AB-47A7-8A17-C758B672E959}" presName="parentLeftMargin" presStyleLbl="node1" presStyleIdx="0" presStyleCnt="3"/>
      <dgm:spPr/>
      <dgm:t>
        <a:bodyPr/>
        <a:lstStyle/>
        <a:p>
          <a:endParaRPr lang="ru-RU"/>
        </a:p>
      </dgm:t>
    </dgm:pt>
    <dgm:pt modelId="{364058F9-3A49-4923-8461-A5DFF64566A2}" type="pres">
      <dgm:prSet presAssocID="{9F436038-04AB-47A7-8A17-C758B672E959}" presName="parentText" presStyleLbl="node1" presStyleIdx="1" presStyleCnt="3">
        <dgm:presLayoutVars>
          <dgm:chMax val="0"/>
          <dgm:bulletEnabled val="1"/>
        </dgm:presLayoutVars>
      </dgm:prSet>
      <dgm:spPr/>
      <dgm:t>
        <a:bodyPr/>
        <a:lstStyle/>
        <a:p>
          <a:endParaRPr lang="ru-RU"/>
        </a:p>
      </dgm:t>
    </dgm:pt>
    <dgm:pt modelId="{7F5A4ED0-4C52-4FFB-ACC2-4184BE6EDA4F}" type="pres">
      <dgm:prSet presAssocID="{9F436038-04AB-47A7-8A17-C758B672E959}" presName="negativeSpace" presStyleCnt="0"/>
      <dgm:spPr/>
    </dgm:pt>
    <dgm:pt modelId="{E4B928A0-AAAC-40DA-91BA-5D43285111FA}" type="pres">
      <dgm:prSet presAssocID="{9F436038-04AB-47A7-8A17-C758B672E959}" presName="childText" presStyleLbl="conFgAcc1" presStyleIdx="1" presStyleCnt="3">
        <dgm:presLayoutVars>
          <dgm:bulletEnabled val="1"/>
        </dgm:presLayoutVars>
      </dgm:prSet>
      <dgm:spPr/>
      <dgm:t>
        <a:bodyPr/>
        <a:lstStyle/>
        <a:p>
          <a:endParaRPr lang="ru-RU"/>
        </a:p>
      </dgm:t>
    </dgm:pt>
    <dgm:pt modelId="{3A18DBBA-274B-45F2-AE29-C95430A5F3F8}" type="pres">
      <dgm:prSet presAssocID="{ECAAEBA8-1EE7-44A2-93D7-AC9F62537A41}" presName="spaceBetweenRectangles" presStyleCnt="0"/>
      <dgm:spPr/>
    </dgm:pt>
    <dgm:pt modelId="{099E6608-DBCC-4BA1-A07B-D253A94AE0E0}" type="pres">
      <dgm:prSet presAssocID="{CC7BB812-50B7-45DF-B528-EACEB340D8A3}" presName="parentLin" presStyleCnt="0"/>
      <dgm:spPr/>
    </dgm:pt>
    <dgm:pt modelId="{FB5CF3DF-846E-4039-8CAF-4B550C513CF6}" type="pres">
      <dgm:prSet presAssocID="{CC7BB812-50B7-45DF-B528-EACEB340D8A3}" presName="parentLeftMargin" presStyleLbl="node1" presStyleIdx="1" presStyleCnt="3"/>
      <dgm:spPr/>
      <dgm:t>
        <a:bodyPr/>
        <a:lstStyle/>
        <a:p>
          <a:endParaRPr lang="ru-RU"/>
        </a:p>
      </dgm:t>
    </dgm:pt>
    <dgm:pt modelId="{878D127B-938E-41F8-B04F-0F6501DD0B5D}" type="pres">
      <dgm:prSet presAssocID="{CC7BB812-50B7-45DF-B528-EACEB340D8A3}" presName="parentText" presStyleLbl="node1" presStyleIdx="2" presStyleCnt="3">
        <dgm:presLayoutVars>
          <dgm:chMax val="0"/>
          <dgm:bulletEnabled val="1"/>
        </dgm:presLayoutVars>
      </dgm:prSet>
      <dgm:spPr/>
      <dgm:t>
        <a:bodyPr/>
        <a:lstStyle/>
        <a:p>
          <a:endParaRPr lang="ru-RU"/>
        </a:p>
      </dgm:t>
    </dgm:pt>
    <dgm:pt modelId="{1F4293E5-C5E9-41EB-A3D0-94B5DC015562}" type="pres">
      <dgm:prSet presAssocID="{CC7BB812-50B7-45DF-B528-EACEB340D8A3}" presName="negativeSpace" presStyleCnt="0"/>
      <dgm:spPr/>
    </dgm:pt>
    <dgm:pt modelId="{AE6970D2-E922-4E5A-B867-8B62F8A80FC6}" type="pres">
      <dgm:prSet presAssocID="{CC7BB812-50B7-45DF-B528-EACEB340D8A3}" presName="childText" presStyleLbl="conFgAcc1" presStyleIdx="2" presStyleCnt="3">
        <dgm:presLayoutVars>
          <dgm:bulletEnabled val="1"/>
        </dgm:presLayoutVars>
      </dgm:prSet>
      <dgm:spPr/>
      <dgm:t>
        <a:bodyPr/>
        <a:lstStyle/>
        <a:p>
          <a:endParaRPr lang="ru-RU"/>
        </a:p>
      </dgm:t>
    </dgm:pt>
  </dgm:ptLst>
  <dgm:cxnLst>
    <dgm:cxn modelId="{E29A9677-A24B-4EFD-9A05-1C302BB37724}" type="presOf" srcId="{4E25726D-02DE-46A4-80B9-BD5AD0E7F477}" destId="{E0FFC3C6-F889-4FB5-AC93-B7D28B09B637}" srcOrd="0" destOrd="0" presId="urn:microsoft.com/office/officeart/2005/8/layout/list1"/>
    <dgm:cxn modelId="{C3D75A1A-9711-4241-B431-80C07183A6C2}" type="presOf" srcId="{9F436038-04AB-47A7-8A17-C758B672E959}" destId="{C3E85960-4B29-4D3F-9DBE-0C1AE105A3BA}" srcOrd="0" destOrd="0" presId="urn:microsoft.com/office/officeart/2005/8/layout/list1"/>
    <dgm:cxn modelId="{531E50F2-B3F6-4521-B236-F1CE46AE59C9}" type="presOf" srcId="{9F436038-04AB-47A7-8A17-C758B672E959}" destId="{364058F9-3A49-4923-8461-A5DFF64566A2}" srcOrd="1" destOrd="0" presId="urn:microsoft.com/office/officeart/2005/8/layout/list1"/>
    <dgm:cxn modelId="{32CC9648-F23C-45CB-BF4C-9113FEE6447C}" type="presOf" srcId="{CC7BB812-50B7-45DF-B528-EACEB340D8A3}" destId="{FB5CF3DF-846E-4039-8CAF-4B550C513CF6}" srcOrd="0" destOrd="0" presId="urn:microsoft.com/office/officeart/2005/8/layout/list1"/>
    <dgm:cxn modelId="{F45AECC0-F8E1-4631-994C-7F01A5F64114}" srcId="{895DE4F8-3D1F-4FA1-B2BA-359A663800B8}" destId="{E199F4FD-D02E-4523-9E89-0A7D8EEDE0F9}" srcOrd="0" destOrd="0" parTransId="{B8A84A10-A0D5-4242-AC27-C84C64D9483B}" sibTransId="{0BB8C0A1-352B-4DE7-AB74-B1467D4B3A8F}"/>
    <dgm:cxn modelId="{9F6B0162-C01F-4C70-BB5B-3A8B425F1534}" srcId="{895DE4F8-3D1F-4FA1-B2BA-359A663800B8}" destId="{CC7BB812-50B7-45DF-B528-EACEB340D8A3}" srcOrd="2" destOrd="0" parTransId="{FDCBC8EF-C822-4D53-ABCB-5703B02084A5}" sibTransId="{7C9FF780-7A35-430B-935D-5399E77B2426}"/>
    <dgm:cxn modelId="{71931FE9-C2C4-4C95-97D5-18EA03430EED}" type="presOf" srcId="{E199F4FD-D02E-4523-9E89-0A7D8EEDE0F9}" destId="{27F82632-DDEB-48B6-B673-9D6830E552B2}" srcOrd="1" destOrd="0" presId="urn:microsoft.com/office/officeart/2005/8/layout/list1"/>
    <dgm:cxn modelId="{16066047-66EF-4521-B13C-A284A55D6EC6}" srcId="{E199F4FD-D02E-4523-9E89-0A7D8EEDE0F9}" destId="{4E25726D-02DE-46A4-80B9-BD5AD0E7F477}" srcOrd="0" destOrd="0" parTransId="{3616ED6F-5029-4C3F-BB92-812F2DA46E4A}" sibTransId="{9807F788-A1DB-41E3-99A9-0B1570B3BFAC}"/>
    <dgm:cxn modelId="{767B096F-897E-412E-B978-C1DBCCC0D479}" srcId="{895DE4F8-3D1F-4FA1-B2BA-359A663800B8}" destId="{9F436038-04AB-47A7-8A17-C758B672E959}" srcOrd="1" destOrd="0" parTransId="{DF9AB95B-73DF-43A5-81E8-74A7BEE96421}" sibTransId="{ECAAEBA8-1EE7-44A2-93D7-AC9F62537A41}"/>
    <dgm:cxn modelId="{51AD21B4-DD6D-4AF3-9711-B81B0D73D004}" type="presOf" srcId="{895DE4F8-3D1F-4FA1-B2BA-359A663800B8}" destId="{761A8FEA-FBEA-418B-B1F1-F10AD4429181}" srcOrd="0" destOrd="0" presId="urn:microsoft.com/office/officeart/2005/8/layout/list1"/>
    <dgm:cxn modelId="{E8778250-8159-466F-BC0B-F184150E60AE}" type="presOf" srcId="{E199F4FD-D02E-4523-9E89-0A7D8EEDE0F9}" destId="{8B42F1DC-1F1F-4217-8B76-4DFF8E722D06}" srcOrd="0" destOrd="0" presId="urn:microsoft.com/office/officeart/2005/8/layout/list1"/>
    <dgm:cxn modelId="{FFD40B55-CC41-466F-BEBC-B357C5274A2C}" type="presOf" srcId="{CC7BB812-50B7-45DF-B528-EACEB340D8A3}" destId="{878D127B-938E-41F8-B04F-0F6501DD0B5D}" srcOrd="1" destOrd="0" presId="urn:microsoft.com/office/officeart/2005/8/layout/list1"/>
    <dgm:cxn modelId="{99C51B31-793C-4335-B763-BB9D3A1FD0E6}" srcId="{9F436038-04AB-47A7-8A17-C758B672E959}" destId="{26681DBA-4EB9-49A5-94E0-9FBAE03DC26B}" srcOrd="0" destOrd="0" parTransId="{96F4F8D2-B5F5-4D49-8115-0A1EA90B432D}" sibTransId="{1ECC5C4E-6BCF-4CAD-AF05-C5997FE79B51}"/>
    <dgm:cxn modelId="{132C84E5-82DB-4F00-821C-E6EE9CBD653D}" type="presOf" srcId="{34745640-4289-49D5-86D1-905BD6995035}" destId="{AE6970D2-E922-4E5A-B867-8B62F8A80FC6}" srcOrd="0" destOrd="0" presId="urn:microsoft.com/office/officeart/2005/8/layout/list1"/>
    <dgm:cxn modelId="{E7345807-ECDB-449C-BEDE-5F3F40CBA4CB}" srcId="{CC7BB812-50B7-45DF-B528-EACEB340D8A3}" destId="{34745640-4289-49D5-86D1-905BD6995035}" srcOrd="0" destOrd="0" parTransId="{F9155FD4-A0D5-4E2C-8255-6578836C8D38}" sibTransId="{7FEA7691-C463-4B9C-A82A-7AD160887DF9}"/>
    <dgm:cxn modelId="{F631DF41-707E-4042-9F46-8A515B18D338}" type="presOf" srcId="{26681DBA-4EB9-49A5-94E0-9FBAE03DC26B}" destId="{E4B928A0-AAAC-40DA-91BA-5D43285111FA}" srcOrd="0" destOrd="0" presId="urn:microsoft.com/office/officeart/2005/8/layout/list1"/>
    <dgm:cxn modelId="{630FB733-4FEC-4268-93B6-23CDE51F3F86}" type="presParOf" srcId="{761A8FEA-FBEA-418B-B1F1-F10AD4429181}" destId="{46C22160-CE3D-4BB8-8589-5E1848ECB884}" srcOrd="0" destOrd="0" presId="urn:microsoft.com/office/officeart/2005/8/layout/list1"/>
    <dgm:cxn modelId="{1C22F493-D8D0-4721-987D-560F00703975}" type="presParOf" srcId="{46C22160-CE3D-4BB8-8589-5E1848ECB884}" destId="{8B42F1DC-1F1F-4217-8B76-4DFF8E722D06}" srcOrd="0" destOrd="0" presId="urn:microsoft.com/office/officeart/2005/8/layout/list1"/>
    <dgm:cxn modelId="{615C4D22-D327-4A24-A236-1363C427743A}" type="presParOf" srcId="{46C22160-CE3D-4BB8-8589-5E1848ECB884}" destId="{27F82632-DDEB-48B6-B673-9D6830E552B2}" srcOrd="1" destOrd="0" presId="urn:microsoft.com/office/officeart/2005/8/layout/list1"/>
    <dgm:cxn modelId="{43A79208-7FC3-4EDD-956A-FD2DEAF3DE88}" type="presParOf" srcId="{761A8FEA-FBEA-418B-B1F1-F10AD4429181}" destId="{46C45460-8610-4863-AB3E-A6170FA8640B}" srcOrd="1" destOrd="0" presId="urn:microsoft.com/office/officeart/2005/8/layout/list1"/>
    <dgm:cxn modelId="{C620AC45-F069-4DA3-AFF1-4FCDFC29A53D}" type="presParOf" srcId="{761A8FEA-FBEA-418B-B1F1-F10AD4429181}" destId="{E0FFC3C6-F889-4FB5-AC93-B7D28B09B637}" srcOrd="2" destOrd="0" presId="urn:microsoft.com/office/officeart/2005/8/layout/list1"/>
    <dgm:cxn modelId="{6121EAE2-E0D4-4240-A986-494415490F41}" type="presParOf" srcId="{761A8FEA-FBEA-418B-B1F1-F10AD4429181}" destId="{3B65839A-092A-4E1C-9ADA-1C2F041F072B}" srcOrd="3" destOrd="0" presId="urn:microsoft.com/office/officeart/2005/8/layout/list1"/>
    <dgm:cxn modelId="{FC279EBF-0374-4B15-8CD8-A732ECBEF0F7}" type="presParOf" srcId="{761A8FEA-FBEA-418B-B1F1-F10AD4429181}" destId="{F6E4E45F-7C12-4077-B6B6-4721A2DE4873}" srcOrd="4" destOrd="0" presId="urn:microsoft.com/office/officeart/2005/8/layout/list1"/>
    <dgm:cxn modelId="{6B5FB7C4-6E88-48F2-BC7B-3FA8BF95DA18}" type="presParOf" srcId="{F6E4E45F-7C12-4077-B6B6-4721A2DE4873}" destId="{C3E85960-4B29-4D3F-9DBE-0C1AE105A3BA}" srcOrd="0" destOrd="0" presId="urn:microsoft.com/office/officeart/2005/8/layout/list1"/>
    <dgm:cxn modelId="{40ECC4F3-1926-4357-AAE9-E2824C26D1F7}" type="presParOf" srcId="{F6E4E45F-7C12-4077-B6B6-4721A2DE4873}" destId="{364058F9-3A49-4923-8461-A5DFF64566A2}" srcOrd="1" destOrd="0" presId="urn:microsoft.com/office/officeart/2005/8/layout/list1"/>
    <dgm:cxn modelId="{B0B440F4-247C-4539-82C9-1ED0C112D6F2}" type="presParOf" srcId="{761A8FEA-FBEA-418B-B1F1-F10AD4429181}" destId="{7F5A4ED0-4C52-4FFB-ACC2-4184BE6EDA4F}" srcOrd="5" destOrd="0" presId="urn:microsoft.com/office/officeart/2005/8/layout/list1"/>
    <dgm:cxn modelId="{8E46196F-5D44-41EC-A886-6A511D9CB2D5}" type="presParOf" srcId="{761A8FEA-FBEA-418B-B1F1-F10AD4429181}" destId="{E4B928A0-AAAC-40DA-91BA-5D43285111FA}" srcOrd="6" destOrd="0" presId="urn:microsoft.com/office/officeart/2005/8/layout/list1"/>
    <dgm:cxn modelId="{DC3DEF37-0C8D-4B91-B454-6FE801BDA5C1}" type="presParOf" srcId="{761A8FEA-FBEA-418B-B1F1-F10AD4429181}" destId="{3A18DBBA-274B-45F2-AE29-C95430A5F3F8}" srcOrd="7" destOrd="0" presId="urn:microsoft.com/office/officeart/2005/8/layout/list1"/>
    <dgm:cxn modelId="{BED4A484-C350-4A53-A1B5-A723EB010C34}" type="presParOf" srcId="{761A8FEA-FBEA-418B-B1F1-F10AD4429181}" destId="{099E6608-DBCC-4BA1-A07B-D253A94AE0E0}" srcOrd="8" destOrd="0" presId="urn:microsoft.com/office/officeart/2005/8/layout/list1"/>
    <dgm:cxn modelId="{16BE42AE-7B08-40F7-8C56-C97585085E48}" type="presParOf" srcId="{099E6608-DBCC-4BA1-A07B-D253A94AE0E0}" destId="{FB5CF3DF-846E-4039-8CAF-4B550C513CF6}" srcOrd="0" destOrd="0" presId="urn:microsoft.com/office/officeart/2005/8/layout/list1"/>
    <dgm:cxn modelId="{83D20941-2252-45F1-9620-9A0D662991A5}" type="presParOf" srcId="{099E6608-DBCC-4BA1-A07B-D253A94AE0E0}" destId="{878D127B-938E-41F8-B04F-0F6501DD0B5D}" srcOrd="1" destOrd="0" presId="urn:microsoft.com/office/officeart/2005/8/layout/list1"/>
    <dgm:cxn modelId="{04485D55-39E3-4754-AF8D-4DC2F5F59E38}" type="presParOf" srcId="{761A8FEA-FBEA-418B-B1F1-F10AD4429181}" destId="{1F4293E5-C5E9-41EB-A3D0-94B5DC015562}" srcOrd="9" destOrd="0" presId="urn:microsoft.com/office/officeart/2005/8/layout/list1"/>
    <dgm:cxn modelId="{6011C3F4-B415-4890-A803-A272CEDBE1F9}" type="presParOf" srcId="{761A8FEA-FBEA-418B-B1F1-F10AD4429181}" destId="{AE6970D2-E922-4E5A-B867-8B62F8A80F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x-none"/>
        </a:p>
      </dgm:t>
    </dgm:pt>
    <dgm:pt modelId="{E199F4FD-D02E-4523-9E89-0A7D8EEDE0F9}">
      <dgm:prSet custT="1"/>
      <dgm:spPr/>
      <dgm:t>
        <a:bodyPr/>
        <a:lstStyle/>
        <a:p>
          <a:pPr algn="l"/>
          <a:r>
            <a:rPr lang="uk-UA" sz="2000" b="1" dirty="0" smtClean="0">
              <a:latin typeface="+mn-lt"/>
              <a:cs typeface="Times New Roman" panose="02020603050405020304" pitchFamily="18" charset="0"/>
            </a:rPr>
            <a:t>Техніка</a:t>
          </a:r>
          <a:endParaRPr lang="x-none" sz="2000" b="1" dirty="0">
            <a:latin typeface="+mn-lt"/>
            <a:cs typeface="Times New Roman" panose="02020603050405020304" pitchFamily="18" charset="0"/>
          </a:endParaRPr>
        </a:p>
      </dgm:t>
    </dgm:pt>
    <dgm:pt modelId="{B8A84A10-A0D5-4242-AC27-C84C64D9483B}" type="parTrans" cxnId="{F45AECC0-F8E1-4631-994C-7F01A5F64114}">
      <dgm:prSet/>
      <dgm:spPr/>
      <dgm:t>
        <a:bodyPr/>
        <a:lstStyle/>
        <a:p>
          <a:pPr algn="l"/>
          <a:endParaRPr lang="x-none" sz="1800">
            <a:latin typeface="Raleway" pitchFamily="2" charset="-52"/>
          </a:endParaRPr>
        </a:p>
      </dgm:t>
    </dgm:pt>
    <dgm:pt modelId="{0BB8C0A1-352B-4DE7-AB74-B1467D4B3A8F}" type="sibTrans" cxnId="{F45AECC0-F8E1-4631-994C-7F01A5F64114}">
      <dgm:prSet/>
      <dgm:spPr/>
      <dgm:t>
        <a:bodyPr/>
        <a:lstStyle/>
        <a:p>
          <a:pPr algn="l"/>
          <a:endParaRPr lang="x-none" sz="1800">
            <a:latin typeface="Raleway" pitchFamily="2" charset="-52"/>
          </a:endParaRPr>
        </a:p>
      </dgm:t>
    </dgm:pt>
    <dgm:pt modelId="{9F436038-04AB-47A7-8A17-C758B672E959}">
      <dgm:prSet custT="1"/>
      <dgm:spPr/>
      <dgm:t>
        <a:bodyPr/>
        <a:lstStyle/>
        <a:p>
          <a:pPr algn="l"/>
          <a:r>
            <a:rPr lang="uk-UA" sz="2000" b="1" dirty="0" smtClean="0">
              <a:latin typeface="+mn-lt"/>
              <a:cs typeface="Times New Roman" panose="02020603050405020304" pitchFamily="18" charset="0"/>
            </a:rPr>
            <a:t>Інтерпретація результату</a:t>
          </a:r>
          <a:endParaRPr lang="x-none" sz="2000" b="1" dirty="0">
            <a:latin typeface="+mn-lt"/>
            <a:cs typeface="Times New Roman" panose="02020603050405020304" pitchFamily="18" charset="0"/>
          </a:endParaRPr>
        </a:p>
      </dgm:t>
    </dgm:pt>
    <dgm:pt modelId="{DF9AB95B-73DF-43A5-81E8-74A7BEE96421}" type="parTrans" cxnId="{767B096F-897E-412E-B978-C1DBCCC0D479}">
      <dgm:prSet/>
      <dgm:spPr/>
      <dgm:t>
        <a:bodyPr/>
        <a:lstStyle/>
        <a:p>
          <a:pPr algn="l"/>
          <a:endParaRPr lang="x-none" sz="1800">
            <a:latin typeface="Raleway" pitchFamily="2" charset="-52"/>
          </a:endParaRPr>
        </a:p>
      </dgm:t>
    </dgm:pt>
    <dgm:pt modelId="{ECAAEBA8-1EE7-44A2-93D7-AC9F62537A41}" type="sibTrans" cxnId="{767B096F-897E-412E-B978-C1DBCCC0D479}">
      <dgm:prSet/>
      <dgm:spPr/>
      <dgm:t>
        <a:bodyPr/>
        <a:lstStyle/>
        <a:p>
          <a:pPr algn="l"/>
          <a:endParaRPr lang="x-none" sz="1800">
            <a:latin typeface="Raleway" pitchFamily="2" charset="-52"/>
          </a:endParaRPr>
        </a:p>
      </dgm:t>
    </dgm:pt>
    <dgm:pt modelId="{CC7BB812-50B7-45DF-B528-EACEB340D8A3}">
      <dgm:prSet custT="1"/>
      <dgm:spPr/>
      <dgm:t>
        <a:bodyPr/>
        <a:lstStyle/>
        <a:p>
          <a:pPr algn="l"/>
          <a:r>
            <a:rPr lang="uk-UA" sz="2000" b="1" dirty="0" smtClean="0">
              <a:latin typeface="+mn-lt"/>
              <a:cs typeface="Times New Roman" panose="02020603050405020304" pitchFamily="18" charset="0"/>
            </a:rPr>
            <a:t>Значення</a:t>
          </a:r>
          <a:endParaRPr lang="x-none" sz="2000" b="1" dirty="0">
            <a:latin typeface="+mn-lt"/>
            <a:cs typeface="Times New Roman" panose="02020603050405020304" pitchFamily="18" charset="0"/>
          </a:endParaRPr>
        </a:p>
      </dgm:t>
    </dgm:pt>
    <dgm:pt modelId="{FDCBC8EF-C822-4D53-ABCB-5703B02084A5}" type="parTrans" cxnId="{9F6B0162-C01F-4C70-BB5B-3A8B425F1534}">
      <dgm:prSet/>
      <dgm:spPr/>
      <dgm:t>
        <a:bodyPr/>
        <a:lstStyle/>
        <a:p>
          <a:pPr algn="l"/>
          <a:endParaRPr lang="x-none" sz="1800">
            <a:latin typeface="Raleway" pitchFamily="2" charset="-52"/>
          </a:endParaRPr>
        </a:p>
      </dgm:t>
    </dgm:pt>
    <dgm:pt modelId="{7C9FF780-7A35-430B-935D-5399E77B2426}" type="sibTrans" cxnId="{9F6B0162-C01F-4C70-BB5B-3A8B425F1534}">
      <dgm:prSet/>
      <dgm:spPr/>
      <dgm:t>
        <a:bodyPr/>
        <a:lstStyle/>
        <a:p>
          <a:pPr algn="l"/>
          <a:endParaRPr lang="x-none" sz="1800">
            <a:latin typeface="Raleway" pitchFamily="2" charset="-52"/>
          </a:endParaRPr>
        </a:p>
      </dgm:t>
    </dgm:pt>
    <dgm:pt modelId="{4E25726D-02DE-46A4-80B9-BD5AD0E7F477}">
      <dgm:prSet custT="1"/>
      <dgm:spPr/>
      <dgm:t>
        <a:bodyPr/>
        <a:lstStyle/>
        <a:p>
          <a:pPr algn="l"/>
          <a:r>
            <a:rPr lang="uk-UA" sz="1800" dirty="0" smtClean="0">
              <a:latin typeface="+mn-lt"/>
            </a:rPr>
            <a:t>Потрібно чітко сформулювати мету спостереження, конкретні питання, які аудитори будуть фактично вивчати</a:t>
          </a:r>
          <a:endParaRPr lang="x-none" sz="1800" dirty="0">
            <a:latin typeface="+mn-lt"/>
            <a:cs typeface="Times New Roman" panose="02020603050405020304" pitchFamily="18" charset="0"/>
          </a:endParaRPr>
        </a:p>
      </dgm:t>
    </dgm:pt>
    <dgm:pt modelId="{3616ED6F-5029-4C3F-BB92-812F2DA46E4A}" type="parTrans" cxnId="{16066047-66EF-4521-B13C-A284A55D6EC6}">
      <dgm:prSet/>
      <dgm:spPr/>
      <dgm:t>
        <a:bodyPr/>
        <a:lstStyle/>
        <a:p>
          <a:pPr algn="l"/>
          <a:endParaRPr lang="x-none" sz="1800">
            <a:latin typeface="Raleway" pitchFamily="2" charset="-52"/>
          </a:endParaRPr>
        </a:p>
      </dgm:t>
    </dgm:pt>
    <dgm:pt modelId="{9807F788-A1DB-41E3-99A9-0B1570B3BFAC}" type="sibTrans" cxnId="{16066047-66EF-4521-B13C-A284A55D6EC6}">
      <dgm:prSet/>
      <dgm:spPr/>
      <dgm:t>
        <a:bodyPr/>
        <a:lstStyle/>
        <a:p>
          <a:pPr algn="l"/>
          <a:endParaRPr lang="x-none" sz="1800">
            <a:latin typeface="Raleway" pitchFamily="2" charset="-52"/>
          </a:endParaRPr>
        </a:p>
      </dgm:t>
    </dgm:pt>
    <dgm:pt modelId="{26681DBA-4EB9-49A5-94E0-9FBAE03DC26B}">
      <dgm:prSet custT="1"/>
      <dgm:spPr/>
      <dgm:t>
        <a:bodyPr/>
        <a:lstStyle/>
        <a:p>
          <a:pPr algn="l"/>
          <a:r>
            <a:rPr lang="uk-UA" sz="1800" dirty="0" smtClean="0">
              <a:latin typeface="+mn-lt"/>
            </a:rPr>
            <a:t>Якщо за результатами спостереження виявляються відхилення від встановлених керівними вимогами процедур, то аудитори можуть зробити висновок про те, що звичайна практика діяльності об’єкта контролю може містити ті самі відхилення, що й спостережувані</a:t>
          </a:r>
          <a:endParaRPr lang="x-none" sz="1800" dirty="0">
            <a:latin typeface="+mn-lt"/>
            <a:cs typeface="Times New Roman" panose="02020603050405020304" pitchFamily="18" charset="0"/>
          </a:endParaRPr>
        </a:p>
      </dgm:t>
    </dgm:pt>
    <dgm:pt modelId="{96F4F8D2-B5F5-4D49-8115-0A1EA90B432D}" type="parTrans" cxnId="{99C51B31-793C-4335-B763-BB9D3A1FD0E6}">
      <dgm:prSet/>
      <dgm:spPr/>
      <dgm:t>
        <a:bodyPr/>
        <a:lstStyle/>
        <a:p>
          <a:pPr algn="l"/>
          <a:endParaRPr lang="x-none" sz="1800">
            <a:latin typeface="Raleway" pitchFamily="2" charset="-52"/>
          </a:endParaRPr>
        </a:p>
      </dgm:t>
    </dgm:pt>
    <dgm:pt modelId="{1ECC5C4E-6BCF-4CAD-AF05-C5997FE79B51}" type="sibTrans" cxnId="{99C51B31-793C-4335-B763-BB9D3A1FD0E6}">
      <dgm:prSet/>
      <dgm:spPr/>
      <dgm:t>
        <a:bodyPr/>
        <a:lstStyle/>
        <a:p>
          <a:pPr algn="l"/>
          <a:endParaRPr lang="x-none" sz="1800">
            <a:latin typeface="Raleway" pitchFamily="2" charset="-52"/>
          </a:endParaRPr>
        </a:p>
      </dgm:t>
    </dgm:pt>
    <dgm:pt modelId="{34745640-4289-49D5-86D1-905BD6995035}">
      <dgm:prSet custT="1"/>
      <dgm:spPr/>
      <dgm:t>
        <a:bodyPr/>
        <a:lstStyle/>
        <a:p>
          <a:pPr algn="l"/>
          <a:r>
            <a:rPr lang="uk-UA" sz="1800" dirty="0" smtClean="0">
              <a:latin typeface="+mn-lt"/>
            </a:rPr>
            <a:t>Спостереження є аудиторською процедурою, яка повинна надати додаткову впевненість для формулювання висновку на основі отриманих аудиторських доказів.</a:t>
          </a:r>
          <a:endParaRPr lang="x-none" sz="1800" dirty="0">
            <a:latin typeface="+mn-lt"/>
            <a:cs typeface="Times New Roman" panose="02020603050405020304" pitchFamily="18" charset="0"/>
          </a:endParaRPr>
        </a:p>
      </dgm:t>
    </dgm:pt>
    <dgm:pt modelId="{F9155FD4-A0D5-4E2C-8255-6578836C8D38}" type="parTrans" cxnId="{E7345807-ECDB-449C-BEDE-5F3F40CBA4CB}">
      <dgm:prSet/>
      <dgm:spPr/>
      <dgm:t>
        <a:bodyPr/>
        <a:lstStyle/>
        <a:p>
          <a:pPr algn="l"/>
          <a:endParaRPr lang="x-none" sz="1800">
            <a:latin typeface="Raleway" pitchFamily="2" charset="-52"/>
          </a:endParaRPr>
        </a:p>
      </dgm:t>
    </dgm:pt>
    <dgm:pt modelId="{7FEA7691-C463-4B9C-A82A-7AD160887DF9}" type="sibTrans" cxnId="{E7345807-ECDB-449C-BEDE-5F3F40CBA4CB}">
      <dgm:prSet/>
      <dgm:spPr/>
      <dgm:t>
        <a:bodyPr/>
        <a:lstStyle/>
        <a:p>
          <a:pPr algn="l"/>
          <a:endParaRPr lang="x-none" sz="1800">
            <a:latin typeface="Raleway" pitchFamily="2" charset="-52"/>
          </a:endParaRPr>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46C22160-CE3D-4BB8-8589-5E1848ECB884}" type="pres">
      <dgm:prSet presAssocID="{E199F4FD-D02E-4523-9E89-0A7D8EEDE0F9}" presName="parentLin" presStyleCnt="0"/>
      <dgm:spPr/>
    </dgm:pt>
    <dgm:pt modelId="{8B42F1DC-1F1F-4217-8B76-4DFF8E722D06}" type="pres">
      <dgm:prSet presAssocID="{E199F4FD-D02E-4523-9E89-0A7D8EEDE0F9}" presName="parentLeftMargin" presStyleLbl="node1" presStyleIdx="0" presStyleCnt="3"/>
      <dgm:spPr/>
      <dgm:t>
        <a:bodyPr/>
        <a:lstStyle/>
        <a:p>
          <a:endParaRPr lang="ru-RU"/>
        </a:p>
      </dgm:t>
    </dgm:pt>
    <dgm:pt modelId="{27F82632-DDEB-48B6-B673-9D6830E552B2}" type="pres">
      <dgm:prSet presAssocID="{E199F4FD-D02E-4523-9E89-0A7D8EEDE0F9}" presName="parentText" presStyleLbl="node1" presStyleIdx="0" presStyleCnt="3">
        <dgm:presLayoutVars>
          <dgm:chMax val="0"/>
          <dgm:bulletEnabled val="1"/>
        </dgm:presLayoutVars>
      </dgm:prSet>
      <dgm:spPr/>
      <dgm:t>
        <a:bodyPr/>
        <a:lstStyle/>
        <a:p>
          <a:endParaRPr lang="ru-RU"/>
        </a:p>
      </dgm:t>
    </dgm:pt>
    <dgm:pt modelId="{46C45460-8610-4863-AB3E-A6170FA8640B}" type="pres">
      <dgm:prSet presAssocID="{E199F4FD-D02E-4523-9E89-0A7D8EEDE0F9}" presName="negativeSpace" presStyleCnt="0"/>
      <dgm:spPr/>
    </dgm:pt>
    <dgm:pt modelId="{E0FFC3C6-F889-4FB5-AC93-B7D28B09B637}" type="pres">
      <dgm:prSet presAssocID="{E199F4FD-D02E-4523-9E89-0A7D8EEDE0F9}" presName="childText" presStyleLbl="conFgAcc1" presStyleIdx="0" presStyleCnt="3">
        <dgm:presLayoutVars>
          <dgm:bulletEnabled val="1"/>
        </dgm:presLayoutVars>
      </dgm:prSet>
      <dgm:spPr/>
      <dgm:t>
        <a:bodyPr/>
        <a:lstStyle/>
        <a:p>
          <a:endParaRPr lang="ru-RU"/>
        </a:p>
      </dgm:t>
    </dgm:pt>
    <dgm:pt modelId="{3B65839A-092A-4E1C-9ADA-1C2F041F072B}" type="pres">
      <dgm:prSet presAssocID="{0BB8C0A1-352B-4DE7-AB74-B1467D4B3A8F}" presName="spaceBetweenRectangles" presStyleCnt="0"/>
      <dgm:spPr/>
    </dgm:pt>
    <dgm:pt modelId="{F6E4E45F-7C12-4077-B6B6-4721A2DE4873}" type="pres">
      <dgm:prSet presAssocID="{9F436038-04AB-47A7-8A17-C758B672E959}" presName="parentLin" presStyleCnt="0"/>
      <dgm:spPr/>
    </dgm:pt>
    <dgm:pt modelId="{C3E85960-4B29-4D3F-9DBE-0C1AE105A3BA}" type="pres">
      <dgm:prSet presAssocID="{9F436038-04AB-47A7-8A17-C758B672E959}" presName="parentLeftMargin" presStyleLbl="node1" presStyleIdx="0" presStyleCnt="3"/>
      <dgm:spPr/>
      <dgm:t>
        <a:bodyPr/>
        <a:lstStyle/>
        <a:p>
          <a:endParaRPr lang="ru-RU"/>
        </a:p>
      </dgm:t>
    </dgm:pt>
    <dgm:pt modelId="{364058F9-3A49-4923-8461-A5DFF64566A2}" type="pres">
      <dgm:prSet presAssocID="{9F436038-04AB-47A7-8A17-C758B672E959}" presName="parentText" presStyleLbl="node1" presStyleIdx="1" presStyleCnt="3">
        <dgm:presLayoutVars>
          <dgm:chMax val="0"/>
          <dgm:bulletEnabled val="1"/>
        </dgm:presLayoutVars>
      </dgm:prSet>
      <dgm:spPr/>
      <dgm:t>
        <a:bodyPr/>
        <a:lstStyle/>
        <a:p>
          <a:endParaRPr lang="ru-RU"/>
        </a:p>
      </dgm:t>
    </dgm:pt>
    <dgm:pt modelId="{7F5A4ED0-4C52-4FFB-ACC2-4184BE6EDA4F}" type="pres">
      <dgm:prSet presAssocID="{9F436038-04AB-47A7-8A17-C758B672E959}" presName="negativeSpace" presStyleCnt="0"/>
      <dgm:spPr/>
    </dgm:pt>
    <dgm:pt modelId="{E4B928A0-AAAC-40DA-91BA-5D43285111FA}" type="pres">
      <dgm:prSet presAssocID="{9F436038-04AB-47A7-8A17-C758B672E959}" presName="childText" presStyleLbl="conFgAcc1" presStyleIdx="1" presStyleCnt="3">
        <dgm:presLayoutVars>
          <dgm:bulletEnabled val="1"/>
        </dgm:presLayoutVars>
      </dgm:prSet>
      <dgm:spPr/>
      <dgm:t>
        <a:bodyPr/>
        <a:lstStyle/>
        <a:p>
          <a:endParaRPr lang="ru-RU"/>
        </a:p>
      </dgm:t>
    </dgm:pt>
    <dgm:pt modelId="{3A18DBBA-274B-45F2-AE29-C95430A5F3F8}" type="pres">
      <dgm:prSet presAssocID="{ECAAEBA8-1EE7-44A2-93D7-AC9F62537A41}" presName="spaceBetweenRectangles" presStyleCnt="0"/>
      <dgm:spPr/>
    </dgm:pt>
    <dgm:pt modelId="{099E6608-DBCC-4BA1-A07B-D253A94AE0E0}" type="pres">
      <dgm:prSet presAssocID="{CC7BB812-50B7-45DF-B528-EACEB340D8A3}" presName="parentLin" presStyleCnt="0"/>
      <dgm:spPr/>
    </dgm:pt>
    <dgm:pt modelId="{FB5CF3DF-846E-4039-8CAF-4B550C513CF6}" type="pres">
      <dgm:prSet presAssocID="{CC7BB812-50B7-45DF-B528-EACEB340D8A3}" presName="parentLeftMargin" presStyleLbl="node1" presStyleIdx="1" presStyleCnt="3"/>
      <dgm:spPr/>
      <dgm:t>
        <a:bodyPr/>
        <a:lstStyle/>
        <a:p>
          <a:endParaRPr lang="ru-RU"/>
        </a:p>
      </dgm:t>
    </dgm:pt>
    <dgm:pt modelId="{878D127B-938E-41F8-B04F-0F6501DD0B5D}" type="pres">
      <dgm:prSet presAssocID="{CC7BB812-50B7-45DF-B528-EACEB340D8A3}" presName="parentText" presStyleLbl="node1" presStyleIdx="2" presStyleCnt="3">
        <dgm:presLayoutVars>
          <dgm:chMax val="0"/>
          <dgm:bulletEnabled val="1"/>
        </dgm:presLayoutVars>
      </dgm:prSet>
      <dgm:spPr/>
      <dgm:t>
        <a:bodyPr/>
        <a:lstStyle/>
        <a:p>
          <a:endParaRPr lang="ru-RU"/>
        </a:p>
      </dgm:t>
    </dgm:pt>
    <dgm:pt modelId="{1F4293E5-C5E9-41EB-A3D0-94B5DC015562}" type="pres">
      <dgm:prSet presAssocID="{CC7BB812-50B7-45DF-B528-EACEB340D8A3}" presName="negativeSpace" presStyleCnt="0"/>
      <dgm:spPr/>
    </dgm:pt>
    <dgm:pt modelId="{AE6970D2-E922-4E5A-B867-8B62F8A80FC6}" type="pres">
      <dgm:prSet presAssocID="{CC7BB812-50B7-45DF-B528-EACEB340D8A3}" presName="childText" presStyleLbl="conFgAcc1" presStyleIdx="2" presStyleCnt="3">
        <dgm:presLayoutVars>
          <dgm:bulletEnabled val="1"/>
        </dgm:presLayoutVars>
      </dgm:prSet>
      <dgm:spPr/>
      <dgm:t>
        <a:bodyPr/>
        <a:lstStyle/>
        <a:p>
          <a:endParaRPr lang="ru-RU"/>
        </a:p>
      </dgm:t>
    </dgm:pt>
  </dgm:ptLst>
  <dgm:cxnLst>
    <dgm:cxn modelId="{62BEF1FD-9248-42A9-926F-D293F2889AB0}" type="presOf" srcId="{4E25726D-02DE-46A4-80B9-BD5AD0E7F477}" destId="{E0FFC3C6-F889-4FB5-AC93-B7D28B09B637}" srcOrd="0" destOrd="0" presId="urn:microsoft.com/office/officeart/2005/8/layout/list1"/>
    <dgm:cxn modelId="{366C53B1-64E0-47F9-AD37-8A32BEA9FDDC}" type="presOf" srcId="{34745640-4289-49D5-86D1-905BD6995035}" destId="{AE6970D2-E922-4E5A-B867-8B62F8A80FC6}" srcOrd="0" destOrd="0" presId="urn:microsoft.com/office/officeart/2005/8/layout/list1"/>
    <dgm:cxn modelId="{BD101681-B409-4675-9283-3EAF23BB2FF7}" type="presOf" srcId="{9F436038-04AB-47A7-8A17-C758B672E959}" destId="{364058F9-3A49-4923-8461-A5DFF64566A2}" srcOrd="1" destOrd="0" presId="urn:microsoft.com/office/officeart/2005/8/layout/list1"/>
    <dgm:cxn modelId="{529ADE6E-7162-4184-8020-6EDEDECC8668}" type="presOf" srcId="{E199F4FD-D02E-4523-9E89-0A7D8EEDE0F9}" destId="{8B42F1DC-1F1F-4217-8B76-4DFF8E722D06}" srcOrd="0" destOrd="0" presId="urn:microsoft.com/office/officeart/2005/8/layout/list1"/>
    <dgm:cxn modelId="{5165639E-5DD8-47E3-A850-EBC6CC807B16}" type="presOf" srcId="{E199F4FD-D02E-4523-9E89-0A7D8EEDE0F9}" destId="{27F82632-DDEB-48B6-B673-9D6830E552B2}" srcOrd="1" destOrd="0" presId="urn:microsoft.com/office/officeart/2005/8/layout/list1"/>
    <dgm:cxn modelId="{F45AECC0-F8E1-4631-994C-7F01A5F64114}" srcId="{895DE4F8-3D1F-4FA1-B2BA-359A663800B8}" destId="{E199F4FD-D02E-4523-9E89-0A7D8EEDE0F9}" srcOrd="0" destOrd="0" parTransId="{B8A84A10-A0D5-4242-AC27-C84C64D9483B}" sibTransId="{0BB8C0A1-352B-4DE7-AB74-B1467D4B3A8F}"/>
    <dgm:cxn modelId="{1D1E0593-B3C6-4CE7-8B0A-593A6B00E865}" type="presOf" srcId="{CC7BB812-50B7-45DF-B528-EACEB340D8A3}" destId="{FB5CF3DF-846E-4039-8CAF-4B550C513CF6}" srcOrd="0" destOrd="0" presId="urn:microsoft.com/office/officeart/2005/8/layout/list1"/>
    <dgm:cxn modelId="{9F6B0162-C01F-4C70-BB5B-3A8B425F1534}" srcId="{895DE4F8-3D1F-4FA1-B2BA-359A663800B8}" destId="{CC7BB812-50B7-45DF-B528-EACEB340D8A3}" srcOrd="2" destOrd="0" parTransId="{FDCBC8EF-C822-4D53-ABCB-5703B02084A5}" sibTransId="{7C9FF780-7A35-430B-935D-5399E77B2426}"/>
    <dgm:cxn modelId="{16066047-66EF-4521-B13C-A284A55D6EC6}" srcId="{E199F4FD-D02E-4523-9E89-0A7D8EEDE0F9}" destId="{4E25726D-02DE-46A4-80B9-BD5AD0E7F477}" srcOrd="0" destOrd="0" parTransId="{3616ED6F-5029-4C3F-BB92-812F2DA46E4A}" sibTransId="{9807F788-A1DB-41E3-99A9-0B1570B3BFAC}"/>
    <dgm:cxn modelId="{767B096F-897E-412E-B978-C1DBCCC0D479}" srcId="{895DE4F8-3D1F-4FA1-B2BA-359A663800B8}" destId="{9F436038-04AB-47A7-8A17-C758B672E959}" srcOrd="1" destOrd="0" parTransId="{DF9AB95B-73DF-43A5-81E8-74A7BEE96421}" sibTransId="{ECAAEBA8-1EE7-44A2-93D7-AC9F62537A41}"/>
    <dgm:cxn modelId="{F0950A56-4581-46CB-844D-CE6D610DAC1F}" type="presOf" srcId="{9F436038-04AB-47A7-8A17-C758B672E959}" destId="{C3E85960-4B29-4D3F-9DBE-0C1AE105A3BA}" srcOrd="0" destOrd="0" presId="urn:microsoft.com/office/officeart/2005/8/layout/list1"/>
    <dgm:cxn modelId="{99C51B31-793C-4335-B763-BB9D3A1FD0E6}" srcId="{9F436038-04AB-47A7-8A17-C758B672E959}" destId="{26681DBA-4EB9-49A5-94E0-9FBAE03DC26B}" srcOrd="0" destOrd="0" parTransId="{96F4F8D2-B5F5-4D49-8115-0A1EA90B432D}" sibTransId="{1ECC5C4E-6BCF-4CAD-AF05-C5997FE79B51}"/>
    <dgm:cxn modelId="{B85C07F9-50DB-4A98-BB17-4E6D130B8F19}" type="presOf" srcId="{CC7BB812-50B7-45DF-B528-EACEB340D8A3}" destId="{878D127B-938E-41F8-B04F-0F6501DD0B5D}" srcOrd="1" destOrd="0" presId="urn:microsoft.com/office/officeart/2005/8/layout/list1"/>
    <dgm:cxn modelId="{BEB70F4F-FD87-43D8-B7C9-379A830421DD}" type="presOf" srcId="{26681DBA-4EB9-49A5-94E0-9FBAE03DC26B}" destId="{E4B928A0-AAAC-40DA-91BA-5D43285111FA}" srcOrd="0" destOrd="0" presId="urn:microsoft.com/office/officeart/2005/8/layout/list1"/>
    <dgm:cxn modelId="{E7345807-ECDB-449C-BEDE-5F3F40CBA4CB}" srcId="{CC7BB812-50B7-45DF-B528-EACEB340D8A3}" destId="{34745640-4289-49D5-86D1-905BD6995035}" srcOrd="0" destOrd="0" parTransId="{F9155FD4-A0D5-4E2C-8255-6578836C8D38}" sibTransId="{7FEA7691-C463-4B9C-A82A-7AD160887DF9}"/>
    <dgm:cxn modelId="{7E8397B6-5B57-4C39-BAB6-F11AE06C16E3}" type="presOf" srcId="{895DE4F8-3D1F-4FA1-B2BA-359A663800B8}" destId="{761A8FEA-FBEA-418B-B1F1-F10AD4429181}" srcOrd="0" destOrd="0" presId="urn:microsoft.com/office/officeart/2005/8/layout/list1"/>
    <dgm:cxn modelId="{FA7D2C75-FAA5-4EB3-A4F6-D524AE56BEAD}" type="presParOf" srcId="{761A8FEA-FBEA-418B-B1F1-F10AD4429181}" destId="{46C22160-CE3D-4BB8-8589-5E1848ECB884}" srcOrd="0" destOrd="0" presId="urn:microsoft.com/office/officeart/2005/8/layout/list1"/>
    <dgm:cxn modelId="{D1FD5C94-A0F2-4F7D-A529-F04329C160FA}" type="presParOf" srcId="{46C22160-CE3D-4BB8-8589-5E1848ECB884}" destId="{8B42F1DC-1F1F-4217-8B76-4DFF8E722D06}" srcOrd="0" destOrd="0" presId="urn:microsoft.com/office/officeart/2005/8/layout/list1"/>
    <dgm:cxn modelId="{86F9D79A-D5F4-44E0-BA86-9203382E36C6}" type="presParOf" srcId="{46C22160-CE3D-4BB8-8589-5E1848ECB884}" destId="{27F82632-DDEB-48B6-B673-9D6830E552B2}" srcOrd="1" destOrd="0" presId="urn:microsoft.com/office/officeart/2005/8/layout/list1"/>
    <dgm:cxn modelId="{AA2B358E-174C-4AC0-B13C-27F11577E8DA}" type="presParOf" srcId="{761A8FEA-FBEA-418B-B1F1-F10AD4429181}" destId="{46C45460-8610-4863-AB3E-A6170FA8640B}" srcOrd="1" destOrd="0" presId="urn:microsoft.com/office/officeart/2005/8/layout/list1"/>
    <dgm:cxn modelId="{949B1137-D34B-430E-BB56-E8EC79E353C0}" type="presParOf" srcId="{761A8FEA-FBEA-418B-B1F1-F10AD4429181}" destId="{E0FFC3C6-F889-4FB5-AC93-B7D28B09B637}" srcOrd="2" destOrd="0" presId="urn:microsoft.com/office/officeart/2005/8/layout/list1"/>
    <dgm:cxn modelId="{B9AAF3FB-6358-401D-8C7A-F261E36ACCB7}" type="presParOf" srcId="{761A8FEA-FBEA-418B-B1F1-F10AD4429181}" destId="{3B65839A-092A-4E1C-9ADA-1C2F041F072B}" srcOrd="3" destOrd="0" presId="urn:microsoft.com/office/officeart/2005/8/layout/list1"/>
    <dgm:cxn modelId="{BAFB0490-7ED6-4714-A48C-1B040F22C044}" type="presParOf" srcId="{761A8FEA-FBEA-418B-B1F1-F10AD4429181}" destId="{F6E4E45F-7C12-4077-B6B6-4721A2DE4873}" srcOrd="4" destOrd="0" presId="urn:microsoft.com/office/officeart/2005/8/layout/list1"/>
    <dgm:cxn modelId="{01C95BE7-C0FF-4B74-9A77-49A2FFCE3B15}" type="presParOf" srcId="{F6E4E45F-7C12-4077-B6B6-4721A2DE4873}" destId="{C3E85960-4B29-4D3F-9DBE-0C1AE105A3BA}" srcOrd="0" destOrd="0" presId="urn:microsoft.com/office/officeart/2005/8/layout/list1"/>
    <dgm:cxn modelId="{C16869FE-5B97-4B37-B239-DDE926BB7F71}" type="presParOf" srcId="{F6E4E45F-7C12-4077-B6B6-4721A2DE4873}" destId="{364058F9-3A49-4923-8461-A5DFF64566A2}" srcOrd="1" destOrd="0" presId="urn:microsoft.com/office/officeart/2005/8/layout/list1"/>
    <dgm:cxn modelId="{4513545B-83CB-40D5-A64E-61D2F01C71E8}" type="presParOf" srcId="{761A8FEA-FBEA-418B-B1F1-F10AD4429181}" destId="{7F5A4ED0-4C52-4FFB-ACC2-4184BE6EDA4F}" srcOrd="5" destOrd="0" presId="urn:microsoft.com/office/officeart/2005/8/layout/list1"/>
    <dgm:cxn modelId="{3BB3E334-A62C-4210-ADEF-B7990253A72A}" type="presParOf" srcId="{761A8FEA-FBEA-418B-B1F1-F10AD4429181}" destId="{E4B928A0-AAAC-40DA-91BA-5D43285111FA}" srcOrd="6" destOrd="0" presId="urn:microsoft.com/office/officeart/2005/8/layout/list1"/>
    <dgm:cxn modelId="{427BEF84-2F24-4E30-A465-66D05F3F8C33}" type="presParOf" srcId="{761A8FEA-FBEA-418B-B1F1-F10AD4429181}" destId="{3A18DBBA-274B-45F2-AE29-C95430A5F3F8}" srcOrd="7" destOrd="0" presId="urn:microsoft.com/office/officeart/2005/8/layout/list1"/>
    <dgm:cxn modelId="{7F2AF10E-AFC5-45F2-BA0E-21CB76986879}" type="presParOf" srcId="{761A8FEA-FBEA-418B-B1F1-F10AD4429181}" destId="{099E6608-DBCC-4BA1-A07B-D253A94AE0E0}" srcOrd="8" destOrd="0" presId="urn:microsoft.com/office/officeart/2005/8/layout/list1"/>
    <dgm:cxn modelId="{5773207B-8E9B-4AC9-8A0B-42D0167B45F5}" type="presParOf" srcId="{099E6608-DBCC-4BA1-A07B-D253A94AE0E0}" destId="{FB5CF3DF-846E-4039-8CAF-4B550C513CF6}" srcOrd="0" destOrd="0" presId="urn:microsoft.com/office/officeart/2005/8/layout/list1"/>
    <dgm:cxn modelId="{AB8C3327-2813-4A68-96FF-ACB12E22B8AA}" type="presParOf" srcId="{099E6608-DBCC-4BA1-A07B-D253A94AE0E0}" destId="{878D127B-938E-41F8-B04F-0F6501DD0B5D}" srcOrd="1" destOrd="0" presId="urn:microsoft.com/office/officeart/2005/8/layout/list1"/>
    <dgm:cxn modelId="{38EBCC5A-2C4F-436E-8D22-A6C9450FEE41}" type="presParOf" srcId="{761A8FEA-FBEA-418B-B1F1-F10AD4429181}" destId="{1F4293E5-C5E9-41EB-A3D0-94B5DC015562}" srcOrd="9" destOrd="0" presId="urn:microsoft.com/office/officeart/2005/8/layout/list1"/>
    <dgm:cxn modelId="{580D8EE9-82E2-4CFD-A983-1F9ED29FA376}" type="presParOf" srcId="{761A8FEA-FBEA-418B-B1F1-F10AD4429181}" destId="{AE6970D2-E922-4E5A-B867-8B62F8A80F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x-none"/>
        </a:p>
      </dgm:t>
    </dgm:pt>
    <dgm:pt modelId="{E199F4FD-D02E-4523-9E89-0A7D8EEDE0F9}">
      <dgm:prSet custT="1"/>
      <dgm:spPr/>
      <dgm:t>
        <a:bodyPr/>
        <a:lstStyle/>
        <a:p>
          <a:pPr algn="l"/>
          <a:r>
            <a:rPr lang="uk-UA" sz="2000" b="1" dirty="0" smtClean="0">
              <a:latin typeface="+mn-lt"/>
              <a:cs typeface="Times New Roman" panose="02020603050405020304" pitchFamily="18" charset="0"/>
            </a:rPr>
            <a:t>Що </a:t>
          </a:r>
          <a:r>
            <a:rPr lang="uk-UA" sz="2000" b="1" dirty="0" smtClean="0">
              <a:latin typeface="+mn-lt"/>
              <a:cs typeface="Times New Roman" panose="02020603050405020304" pitchFamily="18" charset="0"/>
            </a:rPr>
            <a:t>означає</a:t>
          </a:r>
          <a:r>
            <a:rPr lang="uk-UA" sz="2000" b="1" dirty="0" smtClean="0">
              <a:latin typeface="+mn-lt"/>
              <a:cs typeface="Times New Roman" panose="02020603050405020304" pitchFamily="18" charset="0"/>
            </a:rPr>
            <a:t>?</a:t>
          </a:r>
          <a:endParaRPr lang="x-none" sz="2000" b="1" dirty="0">
            <a:latin typeface="+mn-lt"/>
            <a:cs typeface="Times New Roman" panose="02020603050405020304" pitchFamily="18" charset="0"/>
          </a:endParaRPr>
        </a:p>
      </dgm:t>
    </dgm:pt>
    <dgm:pt modelId="{B8A84A10-A0D5-4242-AC27-C84C64D9483B}" type="parTrans" cxnId="{F45AECC0-F8E1-4631-994C-7F01A5F64114}">
      <dgm:prSet/>
      <dgm:spPr/>
      <dgm:t>
        <a:bodyPr/>
        <a:lstStyle/>
        <a:p>
          <a:pPr algn="l"/>
          <a:endParaRPr lang="x-none" sz="1800">
            <a:latin typeface="Raleway" pitchFamily="2" charset="-52"/>
          </a:endParaRPr>
        </a:p>
      </dgm:t>
    </dgm:pt>
    <dgm:pt modelId="{0BB8C0A1-352B-4DE7-AB74-B1467D4B3A8F}" type="sibTrans" cxnId="{F45AECC0-F8E1-4631-994C-7F01A5F64114}">
      <dgm:prSet/>
      <dgm:spPr/>
      <dgm:t>
        <a:bodyPr/>
        <a:lstStyle/>
        <a:p>
          <a:pPr algn="l"/>
          <a:endParaRPr lang="x-none" sz="1800">
            <a:latin typeface="Raleway" pitchFamily="2" charset="-52"/>
          </a:endParaRPr>
        </a:p>
      </dgm:t>
    </dgm:pt>
    <dgm:pt modelId="{9F436038-04AB-47A7-8A17-C758B672E959}">
      <dgm:prSet custT="1"/>
      <dgm:spPr/>
      <dgm:t>
        <a:bodyPr/>
        <a:lstStyle/>
        <a:p>
          <a:pPr algn="l"/>
          <a:r>
            <a:rPr lang="uk-UA" sz="2000" b="1" dirty="0" smtClean="0">
              <a:latin typeface="+mn-lt"/>
              <a:cs typeface="Times New Roman" panose="02020603050405020304" pitchFamily="18" charset="0"/>
            </a:rPr>
            <a:t>Техніка</a:t>
          </a:r>
          <a:endParaRPr lang="x-none" sz="2000" b="1" dirty="0">
            <a:latin typeface="+mn-lt"/>
            <a:cs typeface="Times New Roman" panose="02020603050405020304" pitchFamily="18" charset="0"/>
          </a:endParaRPr>
        </a:p>
      </dgm:t>
    </dgm:pt>
    <dgm:pt modelId="{DF9AB95B-73DF-43A5-81E8-74A7BEE96421}" type="parTrans" cxnId="{767B096F-897E-412E-B978-C1DBCCC0D479}">
      <dgm:prSet/>
      <dgm:spPr/>
      <dgm:t>
        <a:bodyPr/>
        <a:lstStyle/>
        <a:p>
          <a:pPr algn="l"/>
          <a:endParaRPr lang="x-none" sz="1800">
            <a:latin typeface="Raleway" pitchFamily="2" charset="-52"/>
          </a:endParaRPr>
        </a:p>
      </dgm:t>
    </dgm:pt>
    <dgm:pt modelId="{ECAAEBA8-1EE7-44A2-93D7-AC9F62537A41}" type="sibTrans" cxnId="{767B096F-897E-412E-B978-C1DBCCC0D479}">
      <dgm:prSet/>
      <dgm:spPr/>
      <dgm:t>
        <a:bodyPr/>
        <a:lstStyle/>
        <a:p>
          <a:pPr algn="l"/>
          <a:endParaRPr lang="x-none" sz="1800">
            <a:latin typeface="Raleway" pitchFamily="2" charset="-52"/>
          </a:endParaRPr>
        </a:p>
      </dgm:t>
    </dgm:pt>
    <dgm:pt modelId="{CC7BB812-50B7-45DF-B528-EACEB340D8A3}">
      <dgm:prSet custT="1"/>
      <dgm:spPr/>
      <dgm:t>
        <a:bodyPr/>
        <a:lstStyle/>
        <a:p>
          <a:pPr algn="l"/>
          <a:r>
            <a:rPr lang="uk-UA" sz="2000" b="1" dirty="0" smtClean="0">
              <a:latin typeface="+mn-lt"/>
              <a:cs typeface="Times New Roman" panose="02020603050405020304" pitchFamily="18" charset="0"/>
            </a:rPr>
            <a:t>Обмеження</a:t>
          </a:r>
          <a:endParaRPr lang="x-none" sz="2000" b="1" dirty="0">
            <a:latin typeface="+mn-lt"/>
            <a:cs typeface="Times New Roman" panose="02020603050405020304" pitchFamily="18" charset="0"/>
          </a:endParaRPr>
        </a:p>
      </dgm:t>
    </dgm:pt>
    <dgm:pt modelId="{FDCBC8EF-C822-4D53-ABCB-5703B02084A5}" type="parTrans" cxnId="{9F6B0162-C01F-4C70-BB5B-3A8B425F1534}">
      <dgm:prSet/>
      <dgm:spPr/>
      <dgm:t>
        <a:bodyPr/>
        <a:lstStyle/>
        <a:p>
          <a:pPr algn="l"/>
          <a:endParaRPr lang="x-none" sz="1800">
            <a:latin typeface="Raleway" pitchFamily="2" charset="-52"/>
          </a:endParaRPr>
        </a:p>
      </dgm:t>
    </dgm:pt>
    <dgm:pt modelId="{7C9FF780-7A35-430B-935D-5399E77B2426}" type="sibTrans" cxnId="{9F6B0162-C01F-4C70-BB5B-3A8B425F1534}">
      <dgm:prSet/>
      <dgm:spPr/>
      <dgm:t>
        <a:bodyPr/>
        <a:lstStyle/>
        <a:p>
          <a:pPr algn="l"/>
          <a:endParaRPr lang="x-none" sz="1800">
            <a:latin typeface="Raleway" pitchFamily="2" charset="-52"/>
          </a:endParaRPr>
        </a:p>
      </dgm:t>
    </dgm:pt>
    <dgm:pt modelId="{4E25726D-02DE-46A4-80B9-BD5AD0E7F477}">
      <dgm:prSet custT="1"/>
      <dgm:spPr/>
      <dgm:t>
        <a:bodyPr/>
        <a:lstStyle/>
        <a:p>
          <a:pPr algn="l"/>
          <a:r>
            <a:rPr lang="uk-UA" sz="1800" b="0" dirty="0" smtClean="0">
              <a:latin typeface="+mn-lt"/>
            </a:rPr>
            <a:t>Інспектування</a:t>
          </a:r>
          <a:r>
            <a:rPr lang="uk-UA" sz="1800" b="1" dirty="0" smtClean="0">
              <a:latin typeface="+mn-lt"/>
            </a:rPr>
            <a:t> </a:t>
          </a:r>
          <a:r>
            <a:rPr lang="uk-UA" sz="1800" dirty="0" smtClean="0">
              <a:latin typeface="+mn-lt"/>
            </a:rPr>
            <a:t>передбачає перевірку внутрішніх чи зовнішніх записів або документів у паперовій, електронній формі або фізичний огляд</a:t>
          </a:r>
          <a:endParaRPr lang="x-none" sz="1800" dirty="0">
            <a:latin typeface="+mn-lt"/>
            <a:cs typeface="Times New Roman" panose="02020603050405020304" pitchFamily="18" charset="0"/>
          </a:endParaRPr>
        </a:p>
      </dgm:t>
    </dgm:pt>
    <dgm:pt modelId="{3616ED6F-5029-4C3F-BB92-812F2DA46E4A}" type="parTrans" cxnId="{16066047-66EF-4521-B13C-A284A55D6EC6}">
      <dgm:prSet/>
      <dgm:spPr/>
      <dgm:t>
        <a:bodyPr/>
        <a:lstStyle/>
        <a:p>
          <a:pPr algn="l"/>
          <a:endParaRPr lang="x-none" sz="1800">
            <a:latin typeface="Raleway" pitchFamily="2" charset="-52"/>
          </a:endParaRPr>
        </a:p>
      </dgm:t>
    </dgm:pt>
    <dgm:pt modelId="{9807F788-A1DB-41E3-99A9-0B1570B3BFAC}" type="sibTrans" cxnId="{16066047-66EF-4521-B13C-A284A55D6EC6}">
      <dgm:prSet/>
      <dgm:spPr/>
      <dgm:t>
        <a:bodyPr/>
        <a:lstStyle/>
        <a:p>
          <a:pPr algn="l"/>
          <a:endParaRPr lang="x-none" sz="1800">
            <a:latin typeface="Raleway" pitchFamily="2" charset="-52"/>
          </a:endParaRPr>
        </a:p>
      </dgm:t>
    </dgm:pt>
    <dgm:pt modelId="{26681DBA-4EB9-49A5-94E0-9FBAE03DC26B}">
      <dgm:prSet custT="1"/>
      <dgm:spPr/>
      <dgm:t>
        <a:bodyPr/>
        <a:lstStyle/>
        <a:p>
          <a:pPr algn="l"/>
          <a:r>
            <a:rPr lang="uk-UA" sz="1800" dirty="0" smtClean="0">
              <a:latin typeface="+mn-lt"/>
            </a:rPr>
            <a:t>Може включати перевірку як фізичних активів, так і документальних джерел </a:t>
          </a:r>
          <a:endParaRPr lang="x-none" sz="1800" dirty="0">
            <a:latin typeface="+mn-lt"/>
            <a:cs typeface="Times New Roman" panose="02020603050405020304" pitchFamily="18" charset="0"/>
          </a:endParaRPr>
        </a:p>
      </dgm:t>
    </dgm:pt>
    <dgm:pt modelId="{96F4F8D2-B5F5-4D49-8115-0A1EA90B432D}" type="parTrans" cxnId="{99C51B31-793C-4335-B763-BB9D3A1FD0E6}">
      <dgm:prSet/>
      <dgm:spPr/>
      <dgm:t>
        <a:bodyPr/>
        <a:lstStyle/>
        <a:p>
          <a:pPr algn="l"/>
          <a:endParaRPr lang="x-none" sz="1800">
            <a:latin typeface="Raleway" pitchFamily="2" charset="-52"/>
          </a:endParaRPr>
        </a:p>
      </dgm:t>
    </dgm:pt>
    <dgm:pt modelId="{1ECC5C4E-6BCF-4CAD-AF05-C5997FE79B51}" type="sibTrans" cxnId="{99C51B31-793C-4335-B763-BB9D3A1FD0E6}">
      <dgm:prSet/>
      <dgm:spPr/>
      <dgm:t>
        <a:bodyPr/>
        <a:lstStyle/>
        <a:p>
          <a:pPr algn="l"/>
          <a:endParaRPr lang="x-none" sz="1800">
            <a:latin typeface="Raleway" pitchFamily="2" charset="-52"/>
          </a:endParaRPr>
        </a:p>
      </dgm:t>
    </dgm:pt>
    <dgm:pt modelId="{34745640-4289-49D5-86D1-905BD6995035}">
      <dgm:prSet custT="1"/>
      <dgm:spPr/>
      <dgm:t>
        <a:bodyPr/>
        <a:lstStyle/>
        <a:p>
          <a:pPr algn="l"/>
          <a:r>
            <a:rPr lang="uk-UA" sz="1800" dirty="0" smtClean="0">
              <a:latin typeface="+mn-lt"/>
            </a:rPr>
            <a:t>Аудитори вивчають питання достовірності документів з професійним скептицизмом, пам’ятаючи про ризики шахрайства</a:t>
          </a:r>
          <a:endParaRPr lang="x-none" sz="1800" dirty="0">
            <a:latin typeface="+mn-lt"/>
            <a:cs typeface="Times New Roman" panose="02020603050405020304" pitchFamily="18" charset="0"/>
          </a:endParaRPr>
        </a:p>
      </dgm:t>
    </dgm:pt>
    <dgm:pt modelId="{F9155FD4-A0D5-4E2C-8255-6578836C8D38}" type="parTrans" cxnId="{E7345807-ECDB-449C-BEDE-5F3F40CBA4CB}">
      <dgm:prSet/>
      <dgm:spPr/>
      <dgm:t>
        <a:bodyPr/>
        <a:lstStyle/>
        <a:p>
          <a:pPr algn="l"/>
          <a:endParaRPr lang="x-none" sz="1800">
            <a:latin typeface="Raleway" pitchFamily="2" charset="-52"/>
          </a:endParaRPr>
        </a:p>
      </dgm:t>
    </dgm:pt>
    <dgm:pt modelId="{7FEA7691-C463-4B9C-A82A-7AD160887DF9}" type="sibTrans" cxnId="{E7345807-ECDB-449C-BEDE-5F3F40CBA4CB}">
      <dgm:prSet/>
      <dgm:spPr/>
      <dgm:t>
        <a:bodyPr/>
        <a:lstStyle/>
        <a:p>
          <a:pPr algn="l"/>
          <a:endParaRPr lang="x-none" sz="1800">
            <a:latin typeface="Raleway" pitchFamily="2" charset="-52"/>
          </a:endParaRPr>
        </a:p>
      </dgm:t>
    </dgm:pt>
    <dgm:pt modelId="{E0310702-3B70-4CEC-8651-B016BAB17CF6}">
      <dgm:prSet custT="1"/>
      <dgm:spPr/>
      <dgm:t>
        <a:bodyPr/>
        <a:lstStyle/>
        <a:p>
          <a:pPr algn="l"/>
          <a:r>
            <a:rPr lang="uk-UA" sz="2000" b="1" dirty="0" smtClean="0">
              <a:latin typeface="+mn-lt"/>
              <a:cs typeface="Times New Roman" panose="02020603050405020304" pitchFamily="18" charset="0"/>
            </a:rPr>
            <a:t>Інтерпретація результату</a:t>
          </a:r>
          <a:endParaRPr lang="x-none" sz="2000" b="1" dirty="0">
            <a:latin typeface="+mn-lt"/>
            <a:cs typeface="Times New Roman" panose="02020603050405020304" pitchFamily="18" charset="0"/>
          </a:endParaRPr>
        </a:p>
      </dgm:t>
    </dgm:pt>
    <dgm:pt modelId="{9B10569E-6B97-492D-A5FF-3DA40800EFB4}" type="parTrans" cxnId="{9291C95B-58FA-4189-816E-C7D544F49F67}">
      <dgm:prSet/>
      <dgm:spPr/>
      <dgm:t>
        <a:bodyPr/>
        <a:lstStyle/>
        <a:p>
          <a:endParaRPr lang="ru-RU"/>
        </a:p>
      </dgm:t>
    </dgm:pt>
    <dgm:pt modelId="{199E523C-469D-46FF-88CB-274CFF5A972D}" type="sibTrans" cxnId="{9291C95B-58FA-4189-816E-C7D544F49F67}">
      <dgm:prSet/>
      <dgm:spPr/>
      <dgm:t>
        <a:bodyPr/>
        <a:lstStyle/>
        <a:p>
          <a:endParaRPr lang="ru-RU"/>
        </a:p>
      </dgm:t>
    </dgm:pt>
    <dgm:pt modelId="{2EA9350A-9EE3-4A01-B027-82D308FDFAFB}">
      <dgm:prSet/>
      <dgm:spPr/>
      <dgm:t>
        <a:bodyPr/>
        <a:lstStyle/>
        <a:p>
          <a:r>
            <a:rPr lang="uk-UA" dirty="0" smtClean="0">
              <a:latin typeface="+mn-lt"/>
            </a:rPr>
            <a:t>Інспектування дозволяє оцінити якість документів різних категорій як джерела аудиторських доказів та визначити їх надійність</a:t>
          </a:r>
          <a:r>
            <a:rPr lang="uk-UA" dirty="0" smtClean="0"/>
            <a:t>.</a:t>
          </a:r>
          <a:endParaRPr lang="ru-RU" dirty="0"/>
        </a:p>
      </dgm:t>
    </dgm:pt>
    <dgm:pt modelId="{638003D0-3166-43BE-9A7F-7F8E47B44816}" type="parTrans" cxnId="{8E839376-BA42-4DE8-998D-391653C9A332}">
      <dgm:prSet/>
      <dgm:spPr/>
      <dgm:t>
        <a:bodyPr/>
        <a:lstStyle/>
        <a:p>
          <a:endParaRPr lang="ru-RU"/>
        </a:p>
      </dgm:t>
    </dgm:pt>
    <dgm:pt modelId="{245123B4-5D45-4038-9C40-366620C0AC58}" type="sibTrans" cxnId="{8E839376-BA42-4DE8-998D-391653C9A332}">
      <dgm:prSet/>
      <dgm:spPr/>
      <dgm:t>
        <a:bodyPr/>
        <a:lstStyle/>
        <a:p>
          <a:endParaRPr lang="ru-RU"/>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46C22160-CE3D-4BB8-8589-5E1848ECB884}" type="pres">
      <dgm:prSet presAssocID="{E199F4FD-D02E-4523-9E89-0A7D8EEDE0F9}" presName="parentLin" presStyleCnt="0"/>
      <dgm:spPr/>
    </dgm:pt>
    <dgm:pt modelId="{8B42F1DC-1F1F-4217-8B76-4DFF8E722D06}" type="pres">
      <dgm:prSet presAssocID="{E199F4FD-D02E-4523-9E89-0A7D8EEDE0F9}" presName="parentLeftMargin" presStyleLbl="node1" presStyleIdx="0" presStyleCnt="4"/>
      <dgm:spPr/>
      <dgm:t>
        <a:bodyPr/>
        <a:lstStyle/>
        <a:p>
          <a:endParaRPr lang="ru-RU"/>
        </a:p>
      </dgm:t>
    </dgm:pt>
    <dgm:pt modelId="{27F82632-DDEB-48B6-B673-9D6830E552B2}" type="pres">
      <dgm:prSet presAssocID="{E199F4FD-D02E-4523-9E89-0A7D8EEDE0F9}" presName="parentText" presStyleLbl="node1" presStyleIdx="0" presStyleCnt="4">
        <dgm:presLayoutVars>
          <dgm:chMax val="0"/>
          <dgm:bulletEnabled val="1"/>
        </dgm:presLayoutVars>
      </dgm:prSet>
      <dgm:spPr/>
      <dgm:t>
        <a:bodyPr/>
        <a:lstStyle/>
        <a:p>
          <a:endParaRPr lang="ru-RU"/>
        </a:p>
      </dgm:t>
    </dgm:pt>
    <dgm:pt modelId="{46C45460-8610-4863-AB3E-A6170FA8640B}" type="pres">
      <dgm:prSet presAssocID="{E199F4FD-D02E-4523-9E89-0A7D8EEDE0F9}" presName="negativeSpace" presStyleCnt="0"/>
      <dgm:spPr/>
    </dgm:pt>
    <dgm:pt modelId="{E0FFC3C6-F889-4FB5-AC93-B7D28B09B637}" type="pres">
      <dgm:prSet presAssocID="{E199F4FD-D02E-4523-9E89-0A7D8EEDE0F9}" presName="childText" presStyleLbl="conFgAcc1" presStyleIdx="0" presStyleCnt="4">
        <dgm:presLayoutVars>
          <dgm:bulletEnabled val="1"/>
        </dgm:presLayoutVars>
      </dgm:prSet>
      <dgm:spPr/>
      <dgm:t>
        <a:bodyPr/>
        <a:lstStyle/>
        <a:p>
          <a:endParaRPr lang="ru-RU"/>
        </a:p>
      </dgm:t>
    </dgm:pt>
    <dgm:pt modelId="{3B65839A-092A-4E1C-9ADA-1C2F041F072B}" type="pres">
      <dgm:prSet presAssocID="{0BB8C0A1-352B-4DE7-AB74-B1467D4B3A8F}" presName="spaceBetweenRectangles" presStyleCnt="0"/>
      <dgm:spPr/>
    </dgm:pt>
    <dgm:pt modelId="{F6E4E45F-7C12-4077-B6B6-4721A2DE4873}" type="pres">
      <dgm:prSet presAssocID="{9F436038-04AB-47A7-8A17-C758B672E959}" presName="parentLin" presStyleCnt="0"/>
      <dgm:spPr/>
    </dgm:pt>
    <dgm:pt modelId="{C3E85960-4B29-4D3F-9DBE-0C1AE105A3BA}" type="pres">
      <dgm:prSet presAssocID="{9F436038-04AB-47A7-8A17-C758B672E959}" presName="parentLeftMargin" presStyleLbl="node1" presStyleIdx="0" presStyleCnt="4"/>
      <dgm:spPr/>
      <dgm:t>
        <a:bodyPr/>
        <a:lstStyle/>
        <a:p>
          <a:endParaRPr lang="ru-RU"/>
        </a:p>
      </dgm:t>
    </dgm:pt>
    <dgm:pt modelId="{364058F9-3A49-4923-8461-A5DFF64566A2}" type="pres">
      <dgm:prSet presAssocID="{9F436038-04AB-47A7-8A17-C758B672E959}" presName="parentText" presStyleLbl="node1" presStyleIdx="1" presStyleCnt="4">
        <dgm:presLayoutVars>
          <dgm:chMax val="0"/>
          <dgm:bulletEnabled val="1"/>
        </dgm:presLayoutVars>
      </dgm:prSet>
      <dgm:spPr/>
      <dgm:t>
        <a:bodyPr/>
        <a:lstStyle/>
        <a:p>
          <a:endParaRPr lang="ru-RU"/>
        </a:p>
      </dgm:t>
    </dgm:pt>
    <dgm:pt modelId="{7F5A4ED0-4C52-4FFB-ACC2-4184BE6EDA4F}" type="pres">
      <dgm:prSet presAssocID="{9F436038-04AB-47A7-8A17-C758B672E959}" presName="negativeSpace" presStyleCnt="0"/>
      <dgm:spPr/>
    </dgm:pt>
    <dgm:pt modelId="{E4B928A0-AAAC-40DA-91BA-5D43285111FA}" type="pres">
      <dgm:prSet presAssocID="{9F436038-04AB-47A7-8A17-C758B672E959}" presName="childText" presStyleLbl="conFgAcc1" presStyleIdx="1" presStyleCnt="4">
        <dgm:presLayoutVars>
          <dgm:bulletEnabled val="1"/>
        </dgm:presLayoutVars>
      </dgm:prSet>
      <dgm:spPr/>
      <dgm:t>
        <a:bodyPr/>
        <a:lstStyle/>
        <a:p>
          <a:endParaRPr lang="ru-RU"/>
        </a:p>
      </dgm:t>
    </dgm:pt>
    <dgm:pt modelId="{3A18DBBA-274B-45F2-AE29-C95430A5F3F8}" type="pres">
      <dgm:prSet presAssocID="{ECAAEBA8-1EE7-44A2-93D7-AC9F62537A41}" presName="spaceBetweenRectangles" presStyleCnt="0"/>
      <dgm:spPr/>
    </dgm:pt>
    <dgm:pt modelId="{099E6608-DBCC-4BA1-A07B-D253A94AE0E0}" type="pres">
      <dgm:prSet presAssocID="{CC7BB812-50B7-45DF-B528-EACEB340D8A3}" presName="parentLin" presStyleCnt="0"/>
      <dgm:spPr/>
    </dgm:pt>
    <dgm:pt modelId="{FB5CF3DF-846E-4039-8CAF-4B550C513CF6}" type="pres">
      <dgm:prSet presAssocID="{CC7BB812-50B7-45DF-B528-EACEB340D8A3}" presName="parentLeftMargin" presStyleLbl="node1" presStyleIdx="1" presStyleCnt="4"/>
      <dgm:spPr/>
      <dgm:t>
        <a:bodyPr/>
        <a:lstStyle/>
        <a:p>
          <a:endParaRPr lang="ru-RU"/>
        </a:p>
      </dgm:t>
    </dgm:pt>
    <dgm:pt modelId="{878D127B-938E-41F8-B04F-0F6501DD0B5D}" type="pres">
      <dgm:prSet presAssocID="{CC7BB812-50B7-45DF-B528-EACEB340D8A3}" presName="parentText" presStyleLbl="node1" presStyleIdx="2" presStyleCnt="4">
        <dgm:presLayoutVars>
          <dgm:chMax val="0"/>
          <dgm:bulletEnabled val="1"/>
        </dgm:presLayoutVars>
      </dgm:prSet>
      <dgm:spPr/>
      <dgm:t>
        <a:bodyPr/>
        <a:lstStyle/>
        <a:p>
          <a:endParaRPr lang="ru-RU"/>
        </a:p>
      </dgm:t>
    </dgm:pt>
    <dgm:pt modelId="{1F4293E5-C5E9-41EB-A3D0-94B5DC015562}" type="pres">
      <dgm:prSet presAssocID="{CC7BB812-50B7-45DF-B528-EACEB340D8A3}" presName="negativeSpace" presStyleCnt="0"/>
      <dgm:spPr/>
    </dgm:pt>
    <dgm:pt modelId="{AE6970D2-E922-4E5A-B867-8B62F8A80FC6}" type="pres">
      <dgm:prSet presAssocID="{CC7BB812-50B7-45DF-B528-EACEB340D8A3}" presName="childText" presStyleLbl="conFgAcc1" presStyleIdx="2" presStyleCnt="4">
        <dgm:presLayoutVars>
          <dgm:bulletEnabled val="1"/>
        </dgm:presLayoutVars>
      </dgm:prSet>
      <dgm:spPr/>
      <dgm:t>
        <a:bodyPr/>
        <a:lstStyle/>
        <a:p>
          <a:endParaRPr lang="ru-RU"/>
        </a:p>
      </dgm:t>
    </dgm:pt>
    <dgm:pt modelId="{224E3B52-6B95-4A47-B885-B2ADB72C0107}" type="pres">
      <dgm:prSet presAssocID="{7C9FF780-7A35-430B-935D-5399E77B2426}" presName="spaceBetweenRectangles" presStyleCnt="0"/>
      <dgm:spPr/>
    </dgm:pt>
    <dgm:pt modelId="{ACDBE93D-5ECF-4DAA-91FA-F72916E84CF5}" type="pres">
      <dgm:prSet presAssocID="{E0310702-3B70-4CEC-8651-B016BAB17CF6}" presName="parentLin" presStyleCnt="0"/>
      <dgm:spPr/>
    </dgm:pt>
    <dgm:pt modelId="{46FCDF46-B738-490D-B342-DF24B4455D9A}" type="pres">
      <dgm:prSet presAssocID="{E0310702-3B70-4CEC-8651-B016BAB17CF6}" presName="parentLeftMargin" presStyleLbl="node1" presStyleIdx="2" presStyleCnt="4"/>
      <dgm:spPr/>
      <dgm:t>
        <a:bodyPr/>
        <a:lstStyle/>
        <a:p>
          <a:endParaRPr lang="ru-RU"/>
        </a:p>
      </dgm:t>
    </dgm:pt>
    <dgm:pt modelId="{5A43FFB7-D219-4DCB-975D-6960B703D1B3}" type="pres">
      <dgm:prSet presAssocID="{E0310702-3B70-4CEC-8651-B016BAB17CF6}" presName="parentText" presStyleLbl="node1" presStyleIdx="3" presStyleCnt="4">
        <dgm:presLayoutVars>
          <dgm:chMax val="0"/>
          <dgm:bulletEnabled val="1"/>
        </dgm:presLayoutVars>
      </dgm:prSet>
      <dgm:spPr/>
      <dgm:t>
        <a:bodyPr/>
        <a:lstStyle/>
        <a:p>
          <a:endParaRPr lang="ru-RU"/>
        </a:p>
      </dgm:t>
    </dgm:pt>
    <dgm:pt modelId="{DC518FA4-3131-40B8-B5DC-0024B0FCC88B}" type="pres">
      <dgm:prSet presAssocID="{E0310702-3B70-4CEC-8651-B016BAB17CF6}" presName="negativeSpace" presStyleCnt="0"/>
      <dgm:spPr/>
    </dgm:pt>
    <dgm:pt modelId="{F8CD7738-DE8E-4DED-8B98-1AB75E7B23D7}" type="pres">
      <dgm:prSet presAssocID="{E0310702-3B70-4CEC-8651-B016BAB17CF6}" presName="childText" presStyleLbl="conFgAcc1" presStyleIdx="3" presStyleCnt="4">
        <dgm:presLayoutVars>
          <dgm:bulletEnabled val="1"/>
        </dgm:presLayoutVars>
      </dgm:prSet>
      <dgm:spPr/>
      <dgm:t>
        <a:bodyPr/>
        <a:lstStyle/>
        <a:p>
          <a:endParaRPr lang="ru-RU"/>
        </a:p>
      </dgm:t>
    </dgm:pt>
  </dgm:ptLst>
  <dgm:cxnLst>
    <dgm:cxn modelId="{9291C95B-58FA-4189-816E-C7D544F49F67}" srcId="{895DE4F8-3D1F-4FA1-B2BA-359A663800B8}" destId="{E0310702-3B70-4CEC-8651-B016BAB17CF6}" srcOrd="3" destOrd="0" parTransId="{9B10569E-6B97-492D-A5FF-3DA40800EFB4}" sibTransId="{199E523C-469D-46FF-88CB-274CFF5A972D}"/>
    <dgm:cxn modelId="{A8317A40-171C-45DC-BC70-625185C066C7}" type="presOf" srcId="{26681DBA-4EB9-49A5-94E0-9FBAE03DC26B}" destId="{E4B928A0-AAAC-40DA-91BA-5D43285111FA}" srcOrd="0" destOrd="0" presId="urn:microsoft.com/office/officeart/2005/8/layout/list1"/>
    <dgm:cxn modelId="{BA292EDC-68D6-4836-BF33-7C9DDD710595}" type="presOf" srcId="{9F436038-04AB-47A7-8A17-C758B672E959}" destId="{C3E85960-4B29-4D3F-9DBE-0C1AE105A3BA}" srcOrd="0" destOrd="0" presId="urn:microsoft.com/office/officeart/2005/8/layout/list1"/>
    <dgm:cxn modelId="{E5631EAC-6444-4327-8D0D-5070D1F35375}" type="presOf" srcId="{2EA9350A-9EE3-4A01-B027-82D308FDFAFB}" destId="{F8CD7738-DE8E-4DED-8B98-1AB75E7B23D7}" srcOrd="0" destOrd="0" presId="urn:microsoft.com/office/officeart/2005/8/layout/list1"/>
    <dgm:cxn modelId="{50E3537F-FCB9-4AAB-8B08-F796E7FF9A5A}" type="presOf" srcId="{895DE4F8-3D1F-4FA1-B2BA-359A663800B8}" destId="{761A8FEA-FBEA-418B-B1F1-F10AD4429181}" srcOrd="0" destOrd="0" presId="urn:microsoft.com/office/officeart/2005/8/layout/list1"/>
    <dgm:cxn modelId="{C8507C7C-9265-4234-B13D-38A477C8C772}" type="presOf" srcId="{CC7BB812-50B7-45DF-B528-EACEB340D8A3}" destId="{878D127B-938E-41F8-B04F-0F6501DD0B5D}" srcOrd="1" destOrd="0" presId="urn:microsoft.com/office/officeart/2005/8/layout/list1"/>
    <dgm:cxn modelId="{F45AECC0-F8E1-4631-994C-7F01A5F64114}" srcId="{895DE4F8-3D1F-4FA1-B2BA-359A663800B8}" destId="{E199F4FD-D02E-4523-9E89-0A7D8EEDE0F9}" srcOrd="0" destOrd="0" parTransId="{B8A84A10-A0D5-4242-AC27-C84C64D9483B}" sibTransId="{0BB8C0A1-352B-4DE7-AB74-B1467D4B3A8F}"/>
    <dgm:cxn modelId="{FE062B37-60C1-4C85-822B-F2F1B99D2B10}" type="presOf" srcId="{34745640-4289-49D5-86D1-905BD6995035}" destId="{AE6970D2-E922-4E5A-B867-8B62F8A80FC6}" srcOrd="0" destOrd="0" presId="urn:microsoft.com/office/officeart/2005/8/layout/list1"/>
    <dgm:cxn modelId="{9F6B0162-C01F-4C70-BB5B-3A8B425F1534}" srcId="{895DE4F8-3D1F-4FA1-B2BA-359A663800B8}" destId="{CC7BB812-50B7-45DF-B528-EACEB340D8A3}" srcOrd="2" destOrd="0" parTransId="{FDCBC8EF-C822-4D53-ABCB-5703B02084A5}" sibTransId="{7C9FF780-7A35-430B-935D-5399E77B2426}"/>
    <dgm:cxn modelId="{16066047-66EF-4521-B13C-A284A55D6EC6}" srcId="{E199F4FD-D02E-4523-9E89-0A7D8EEDE0F9}" destId="{4E25726D-02DE-46A4-80B9-BD5AD0E7F477}" srcOrd="0" destOrd="0" parTransId="{3616ED6F-5029-4C3F-BB92-812F2DA46E4A}" sibTransId="{9807F788-A1DB-41E3-99A9-0B1570B3BFAC}"/>
    <dgm:cxn modelId="{767B096F-897E-412E-B978-C1DBCCC0D479}" srcId="{895DE4F8-3D1F-4FA1-B2BA-359A663800B8}" destId="{9F436038-04AB-47A7-8A17-C758B672E959}" srcOrd="1" destOrd="0" parTransId="{DF9AB95B-73DF-43A5-81E8-74A7BEE96421}" sibTransId="{ECAAEBA8-1EE7-44A2-93D7-AC9F62537A41}"/>
    <dgm:cxn modelId="{8E839376-BA42-4DE8-998D-391653C9A332}" srcId="{E0310702-3B70-4CEC-8651-B016BAB17CF6}" destId="{2EA9350A-9EE3-4A01-B027-82D308FDFAFB}" srcOrd="0" destOrd="0" parTransId="{638003D0-3166-43BE-9A7F-7F8E47B44816}" sibTransId="{245123B4-5D45-4038-9C40-366620C0AC58}"/>
    <dgm:cxn modelId="{BA19730E-E180-4036-B9AE-8B2C75699F9F}" type="presOf" srcId="{CC7BB812-50B7-45DF-B528-EACEB340D8A3}" destId="{FB5CF3DF-846E-4039-8CAF-4B550C513CF6}" srcOrd="0" destOrd="0" presId="urn:microsoft.com/office/officeart/2005/8/layout/list1"/>
    <dgm:cxn modelId="{5C48C460-E782-4C86-9934-5403F9CDEF53}" type="presOf" srcId="{E199F4FD-D02E-4523-9E89-0A7D8EEDE0F9}" destId="{8B42F1DC-1F1F-4217-8B76-4DFF8E722D06}" srcOrd="0" destOrd="0" presId="urn:microsoft.com/office/officeart/2005/8/layout/list1"/>
    <dgm:cxn modelId="{69A330E5-663D-46D2-879A-7180D77E79A6}" type="presOf" srcId="{4E25726D-02DE-46A4-80B9-BD5AD0E7F477}" destId="{E0FFC3C6-F889-4FB5-AC93-B7D28B09B637}" srcOrd="0" destOrd="0" presId="urn:microsoft.com/office/officeart/2005/8/layout/list1"/>
    <dgm:cxn modelId="{B6977F3E-F523-4805-96E6-BA4BAD32DFBA}" type="presOf" srcId="{E199F4FD-D02E-4523-9E89-0A7D8EEDE0F9}" destId="{27F82632-DDEB-48B6-B673-9D6830E552B2}" srcOrd="1" destOrd="0" presId="urn:microsoft.com/office/officeart/2005/8/layout/list1"/>
    <dgm:cxn modelId="{99C51B31-793C-4335-B763-BB9D3A1FD0E6}" srcId="{9F436038-04AB-47A7-8A17-C758B672E959}" destId="{26681DBA-4EB9-49A5-94E0-9FBAE03DC26B}" srcOrd="0" destOrd="0" parTransId="{96F4F8D2-B5F5-4D49-8115-0A1EA90B432D}" sibTransId="{1ECC5C4E-6BCF-4CAD-AF05-C5997FE79B51}"/>
    <dgm:cxn modelId="{E7345807-ECDB-449C-BEDE-5F3F40CBA4CB}" srcId="{CC7BB812-50B7-45DF-B528-EACEB340D8A3}" destId="{34745640-4289-49D5-86D1-905BD6995035}" srcOrd="0" destOrd="0" parTransId="{F9155FD4-A0D5-4E2C-8255-6578836C8D38}" sibTransId="{7FEA7691-C463-4B9C-A82A-7AD160887DF9}"/>
    <dgm:cxn modelId="{1FD5ED52-E1E2-47FF-B15F-AC009C659AF9}" type="presOf" srcId="{E0310702-3B70-4CEC-8651-B016BAB17CF6}" destId="{5A43FFB7-D219-4DCB-975D-6960B703D1B3}" srcOrd="1" destOrd="0" presId="urn:microsoft.com/office/officeart/2005/8/layout/list1"/>
    <dgm:cxn modelId="{87791349-ACC5-4C57-9E9F-4923E6CFEBAC}" type="presOf" srcId="{9F436038-04AB-47A7-8A17-C758B672E959}" destId="{364058F9-3A49-4923-8461-A5DFF64566A2}" srcOrd="1" destOrd="0" presId="urn:microsoft.com/office/officeart/2005/8/layout/list1"/>
    <dgm:cxn modelId="{75C8371E-EB18-4AFE-A9E9-54291297A88D}" type="presOf" srcId="{E0310702-3B70-4CEC-8651-B016BAB17CF6}" destId="{46FCDF46-B738-490D-B342-DF24B4455D9A}" srcOrd="0" destOrd="0" presId="urn:microsoft.com/office/officeart/2005/8/layout/list1"/>
    <dgm:cxn modelId="{E76B624B-D63B-43DE-855A-DBF08F0F4A11}" type="presParOf" srcId="{761A8FEA-FBEA-418B-B1F1-F10AD4429181}" destId="{46C22160-CE3D-4BB8-8589-5E1848ECB884}" srcOrd="0" destOrd="0" presId="urn:microsoft.com/office/officeart/2005/8/layout/list1"/>
    <dgm:cxn modelId="{C3B3984F-4ED6-48F3-A1C0-42F9A410A958}" type="presParOf" srcId="{46C22160-CE3D-4BB8-8589-5E1848ECB884}" destId="{8B42F1DC-1F1F-4217-8B76-4DFF8E722D06}" srcOrd="0" destOrd="0" presId="urn:microsoft.com/office/officeart/2005/8/layout/list1"/>
    <dgm:cxn modelId="{0EC1A83A-89B7-4FC7-81B0-3999976D53BF}" type="presParOf" srcId="{46C22160-CE3D-4BB8-8589-5E1848ECB884}" destId="{27F82632-DDEB-48B6-B673-9D6830E552B2}" srcOrd="1" destOrd="0" presId="urn:microsoft.com/office/officeart/2005/8/layout/list1"/>
    <dgm:cxn modelId="{D5B1CEBA-B52D-46DE-A194-3FBE54F62C0B}" type="presParOf" srcId="{761A8FEA-FBEA-418B-B1F1-F10AD4429181}" destId="{46C45460-8610-4863-AB3E-A6170FA8640B}" srcOrd="1" destOrd="0" presId="urn:microsoft.com/office/officeart/2005/8/layout/list1"/>
    <dgm:cxn modelId="{FBD18893-A779-4E71-A0E6-8BED553631C8}" type="presParOf" srcId="{761A8FEA-FBEA-418B-B1F1-F10AD4429181}" destId="{E0FFC3C6-F889-4FB5-AC93-B7D28B09B637}" srcOrd="2" destOrd="0" presId="urn:microsoft.com/office/officeart/2005/8/layout/list1"/>
    <dgm:cxn modelId="{21242F71-3F81-4C1D-88DD-9D1C7BB9D83D}" type="presParOf" srcId="{761A8FEA-FBEA-418B-B1F1-F10AD4429181}" destId="{3B65839A-092A-4E1C-9ADA-1C2F041F072B}" srcOrd="3" destOrd="0" presId="urn:microsoft.com/office/officeart/2005/8/layout/list1"/>
    <dgm:cxn modelId="{6534B1B8-3B7C-4097-857A-5467A4ADD3A7}" type="presParOf" srcId="{761A8FEA-FBEA-418B-B1F1-F10AD4429181}" destId="{F6E4E45F-7C12-4077-B6B6-4721A2DE4873}" srcOrd="4" destOrd="0" presId="urn:microsoft.com/office/officeart/2005/8/layout/list1"/>
    <dgm:cxn modelId="{6FAF3B4B-FF79-4CC7-9AA7-CA40578A41F8}" type="presParOf" srcId="{F6E4E45F-7C12-4077-B6B6-4721A2DE4873}" destId="{C3E85960-4B29-4D3F-9DBE-0C1AE105A3BA}" srcOrd="0" destOrd="0" presId="urn:microsoft.com/office/officeart/2005/8/layout/list1"/>
    <dgm:cxn modelId="{E9CD0AB6-50D6-4C1E-9E7C-B3809B5C95FB}" type="presParOf" srcId="{F6E4E45F-7C12-4077-B6B6-4721A2DE4873}" destId="{364058F9-3A49-4923-8461-A5DFF64566A2}" srcOrd="1" destOrd="0" presId="urn:microsoft.com/office/officeart/2005/8/layout/list1"/>
    <dgm:cxn modelId="{DF7CBE50-ED36-407C-8D0C-CEF1958B3457}" type="presParOf" srcId="{761A8FEA-FBEA-418B-B1F1-F10AD4429181}" destId="{7F5A4ED0-4C52-4FFB-ACC2-4184BE6EDA4F}" srcOrd="5" destOrd="0" presId="urn:microsoft.com/office/officeart/2005/8/layout/list1"/>
    <dgm:cxn modelId="{54D0D7AF-5741-45DC-986C-B865AE815624}" type="presParOf" srcId="{761A8FEA-FBEA-418B-B1F1-F10AD4429181}" destId="{E4B928A0-AAAC-40DA-91BA-5D43285111FA}" srcOrd="6" destOrd="0" presId="urn:microsoft.com/office/officeart/2005/8/layout/list1"/>
    <dgm:cxn modelId="{CC5BF7F2-A042-4A2A-8EB1-2362C9D21CFC}" type="presParOf" srcId="{761A8FEA-FBEA-418B-B1F1-F10AD4429181}" destId="{3A18DBBA-274B-45F2-AE29-C95430A5F3F8}" srcOrd="7" destOrd="0" presId="urn:microsoft.com/office/officeart/2005/8/layout/list1"/>
    <dgm:cxn modelId="{4188186C-0C5A-458C-9049-55FDD47D9E4B}" type="presParOf" srcId="{761A8FEA-FBEA-418B-B1F1-F10AD4429181}" destId="{099E6608-DBCC-4BA1-A07B-D253A94AE0E0}" srcOrd="8" destOrd="0" presId="urn:microsoft.com/office/officeart/2005/8/layout/list1"/>
    <dgm:cxn modelId="{2827F10B-DA5F-44F9-BD88-D2E61411A247}" type="presParOf" srcId="{099E6608-DBCC-4BA1-A07B-D253A94AE0E0}" destId="{FB5CF3DF-846E-4039-8CAF-4B550C513CF6}" srcOrd="0" destOrd="0" presId="urn:microsoft.com/office/officeart/2005/8/layout/list1"/>
    <dgm:cxn modelId="{3A258109-548C-4460-B24B-518FA30B447F}" type="presParOf" srcId="{099E6608-DBCC-4BA1-A07B-D253A94AE0E0}" destId="{878D127B-938E-41F8-B04F-0F6501DD0B5D}" srcOrd="1" destOrd="0" presId="urn:microsoft.com/office/officeart/2005/8/layout/list1"/>
    <dgm:cxn modelId="{7B87BB98-66D9-4F88-A7FC-DD68A73731D4}" type="presParOf" srcId="{761A8FEA-FBEA-418B-B1F1-F10AD4429181}" destId="{1F4293E5-C5E9-41EB-A3D0-94B5DC015562}" srcOrd="9" destOrd="0" presId="urn:microsoft.com/office/officeart/2005/8/layout/list1"/>
    <dgm:cxn modelId="{FE0F2300-9D70-4F15-BDEA-FD95A1BE4556}" type="presParOf" srcId="{761A8FEA-FBEA-418B-B1F1-F10AD4429181}" destId="{AE6970D2-E922-4E5A-B867-8B62F8A80FC6}" srcOrd="10" destOrd="0" presId="urn:microsoft.com/office/officeart/2005/8/layout/list1"/>
    <dgm:cxn modelId="{84FFC28D-6FB9-4EE4-BDCE-B06AACC0D5D4}" type="presParOf" srcId="{761A8FEA-FBEA-418B-B1F1-F10AD4429181}" destId="{224E3B52-6B95-4A47-B885-B2ADB72C0107}" srcOrd="11" destOrd="0" presId="urn:microsoft.com/office/officeart/2005/8/layout/list1"/>
    <dgm:cxn modelId="{F725EF58-2C3B-4F5A-8CF9-0FA3D72D9C36}" type="presParOf" srcId="{761A8FEA-FBEA-418B-B1F1-F10AD4429181}" destId="{ACDBE93D-5ECF-4DAA-91FA-F72916E84CF5}" srcOrd="12" destOrd="0" presId="urn:microsoft.com/office/officeart/2005/8/layout/list1"/>
    <dgm:cxn modelId="{C5B2E07C-B37F-4C2F-9FC9-ED53EE1C09AB}" type="presParOf" srcId="{ACDBE93D-5ECF-4DAA-91FA-F72916E84CF5}" destId="{46FCDF46-B738-490D-B342-DF24B4455D9A}" srcOrd="0" destOrd="0" presId="urn:microsoft.com/office/officeart/2005/8/layout/list1"/>
    <dgm:cxn modelId="{B5BCF988-8B20-490A-B410-19EA799D229F}" type="presParOf" srcId="{ACDBE93D-5ECF-4DAA-91FA-F72916E84CF5}" destId="{5A43FFB7-D219-4DCB-975D-6960B703D1B3}" srcOrd="1" destOrd="0" presId="urn:microsoft.com/office/officeart/2005/8/layout/list1"/>
    <dgm:cxn modelId="{AD105D8B-9ADE-4225-967E-3F2DC0142681}" type="presParOf" srcId="{761A8FEA-FBEA-418B-B1F1-F10AD4429181}" destId="{DC518FA4-3131-40B8-B5DC-0024B0FCC88B}" srcOrd="13" destOrd="0" presId="urn:microsoft.com/office/officeart/2005/8/layout/list1"/>
    <dgm:cxn modelId="{54331D0F-4A85-4243-8B44-49E3BBBE4BF1}" type="presParOf" srcId="{761A8FEA-FBEA-418B-B1F1-F10AD4429181}" destId="{F8CD7738-DE8E-4DED-8B98-1AB75E7B23D7}"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65298DC-9C38-43F0-9EC1-BFABF7E400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301A0280-631F-4ADE-BCD5-7AE95C6A713B}">
      <dgm:prSet phldrT="[Текст]" custT="1"/>
      <dgm:spPr/>
      <dgm:t>
        <a:bodyPr/>
        <a:lstStyle/>
        <a:p>
          <a:r>
            <a:rPr lang="uk-UA" sz="2400" dirty="0" smtClean="0"/>
            <a:t>Запит</a:t>
          </a:r>
          <a:endParaRPr lang="ru-RU" sz="2400" dirty="0"/>
        </a:p>
      </dgm:t>
    </dgm:pt>
    <dgm:pt modelId="{19100011-824F-4EC7-93C8-8AA51274DE3B}" type="parTrans" cxnId="{C7C4FE7F-3D71-4718-B837-D5711F017F88}">
      <dgm:prSet/>
      <dgm:spPr/>
      <dgm:t>
        <a:bodyPr/>
        <a:lstStyle/>
        <a:p>
          <a:endParaRPr lang="ru-RU"/>
        </a:p>
      </dgm:t>
    </dgm:pt>
    <dgm:pt modelId="{AC9728E3-D550-44AE-A940-B5A4242C953D}" type="sibTrans" cxnId="{C7C4FE7F-3D71-4718-B837-D5711F017F88}">
      <dgm:prSet/>
      <dgm:spPr/>
      <dgm:t>
        <a:bodyPr/>
        <a:lstStyle/>
        <a:p>
          <a:endParaRPr lang="ru-RU"/>
        </a:p>
      </dgm:t>
    </dgm:pt>
    <dgm:pt modelId="{1244B31E-57A8-4AC7-971B-46746F0AA6C9}">
      <dgm:prSet phldrT="[Текст]" custT="1"/>
      <dgm:spPr/>
      <dgm:t>
        <a:bodyPr/>
        <a:lstStyle/>
        <a:p>
          <a:r>
            <a:rPr lang="uk-UA" sz="2400" dirty="0" smtClean="0"/>
            <a:t>Письмовий запит</a:t>
          </a:r>
          <a:endParaRPr lang="ru-RU" sz="2400" dirty="0"/>
        </a:p>
      </dgm:t>
    </dgm:pt>
    <dgm:pt modelId="{ACD42060-2786-4D9B-89CE-A64EC32E964B}" type="parTrans" cxnId="{D390EF79-858A-4FE9-8EFE-64B04E4A4C67}">
      <dgm:prSet/>
      <dgm:spPr/>
      <dgm:t>
        <a:bodyPr/>
        <a:lstStyle/>
        <a:p>
          <a:endParaRPr lang="ru-RU"/>
        </a:p>
      </dgm:t>
    </dgm:pt>
    <dgm:pt modelId="{59A73F36-F8A3-4FA8-B068-2C5EEAC5C050}" type="sibTrans" cxnId="{D390EF79-858A-4FE9-8EFE-64B04E4A4C67}">
      <dgm:prSet/>
      <dgm:spPr/>
      <dgm:t>
        <a:bodyPr/>
        <a:lstStyle/>
        <a:p>
          <a:endParaRPr lang="ru-RU"/>
        </a:p>
      </dgm:t>
    </dgm:pt>
    <dgm:pt modelId="{4A2DB228-251A-4941-872C-634E9A897C27}">
      <dgm:prSet phldrT="[Текст]" custT="1"/>
      <dgm:spPr/>
      <dgm:t>
        <a:bodyPr/>
        <a:lstStyle/>
        <a:p>
          <a:r>
            <a:rPr lang="uk-UA" sz="2400" dirty="0" smtClean="0"/>
            <a:t>Інтерв'ю</a:t>
          </a:r>
          <a:endParaRPr lang="ru-RU" sz="2400" dirty="0"/>
        </a:p>
      </dgm:t>
    </dgm:pt>
    <dgm:pt modelId="{ADDCC071-ABA2-426C-82A1-71EE7DBCEF0D}" type="parTrans" cxnId="{38BEF8D3-4F3A-4066-82E5-9221D49D03C5}">
      <dgm:prSet/>
      <dgm:spPr/>
      <dgm:t>
        <a:bodyPr/>
        <a:lstStyle/>
        <a:p>
          <a:endParaRPr lang="ru-RU"/>
        </a:p>
      </dgm:t>
    </dgm:pt>
    <dgm:pt modelId="{E1CEB388-5FAD-48DE-9E43-38C9577C3C64}" type="sibTrans" cxnId="{38BEF8D3-4F3A-4066-82E5-9221D49D03C5}">
      <dgm:prSet/>
      <dgm:spPr/>
      <dgm:t>
        <a:bodyPr/>
        <a:lstStyle/>
        <a:p>
          <a:endParaRPr lang="ru-RU"/>
        </a:p>
      </dgm:t>
    </dgm:pt>
    <dgm:pt modelId="{8D4657A5-9721-44FD-88B1-3D838ED222C3}">
      <dgm:prSet phldrT="[Текст]" custT="1"/>
      <dgm:spPr/>
      <dgm:t>
        <a:bodyPr/>
        <a:lstStyle/>
        <a:p>
          <a:r>
            <a:rPr lang="uk-UA" sz="2400" dirty="0" smtClean="0"/>
            <a:t>Анкетування</a:t>
          </a:r>
          <a:endParaRPr lang="ru-RU" sz="2400" dirty="0"/>
        </a:p>
      </dgm:t>
    </dgm:pt>
    <dgm:pt modelId="{60E13222-5CA8-47AC-B3E5-8CAEF199B8F2}" type="parTrans" cxnId="{051BC2A3-FB1B-49AF-96A4-F9C55CCBBBA9}">
      <dgm:prSet/>
      <dgm:spPr/>
      <dgm:t>
        <a:bodyPr/>
        <a:lstStyle/>
        <a:p>
          <a:endParaRPr lang="ru-RU"/>
        </a:p>
      </dgm:t>
    </dgm:pt>
    <dgm:pt modelId="{309145B4-04CF-415D-B7F0-DB041889C57B}" type="sibTrans" cxnId="{051BC2A3-FB1B-49AF-96A4-F9C55CCBBBA9}">
      <dgm:prSet/>
      <dgm:spPr/>
      <dgm:t>
        <a:bodyPr/>
        <a:lstStyle/>
        <a:p>
          <a:endParaRPr lang="ru-RU"/>
        </a:p>
      </dgm:t>
    </dgm:pt>
    <dgm:pt modelId="{6D3FF632-6C76-447C-BC9B-D8390DA36B91}" type="pres">
      <dgm:prSet presAssocID="{A65298DC-9C38-43F0-9EC1-BFABF7E400B3}" presName="hierChild1" presStyleCnt="0">
        <dgm:presLayoutVars>
          <dgm:chPref val="1"/>
          <dgm:dir/>
          <dgm:animOne val="branch"/>
          <dgm:animLvl val="lvl"/>
          <dgm:resizeHandles/>
        </dgm:presLayoutVars>
      </dgm:prSet>
      <dgm:spPr/>
      <dgm:t>
        <a:bodyPr/>
        <a:lstStyle/>
        <a:p>
          <a:endParaRPr lang="ru-RU"/>
        </a:p>
      </dgm:t>
    </dgm:pt>
    <dgm:pt modelId="{AADDB56D-EAB2-48E6-9FC8-B3390CE72E6A}" type="pres">
      <dgm:prSet presAssocID="{301A0280-631F-4ADE-BCD5-7AE95C6A713B}" presName="hierRoot1" presStyleCnt="0"/>
      <dgm:spPr/>
    </dgm:pt>
    <dgm:pt modelId="{DC6CF665-AE02-447D-8E17-9EC08A95E474}" type="pres">
      <dgm:prSet presAssocID="{301A0280-631F-4ADE-BCD5-7AE95C6A713B}" presName="composite" presStyleCnt="0"/>
      <dgm:spPr/>
    </dgm:pt>
    <dgm:pt modelId="{BB0DA059-9B20-45D3-8978-0628EF150848}" type="pres">
      <dgm:prSet presAssocID="{301A0280-631F-4ADE-BCD5-7AE95C6A713B}" presName="background" presStyleLbl="node0" presStyleIdx="0" presStyleCnt="1"/>
      <dgm:spPr/>
    </dgm:pt>
    <dgm:pt modelId="{85DE9E5D-16FC-4FAD-8914-5C1413312E0A}" type="pres">
      <dgm:prSet presAssocID="{301A0280-631F-4ADE-BCD5-7AE95C6A713B}" presName="text" presStyleLbl="fgAcc0" presStyleIdx="0" presStyleCnt="1">
        <dgm:presLayoutVars>
          <dgm:chPref val="3"/>
        </dgm:presLayoutVars>
      </dgm:prSet>
      <dgm:spPr/>
      <dgm:t>
        <a:bodyPr/>
        <a:lstStyle/>
        <a:p>
          <a:endParaRPr lang="ru-RU"/>
        </a:p>
      </dgm:t>
    </dgm:pt>
    <dgm:pt modelId="{E683FF74-5006-425A-82C2-A25BE6900C74}" type="pres">
      <dgm:prSet presAssocID="{301A0280-631F-4ADE-BCD5-7AE95C6A713B}" presName="hierChild2" presStyleCnt="0"/>
      <dgm:spPr/>
    </dgm:pt>
    <dgm:pt modelId="{5BC11132-0B77-4C90-BFC0-3D9CA5FE36D7}" type="pres">
      <dgm:prSet presAssocID="{ACD42060-2786-4D9B-89CE-A64EC32E964B}" presName="Name10" presStyleLbl="parChTrans1D2" presStyleIdx="0" presStyleCnt="3"/>
      <dgm:spPr/>
      <dgm:t>
        <a:bodyPr/>
        <a:lstStyle/>
        <a:p>
          <a:endParaRPr lang="ru-RU"/>
        </a:p>
      </dgm:t>
    </dgm:pt>
    <dgm:pt modelId="{620122FE-8FB3-4828-BE53-17C33D865743}" type="pres">
      <dgm:prSet presAssocID="{1244B31E-57A8-4AC7-971B-46746F0AA6C9}" presName="hierRoot2" presStyleCnt="0"/>
      <dgm:spPr/>
    </dgm:pt>
    <dgm:pt modelId="{06EF156A-64E6-4824-8C90-98627EAD7022}" type="pres">
      <dgm:prSet presAssocID="{1244B31E-57A8-4AC7-971B-46746F0AA6C9}" presName="composite2" presStyleCnt="0"/>
      <dgm:spPr/>
    </dgm:pt>
    <dgm:pt modelId="{CB0D79E9-5AE5-4D43-9F01-F98283520CD0}" type="pres">
      <dgm:prSet presAssocID="{1244B31E-57A8-4AC7-971B-46746F0AA6C9}" presName="background2" presStyleLbl="node2" presStyleIdx="0" presStyleCnt="3"/>
      <dgm:spPr/>
    </dgm:pt>
    <dgm:pt modelId="{694FEC8D-DC89-4BAB-AC05-FF579D30F21C}" type="pres">
      <dgm:prSet presAssocID="{1244B31E-57A8-4AC7-971B-46746F0AA6C9}" presName="text2" presStyleLbl="fgAcc2" presStyleIdx="0" presStyleCnt="3">
        <dgm:presLayoutVars>
          <dgm:chPref val="3"/>
        </dgm:presLayoutVars>
      </dgm:prSet>
      <dgm:spPr/>
      <dgm:t>
        <a:bodyPr/>
        <a:lstStyle/>
        <a:p>
          <a:endParaRPr lang="ru-RU"/>
        </a:p>
      </dgm:t>
    </dgm:pt>
    <dgm:pt modelId="{85A14D96-507F-4773-BF1D-11A4C37DC4A0}" type="pres">
      <dgm:prSet presAssocID="{1244B31E-57A8-4AC7-971B-46746F0AA6C9}" presName="hierChild3" presStyleCnt="0"/>
      <dgm:spPr/>
    </dgm:pt>
    <dgm:pt modelId="{CF7D8AC8-ACA7-4D9F-9AC4-4811BD80988D}" type="pres">
      <dgm:prSet presAssocID="{ADDCC071-ABA2-426C-82A1-71EE7DBCEF0D}" presName="Name10" presStyleLbl="parChTrans1D2" presStyleIdx="1" presStyleCnt="3"/>
      <dgm:spPr/>
      <dgm:t>
        <a:bodyPr/>
        <a:lstStyle/>
        <a:p>
          <a:endParaRPr lang="ru-RU"/>
        </a:p>
      </dgm:t>
    </dgm:pt>
    <dgm:pt modelId="{6F9EA35F-FF27-4164-96EF-344AC9E21E6D}" type="pres">
      <dgm:prSet presAssocID="{4A2DB228-251A-4941-872C-634E9A897C27}" presName="hierRoot2" presStyleCnt="0"/>
      <dgm:spPr/>
    </dgm:pt>
    <dgm:pt modelId="{63E69995-259A-4A5C-BF75-FA7B65011E70}" type="pres">
      <dgm:prSet presAssocID="{4A2DB228-251A-4941-872C-634E9A897C27}" presName="composite2" presStyleCnt="0"/>
      <dgm:spPr/>
    </dgm:pt>
    <dgm:pt modelId="{4C507C84-2CDD-44C0-A55C-4B01CFCEC735}" type="pres">
      <dgm:prSet presAssocID="{4A2DB228-251A-4941-872C-634E9A897C27}" presName="background2" presStyleLbl="node2" presStyleIdx="1" presStyleCnt="3"/>
      <dgm:spPr/>
    </dgm:pt>
    <dgm:pt modelId="{3396BF7B-2A00-450C-B19B-B99C95DC3564}" type="pres">
      <dgm:prSet presAssocID="{4A2DB228-251A-4941-872C-634E9A897C27}" presName="text2" presStyleLbl="fgAcc2" presStyleIdx="1" presStyleCnt="3">
        <dgm:presLayoutVars>
          <dgm:chPref val="3"/>
        </dgm:presLayoutVars>
      </dgm:prSet>
      <dgm:spPr/>
      <dgm:t>
        <a:bodyPr/>
        <a:lstStyle/>
        <a:p>
          <a:endParaRPr lang="ru-RU"/>
        </a:p>
      </dgm:t>
    </dgm:pt>
    <dgm:pt modelId="{1D692A18-A26E-40EC-B4C3-FF5123FDF2DF}" type="pres">
      <dgm:prSet presAssocID="{4A2DB228-251A-4941-872C-634E9A897C27}" presName="hierChild3" presStyleCnt="0"/>
      <dgm:spPr/>
    </dgm:pt>
    <dgm:pt modelId="{21773D5B-7E05-4EF0-A1D6-039DD70B1DD4}" type="pres">
      <dgm:prSet presAssocID="{60E13222-5CA8-47AC-B3E5-8CAEF199B8F2}" presName="Name10" presStyleLbl="parChTrans1D2" presStyleIdx="2" presStyleCnt="3"/>
      <dgm:spPr/>
      <dgm:t>
        <a:bodyPr/>
        <a:lstStyle/>
        <a:p>
          <a:endParaRPr lang="ru-RU"/>
        </a:p>
      </dgm:t>
    </dgm:pt>
    <dgm:pt modelId="{9DBEC228-6DC7-4074-A1E2-E42D98A4DDBC}" type="pres">
      <dgm:prSet presAssocID="{8D4657A5-9721-44FD-88B1-3D838ED222C3}" presName="hierRoot2" presStyleCnt="0"/>
      <dgm:spPr/>
    </dgm:pt>
    <dgm:pt modelId="{8BB02DF3-98F8-4122-863B-32706F71E695}" type="pres">
      <dgm:prSet presAssocID="{8D4657A5-9721-44FD-88B1-3D838ED222C3}" presName="composite2" presStyleCnt="0"/>
      <dgm:spPr/>
    </dgm:pt>
    <dgm:pt modelId="{92687A56-A3D8-4533-A260-3F5C39F44BB2}" type="pres">
      <dgm:prSet presAssocID="{8D4657A5-9721-44FD-88B1-3D838ED222C3}" presName="background2" presStyleLbl="node2" presStyleIdx="2" presStyleCnt="3"/>
      <dgm:spPr/>
    </dgm:pt>
    <dgm:pt modelId="{718A4BDD-6D7F-4289-BAFE-80A502082506}" type="pres">
      <dgm:prSet presAssocID="{8D4657A5-9721-44FD-88B1-3D838ED222C3}" presName="text2" presStyleLbl="fgAcc2" presStyleIdx="2" presStyleCnt="3">
        <dgm:presLayoutVars>
          <dgm:chPref val="3"/>
        </dgm:presLayoutVars>
      </dgm:prSet>
      <dgm:spPr/>
      <dgm:t>
        <a:bodyPr/>
        <a:lstStyle/>
        <a:p>
          <a:endParaRPr lang="ru-RU"/>
        </a:p>
      </dgm:t>
    </dgm:pt>
    <dgm:pt modelId="{877C77ED-5546-49C7-BB83-F62C048652FD}" type="pres">
      <dgm:prSet presAssocID="{8D4657A5-9721-44FD-88B1-3D838ED222C3}" presName="hierChild3" presStyleCnt="0"/>
      <dgm:spPr/>
    </dgm:pt>
  </dgm:ptLst>
  <dgm:cxnLst>
    <dgm:cxn modelId="{8EB6793C-2E18-4933-A914-D703E7AC4870}" type="presOf" srcId="{1244B31E-57A8-4AC7-971B-46746F0AA6C9}" destId="{694FEC8D-DC89-4BAB-AC05-FF579D30F21C}" srcOrd="0" destOrd="0" presId="urn:microsoft.com/office/officeart/2005/8/layout/hierarchy1"/>
    <dgm:cxn modelId="{834612AE-6985-4CF4-AC65-3334DA3A7F67}" type="presOf" srcId="{ADDCC071-ABA2-426C-82A1-71EE7DBCEF0D}" destId="{CF7D8AC8-ACA7-4D9F-9AC4-4811BD80988D}" srcOrd="0" destOrd="0" presId="urn:microsoft.com/office/officeart/2005/8/layout/hierarchy1"/>
    <dgm:cxn modelId="{051BC2A3-FB1B-49AF-96A4-F9C55CCBBBA9}" srcId="{301A0280-631F-4ADE-BCD5-7AE95C6A713B}" destId="{8D4657A5-9721-44FD-88B1-3D838ED222C3}" srcOrd="2" destOrd="0" parTransId="{60E13222-5CA8-47AC-B3E5-8CAEF199B8F2}" sibTransId="{309145B4-04CF-415D-B7F0-DB041889C57B}"/>
    <dgm:cxn modelId="{C7C4FE7F-3D71-4718-B837-D5711F017F88}" srcId="{A65298DC-9C38-43F0-9EC1-BFABF7E400B3}" destId="{301A0280-631F-4ADE-BCD5-7AE95C6A713B}" srcOrd="0" destOrd="0" parTransId="{19100011-824F-4EC7-93C8-8AA51274DE3B}" sibTransId="{AC9728E3-D550-44AE-A940-B5A4242C953D}"/>
    <dgm:cxn modelId="{4C59E7D5-54F1-4E2B-9216-529914D013B4}" type="presOf" srcId="{8D4657A5-9721-44FD-88B1-3D838ED222C3}" destId="{718A4BDD-6D7F-4289-BAFE-80A502082506}" srcOrd="0" destOrd="0" presId="urn:microsoft.com/office/officeart/2005/8/layout/hierarchy1"/>
    <dgm:cxn modelId="{99B7B9E9-8E86-4BAB-919A-D6FABD292A04}" type="presOf" srcId="{A65298DC-9C38-43F0-9EC1-BFABF7E400B3}" destId="{6D3FF632-6C76-447C-BC9B-D8390DA36B91}" srcOrd="0" destOrd="0" presId="urn:microsoft.com/office/officeart/2005/8/layout/hierarchy1"/>
    <dgm:cxn modelId="{74879439-0511-4E52-869C-B7FB49099C0D}" type="presOf" srcId="{4A2DB228-251A-4941-872C-634E9A897C27}" destId="{3396BF7B-2A00-450C-B19B-B99C95DC3564}" srcOrd="0" destOrd="0" presId="urn:microsoft.com/office/officeart/2005/8/layout/hierarchy1"/>
    <dgm:cxn modelId="{D44BCB69-1111-4081-AB27-E1EC0E54E64B}" type="presOf" srcId="{ACD42060-2786-4D9B-89CE-A64EC32E964B}" destId="{5BC11132-0B77-4C90-BFC0-3D9CA5FE36D7}" srcOrd="0" destOrd="0" presId="urn:microsoft.com/office/officeart/2005/8/layout/hierarchy1"/>
    <dgm:cxn modelId="{38BEF8D3-4F3A-4066-82E5-9221D49D03C5}" srcId="{301A0280-631F-4ADE-BCD5-7AE95C6A713B}" destId="{4A2DB228-251A-4941-872C-634E9A897C27}" srcOrd="1" destOrd="0" parTransId="{ADDCC071-ABA2-426C-82A1-71EE7DBCEF0D}" sibTransId="{E1CEB388-5FAD-48DE-9E43-38C9577C3C64}"/>
    <dgm:cxn modelId="{D390EF79-858A-4FE9-8EFE-64B04E4A4C67}" srcId="{301A0280-631F-4ADE-BCD5-7AE95C6A713B}" destId="{1244B31E-57A8-4AC7-971B-46746F0AA6C9}" srcOrd="0" destOrd="0" parTransId="{ACD42060-2786-4D9B-89CE-A64EC32E964B}" sibTransId="{59A73F36-F8A3-4FA8-B068-2C5EEAC5C050}"/>
    <dgm:cxn modelId="{857AF068-9652-4CE1-B3B5-F4AAA87C3B73}" type="presOf" srcId="{60E13222-5CA8-47AC-B3E5-8CAEF199B8F2}" destId="{21773D5B-7E05-4EF0-A1D6-039DD70B1DD4}" srcOrd="0" destOrd="0" presId="urn:microsoft.com/office/officeart/2005/8/layout/hierarchy1"/>
    <dgm:cxn modelId="{3541A034-A0A6-4C43-825F-F2F4842F623D}" type="presOf" srcId="{301A0280-631F-4ADE-BCD5-7AE95C6A713B}" destId="{85DE9E5D-16FC-4FAD-8914-5C1413312E0A}" srcOrd="0" destOrd="0" presId="urn:microsoft.com/office/officeart/2005/8/layout/hierarchy1"/>
    <dgm:cxn modelId="{8EE84665-F960-4CAA-BA00-19C3B99D863C}" type="presParOf" srcId="{6D3FF632-6C76-447C-BC9B-D8390DA36B91}" destId="{AADDB56D-EAB2-48E6-9FC8-B3390CE72E6A}" srcOrd="0" destOrd="0" presId="urn:microsoft.com/office/officeart/2005/8/layout/hierarchy1"/>
    <dgm:cxn modelId="{D031E47E-0531-45E0-BCBB-3B58C0B31AAA}" type="presParOf" srcId="{AADDB56D-EAB2-48E6-9FC8-B3390CE72E6A}" destId="{DC6CF665-AE02-447D-8E17-9EC08A95E474}" srcOrd="0" destOrd="0" presId="urn:microsoft.com/office/officeart/2005/8/layout/hierarchy1"/>
    <dgm:cxn modelId="{DD185932-33B9-4F0E-AA80-04CE299C02D9}" type="presParOf" srcId="{DC6CF665-AE02-447D-8E17-9EC08A95E474}" destId="{BB0DA059-9B20-45D3-8978-0628EF150848}" srcOrd="0" destOrd="0" presId="urn:microsoft.com/office/officeart/2005/8/layout/hierarchy1"/>
    <dgm:cxn modelId="{9255C4F3-7983-4DF7-9C9E-4FD7B9441C0D}" type="presParOf" srcId="{DC6CF665-AE02-447D-8E17-9EC08A95E474}" destId="{85DE9E5D-16FC-4FAD-8914-5C1413312E0A}" srcOrd="1" destOrd="0" presId="urn:microsoft.com/office/officeart/2005/8/layout/hierarchy1"/>
    <dgm:cxn modelId="{B6DEDC8B-C112-4C85-9375-E50C469B7357}" type="presParOf" srcId="{AADDB56D-EAB2-48E6-9FC8-B3390CE72E6A}" destId="{E683FF74-5006-425A-82C2-A25BE6900C74}" srcOrd="1" destOrd="0" presId="urn:microsoft.com/office/officeart/2005/8/layout/hierarchy1"/>
    <dgm:cxn modelId="{04D095EA-64DF-44BA-8047-2253270503C9}" type="presParOf" srcId="{E683FF74-5006-425A-82C2-A25BE6900C74}" destId="{5BC11132-0B77-4C90-BFC0-3D9CA5FE36D7}" srcOrd="0" destOrd="0" presId="urn:microsoft.com/office/officeart/2005/8/layout/hierarchy1"/>
    <dgm:cxn modelId="{5BF71F8E-70ED-4CC3-83D0-BE4B4B8DBFBD}" type="presParOf" srcId="{E683FF74-5006-425A-82C2-A25BE6900C74}" destId="{620122FE-8FB3-4828-BE53-17C33D865743}" srcOrd="1" destOrd="0" presId="urn:microsoft.com/office/officeart/2005/8/layout/hierarchy1"/>
    <dgm:cxn modelId="{7B26C56D-02FC-4F94-828D-1ACC10759F01}" type="presParOf" srcId="{620122FE-8FB3-4828-BE53-17C33D865743}" destId="{06EF156A-64E6-4824-8C90-98627EAD7022}" srcOrd="0" destOrd="0" presId="urn:microsoft.com/office/officeart/2005/8/layout/hierarchy1"/>
    <dgm:cxn modelId="{3BD67CF7-433B-4984-8FEF-2A36FDBF011D}" type="presParOf" srcId="{06EF156A-64E6-4824-8C90-98627EAD7022}" destId="{CB0D79E9-5AE5-4D43-9F01-F98283520CD0}" srcOrd="0" destOrd="0" presId="urn:microsoft.com/office/officeart/2005/8/layout/hierarchy1"/>
    <dgm:cxn modelId="{E49D92D8-7C1E-48C2-B71E-78DFC3B51D8D}" type="presParOf" srcId="{06EF156A-64E6-4824-8C90-98627EAD7022}" destId="{694FEC8D-DC89-4BAB-AC05-FF579D30F21C}" srcOrd="1" destOrd="0" presId="urn:microsoft.com/office/officeart/2005/8/layout/hierarchy1"/>
    <dgm:cxn modelId="{2F47E905-7FDF-44CD-88E6-A292E5758343}" type="presParOf" srcId="{620122FE-8FB3-4828-BE53-17C33D865743}" destId="{85A14D96-507F-4773-BF1D-11A4C37DC4A0}" srcOrd="1" destOrd="0" presId="urn:microsoft.com/office/officeart/2005/8/layout/hierarchy1"/>
    <dgm:cxn modelId="{612DCBBB-DECE-48A1-AEAF-85AA9DB31C1F}" type="presParOf" srcId="{E683FF74-5006-425A-82C2-A25BE6900C74}" destId="{CF7D8AC8-ACA7-4D9F-9AC4-4811BD80988D}" srcOrd="2" destOrd="0" presId="urn:microsoft.com/office/officeart/2005/8/layout/hierarchy1"/>
    <dgm:cxn modelId="{5FC5E337-CB36-4016-8821-AC2E6D570A24}" type="presParOf" srcId="{E683FF74-5006-425A-82C2-A25BE6900C74}" destId="{6F9EA35F-FF27-4164-96EF-344AC9E21E6D}" srcOrd="3" destOrd="0" presId="urn:microsoft.com/office/officeart/2005/8/layout/hierarchy1"/>
    <dgm:cxn modelId="{7FA009CD-0DCF-4435-9F1D-09C36A2AC04F}" type="presParOf" srcId="{6F9EA35F-FF27-4164-96EF-344AC9E21E6D}" destId="{63E69995-259A-4A5C-BF75-FA7B65011E70}" srcOrd="0" destOrd="0" presId="urn:microsoft.com/office/officeart/2005/8/layout/hierarchy1"/>
    <dgm:cxn modelId="{BCA477A6-402F-472F-BEF0-952160D1A30A}" type="presParOf" srcId="{63E69995-259A-4A5C-BF75-FA7B65011E70}" destId="{4C507C84-2CDD-44C0-A55C-4B01CFCEC735}" srcOrd="0" destOrd="0" presId="urn:microsoft.com/office/officeart/2005/8/layout/hierarchy1"/>
    <dgm:cxn modelId="{8FAD1F95-0695-435A-BC9F-274111E05306}" type="presParOf" srcId="{63E69995-259A-4A5C-BF75-FA7B65011E70}" destId="{3396BF7B-2A00-450C-B19B-B99C95DC3564}" srcOrd="1" destOrd="0" presId="urn:microsoft.com/office/officeart/2005/8/layout/hierarchy1"/>
    <dgm:cxn modelId="{6CEA904E-DD80-4F11-A0A3-2EEB786602D3}" type="presParOf" srcId="{6F9EA35F-FF27-4164-96EF-344AC9E21E6D}" destId="{1D692A18-A26E-40EC-B4C3-FF5123FDF2DF}" srcOrd="1" destOrd="0" presId="urn:microsoft.com/office/officeart/2005/8/layout/hierarchy1"/>
    <dgm:cxn modelId="{7065F672-C271-45B9-AB0A-6FE40DFA9F9C}" type="presParOf" srcId="{E683FF74-5006-425A-82C2-A25BE6900C74}" destId="{21773D5B-7E05-4EF0-A1D6-039DD70B1DD4}" srcOrd="4" destOrd="0" presId="urn:microsoft.com/office/officeart/2005/8/layout/hierarchy1"/>
    <dgm:cxn modelId="{A23C8306-5225-483A-B898-858C4DB81278}" type="presParOf" srcId="{E683FF74-5006-425A-82C2-A25BE6900C74}" destId="{9DBEC228-6DC7-4074-A1E2-E42D98A4DDBC}" srcOrd="5" destOrd="0" presId="urn:microsoft.com/office/officeart/2005/8/layout/hierarchy1"/>
    <dgm:cxn modelId="{0D763FDB-D92A-48E4-A8C6-0F8B0E69C20E}" type="presParOf" srcId="{9DBEC228-6DC7-4074-A1E2-E42D98A4DDBC}" destId="{8BB02DF3-98F8-4122-863B-32706F71E695}" srcOrd="0" destOrd="0" presId="urn:microsoft.com/office/officeart/2005/8/layout/hierarchy1"/>
    <dgm:cxn modelId="{31988A34-F6FB-4B1F-ACB3-82367E413391}" type="presParOf" srcId="{8BB02DF3-98F8-4122-863B-32706F71E695}" destId="{92687A56-A3D8-4533-A260-3F5C39F44BB2}" srcOrd="0" destOrd="0" presId="urn:microsoft.com/office/officeart/2005/8/layout/hierarchy1"/>
    <dgm:cxn modelId="{0DDDE232-E51A-4A34-8825-2308263B8E0D}" type="presParOf" srcId="{8BB02DF3-98F8-4122-863B-32706F71E695}" destId="{718A4BDD-6D7F-4289-BAFE-80A502082506}" srcOrd="1" destOrd="0" presId="urn:microsoft.com/office/officeart/2005/8/layout/hierarchy1"/>
    <dgm:cxn modelId="{D03AA1D6-549F-4EC0-8C90-30BD584C27A7}" type="presParOf" srcId="{9DBEC228-6DC7-4074-A1E2-E42D98A4DDBC}" destId="{877C77ED-5546-49C7-BB83-F62C048652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x-none"/>
        </a:p>
      </dgm:t>
    </dgm:pt>
    <dgm:pt modelId="{9F436038-04AB-47A7-8A17-C758B672E959}">
      <dgm:prSet custT="1"/>
      <dgm:spPr/>
      <dgm:t>
        <a:bodyPr/>
        <a:lstStyle/>
        <a:p>
          <a:pPr algn="l"/>
          <a:r>
            <a:rPr lang="uk-UA" sz="1600" b="1" noProof="0" dirty="0" smtClean="0">
              <a:latin typeface="+mn-lt"/>
              <a:cs typeface="Times New Roman" panose="02020603050405020304" pitchFamily="18" charset="0"/>
            </a:rPr>
            <a:t>Передумови проведення</a:t>
          </a:r>
          <a:endParaRPr lang="uk-UA" sz="1600" b="1" noProof="0" dirty="0">
            <a:latin typeface="+mn-lt"/>
            <a:cs typeface="Times New Roman" panose="02020603050405020304" pitchFamily="18" charset="0"/>
          </a:endParaRPr>
        </a:p>
      </dgm:t>
    </dgm:pt>
    <dgm:pt modelId="{DF9AB95B-73DF-43A5-81E8-74A7BEE96421}" type="parTrans" cxnId="{767B096F-897E-412E-B978-C1DBCCC0D479}">
      <dgm:prSet/>
      <dgm:spPr/>
      <dgm:t>
        <a:bodyPr/>
        <a:lstStyle/>
        <a:p>
          <a:pPr algn="l"/>
          <a:endParaRPr lang="x-none" sz="1800">
            <a:latin typeface="Raleway" pitchFamily="2" charset="-52"/>
          </a:endParaRPr>
        </a:p>
      </dgm:t>
    </dgm:pt>
    <dgm:pt modelId="{ECAAEBA8-1EE7-44A2-93D7-AC9F62537A41}" type="sibTrans" cxnId="{767B096F-897E-412E-B978-C1DBCCC0D479}">
      <dgm:prSet/>
      <dgm:spPr/>
      <dgm:t>
        <a:bodyPr/>
        <a:lstStyle/>
        <a:p>
          <a:pPr algn="l"/>
          <a:endParaRPr lang="x-none" sz="1800">
            <a:latin typeface="Raleway" pitchFamily="2" charset="-52"/>
          </a:endParaRPr>
        </a:p>
      </dgm:t>
    </dgm:pt>
    <dgm:pt modelId="{26681DBA-4EB9-49A5-94E0-9FBAE03DC26B}">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uk-UA" sz="1600" noProof="0" dirty="0" smtClean="0">
              <a:solidFill>
                <a:schemeClr val="tx1"/>
              </a:solidFill>
              <a:latin typeface="+mn-lt"/>
            </a:rPr>
            <a:t>потребує ретельної підготовки та навичок комунікації, обробки та сприйняття інформації;</a:t>
          </a:r>
          <a:endParaRPr lang="uk-UA" sz="1600" noProof="0" dirty="0">
            <a:solidFill>
              <a:schemeClr val="tx1"/>
            </a:solidFill>
            <a:latin typeface="+mn-lt"/>
            <a:cs typeface="Times New Roman" panose="02020603050405020304" pitchFamily="18" charset="0"/>
          </a:endParaRPr>
        </a:p>
      </dgm:t>
    </dgm:pt>
    <dgm:pt modelId="{96F4F8D2-B5F5-4D49-8115-0A1EA90B432D}" type="parTrans" cxnId="{99C51B31-793C-4335-B763-BB9D3A1FD0E6}">
      <dgm:prSet/>
      <dgm:spPr/>
      <dgm:t>
        <a:bodyPr/>
        <a:lstStyle/>
        <a:p>
          <a:pPr algn="l"/>
          <a:endParaRPr lang="x-none" sz="1800">
            <a:latin typeface="Raleway" pitchFamily="2" charset="-52"/>
          </a:endParaRPr>
        </a:p>
      </dgm:t>
    </dgm:pt>
    <dgm:pt modelId="{1ECC5C4E-6BCF-4CAD-AF05-C5997FE79B51}" type="sibTrans" cxnId="{99C51B31-793C-4335-B763-BB9D3A1FD0E6}">
      <dgm:prSet/>
      <dgm:spPr/>
      <dgm:t>
        <a:bodyPr/>
        <a:lstStyle/>
        <a:p>
          <a:pPr algn="l"/>
          <a:endParaRPr lang="x-none" sz="1800">
            <a:latin typeface="Raleway" pitchFamily="2" charset="-52"/>
          </a:endParaRPr>
        </a:p>
      </dgm:t>
    </dgm:pt>
    <dgm:pt modelId="{E0310702-3B70-4CEC-8651-B016BAB17CF6}">
      <dgm:prSet custT="1"/>
      <dgm:spPr/>
      <dgm:t>
        <a:bodyPr/>
        <a:lstStyle/>
        <a:p>
          <a:pPr algn="l"/>
          <a:r>
            <a:rPr lang="uk-UA" sz="1600" b="1" noProof="0" dirty="0" smtClean="0">
              <a:latin typeface="+mn-lt"/>
              <a:cs typeface="Times New Roman" panose="02020603050405020304" pitchFamily="18" charset="0"/>
            </a:rPr>
            <a:t>Додаткова цінність</a:t>
          </a:r>
          <a:endParaRPr lang="uk-UA" sz="1600" b="1" noProof="0" dirty="0">
            <a:latin typeface="+mn-lt"/>
            <a:cs typeface="Times New Roman" panose="02020603050405020304" pitchFamily="18" charset="0"/>
          </a:endParaRPr>
        </a:p>
      </dgm:t>
    </dgm:pt>
    <dgm:pt modelId="{9B10569E-6B97-492D-A5FF-3DA40800EFB4}" type="parTrans" cxnId="{9291C95B-58FA-4189-816E-C7D544F49F67}">
      <dgm:prSet/>
      <dgm:spPr/>
      <dgm:t>
        <a:bodyPr/>
        <a:lstStyle/>
        <a:p>
          <a:endParaRPr lang="ru-RU"/>
        </a:p>
      </dgm:t>
    </dgm:pt>
    <dgm:pt modelId="{199E523C-469D-46FF-88CB-274CFF5A972D}" type="sibTrans" cxnId="{9291C95B-58FA-4189-816E-C7D544F49F67}">
      <dgm:prSet/>
      <dgm:spPr/>
      <dgm:t>
        <a:bodyPr/>
        <a:lstStyle/>
        <a:p>
          <a:endParaRPr lang="ru-RU"/>
        </a:p>
      </dgm:t>
    </dgm:pt>
    <dgm:pt modelId="{2EA9350A-9EE3-4A01-B027-82D308FDFAFB}">
      <dgm:prSet custT="1"/>
      <dgm:spPr/>
      <dgm:t>
        <a:bodyPr/>
        <a:lstStyle/>
        <a:p>
          <a:r>
            <a:rPr lang="uk-UA" sz="1600" noProof="0" dirty="0" smtClean="0">
              <a:latin typeface="+mn-lt"/>
            </a:rPr>
            <a:t>у ході інтерв’ювання аудитори можуть отримати інформацію про невідомі раніше факти, обставини чи міркування;</a:t>
          </a:r>
          <a:endParaRPr lang="uk-UA" sz="1600" noProof="0" dirty="0">
            <a:latin typeface="+mn-lt"/>
          </a:endParaRPr>
        </a:p>
      </dgm:t>
    </dgm:pt>
    <dgm:pt modelId="{638003D0-3166-43BE-9A7F-7F8E47B44816}" type="parTrans" cxnId="{8E839376-BA42-4DE8-998D-391653C9A332}">
      <dgm:prSet/>
      <dgm:spPr/>
      <dgm:t>
        <a:bodyPr/>
        <a:lstStyle/>
        <a:p>
          <a:endParaRPr lang="ru-RU"/>
        </a:p>
      </dgm:t>
    </dgm:pt>
    <dgm:pt modelId="{245123B4-5D45-4038-9C40-366620C0AC58}" type="sibTrans" cxnId="{8E839376-BA42-4DE8-998D-391653C9A332}">
      <dgm:prSet/>
      <dgm:spPr/>
      <dgm:t>
        <a:bodyPr/>
        <a:lstStyle/>
        <a:p>
          <a:endParaRPr lang="ru-RU"/>
        </a:p>
      </dgm:t>
    </dgm:pt>
    <dgm:pt modelId="{49C71DE3-B5F0-4B2E-BAA9-F170189DF29E}">
      <dgm:prSet custT="1"/>
      <dgm:spPr/>
      <dgm:t>
        <a:bodyPr/>
        <a:lstStyle/>
        <a:p>
          <a:r>
            <a:rPr lang="uk-UA" sz="1600" noProof="0" dirty="0" smtClean="0">
              <a:latin typeface="+mn-lt"/>
            </a:rPr>
            <a:t>поведінка опитуваної особи під час інтерв’ю також надаватиме аудиторам додаткову інформацію, що може не лише змінити хід самого інтерв’ю, а також стати основою для переоцінки ризиків, перегляду вибірки та суттєвих для аудита сфер</a:t>
          </a:r>
          <a:endParaRPr lang="uk-UA" sz="1600" noProof="0" dirty="0">
            <a:latin typeface="+mn-lt"/>
          </a:endParaRPr>
        </a:p>
      </dgm:t>
    </dgm:pt>
    <dgm:pt modelId="{EFA91FE9-6EE8-4AF3-980E-E622D3C91544}" type="parTrans" cxnId="{F495208F-5B52-4CB5-8FD6-687CB47F4012}">
      <dgm:prSet/>
      <dgm:spPr/>
      <dgm:t>
        <a:bodyPr/>
        <a:lstStyle/>
        <a:p>
          <a:endParaRPr lang="ru-RU"/>
        </a:p>
      </dgm:t>
    </dgm:pt>
    <dgm:pt modelId="{1D880242-913F-4962-A540-4E40563A3F95}" type="sibTrans" cxnId="{F495208F-5B52-4CB5-8FD6-687CB47F4012}">
      <dgm:prSet/>
      <dgm:spPr/>
      <dgm:t>
        <a:bodyPr/>
        <a:lstStyle/>
        <a:p>
          <a:endParaRPr lang="ru-RU"/>
        </a:p>
      </dgm:t>
    </dgm:pt>
    <dgm:pt modelId="{003B9F7F-2431-42FE-9247-BE30F7D1F3F2}">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uk-UA" sz="1600" noProof="0" dirty="0" smtClean="0">
              <a:solidFill>
                <a:schemeClr val="tx1"/>
              </a:solidFill>
              <a:latin typeface="+mn-lt"/>
            </a:rPr>
            <a:t>створення атмосфери спокійної бесіди</a:t>
          </a:r>
          <a:endParaRPr lang="uk-UA" sz="1600" noProof="0" dirty="0">
            <a:solidFill>
              <a:schemeClr val="tx1"/>
            </a:solidFill>
            <a:latin typeface="+mn-lt"/>
            <a:cs typeface="Times New Roman" panose="02020603050405020304" pitchFamily="18" charset="0"/>
          </a:endParaRPr>
        </a:p>
      </dgm:t>
    </dgm:pt>
    <dgm:pt modelId="{9C576EA0-1B1D-4676-84A7-92410ABEC679}" type="parTrans" cxnId="{C3A98B8B-7D79-432C-8186-FC03CF90C550}">
      <dgm:prSet/>
      <dgm:spPr/>
      <dgm:t>
        <a:bodyPr/>
        <a:lstStyle/>
        <a:p>
          <a:endParaRPr lang="ru-RU"/>
        </a:p>
      </dgm:t>
    </dgm:pt>
    <dgm:pt modelId="{3C1EBB74-6BD1-457F-8F08-FBA662585DA0}" type="sibTrans" cxnId="{C3A98B8B-7D79-432C-8186-FC03CF90C550}">
      <dgm:prSet/>
      <dgm:spPr/>
      <dgm:t>
        <a:bodyPr/>
        <a:lstStyle/>
        <a:p>
          <a:endParaRPr lang="ru-RU"/>
        </a:p>
      </dgm:t>
    </dgm:pt>
    <dgm:pt modelId="{BC4A6D53-8070-4BEC-9496-E616DDB8AE7A}">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uk-UA" sz="1600" noProof="0" dirty="0" smtClean="0">
              <a:solidFill>
                <a:schemeClr val="tx1"/>
              </a:solidFill>
              <a:latin typeface="+mn-lt"/>
            </a:rPr>
            <a:t>уникнення конфліктів під час інтерв’ю;</a:t>
          </a:r>
          <a:endParaRPr lang="uk-UA" sz="1600" noProof="0" dirty="0">
            <a:solidFill>
              <a:schemeClr val="tx1"/>
            </a:solidFill>
            <a:latin typeface="+mn-lt"/>
            <a:cs typeface="Times New Roman" panose="02020603050405020304" pitchFamily="18" charset="0"/>
          </a:endParaRPr>
        </a:p>
      </dgm:t>
    </dgm:pt>
    <dgm:pt modelId="{0E868054-6775-4169-9FDD-AF05803912A2}" type="parTrans" cxnId="{9AE186F8-0606-40BF-AD2D-D82E099E8AC8}">
      <dgm:prSet/>
      <dgm:spPr/>
      <dgm:t>
        <a:bodyPr/>
        <a:lstStyle/>
        <a:p>
          <a:endParaRPr lang="ru-RU"/>
        </a:p>
      </dgm:t>
    </dgm:pt>
    <dgm:pt modelId="{06A2715E-070A-46D9-BDC6-AD1F1F292BFF}" type="sibTrans" cxnId="{9AE186F8-0606-40BF-AD2D-D82E099E8AC8}">
      <dgm:prSet/>
      <dgm:spPr/>
      <dgm:t>
        <a:bodyPr/>
        <a:lstStyle/>
        <a:p>
          <a:endParaRPr lang="ru-RU"/>
        </a:p>
      </dgm:t>
    </dgm:pt>
    <dgm:pt modelId="{BFC1FDDF-23C4-4CDF-BC51-B35188D29ED2}">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uk-UA" sz="1600" noProof="0" dirty="0" smtClean="0">
              <a:solidFill>
                <a:schemeClr val="tx1"/>
              </a:solidFill>
              <a:latin typeface="+mn-lt"/>
            </a:rPr>
            <a:t>правильна побудова питань та визначення їх послідовності;</a:t>
          </a:r>
          <a:endParaRPr lang="uk-UA" sz="1600" noProof="0" dirty="0">
            <a:solidFill>
              <a:schemeClr val="tx1"/>
            </a:solidFill>
            <a:latin typeface="+mn-lt"/>
            <a:cs typeface="Times New Roman" panose="02020603050405020304" pitchFamily="18" charset="0"/>
          </a:endParaRPr>
        </a:p>
      </dgm:t>
    </dgm:pt>
    <dgm:pt modelId="{257488D3-0307-4AF4-AA6E-EB3F2D4BF5A9}" type="parTrans" cxnId="{78FD254E-210C-4C0C-9994-46AFD0BE90F4}">
      <dgm:prSet/>
      <dgm:spPr/>
      <dgm:t>
        <a:bodyPr/>
        <a:lstStyle/>
        <a:p>
          <a:endParaRPr lang="ru-RU"/>
        </a:p>
      </dgm:t>
    </dgm:pt>
    <dgm:pt modelId="{D22BD404-4115-473D-AF6D-55832F71C9E5}" type="sibTrans" cxnId="{78FD254E-210C-4C0C-9994-46AFD0BE90F4}">
      <dgm:prSet/>
      <dgm:spPr/>
      <dgm:t>
        <a:bodyPr/>
        <a:lstStyle/>
        <a:p>
          <a:endParaRPr lang="ru-RU"/>
        </a:p>
      </dgm:t>
    </dgm:pt>
    <dgm:pt modelId="{B909C9CB-FC26-415A-9BB5-4DE97F41B0E4}">
      <dgm:prSet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uk-UA" sz="1600" noProof="0" dirty="0" smtClean="0">
              <a:solidFill>
                <a:schemeClr val="tx1"/>
              </a:solidFill>
              <a:latin typeface="+mn-lt"/>
            </a:rPr>
            <a:t>уважне ставлення до відповідей респондента (інтерв’ю не має перетворитися на монолог аудитора);</a:t>
          </a:r>
          <a:endParaRPr lang="uk-UA" sz="1600" noProof="0" dirty="0">
            <a:solidFill>
              <a:schemeClr val="tx1"/>
            </a:solidFill>
            <a:latin typeface="+mn-lt"/>
            <a:cs typeface="Times New Roman" panose="02020603050405020304" pitchFamily="18" charset="0"/>
          </a:endParaRPr>
        </a:p>
      </dgm:t>
    </dgm:pt>
    <dgm:pt modelId="{A621DE8C-CBC7-4BBB-B5FE-4CDBF5151EEE}" type="parTrans" cxnId="{C0A2976E-8D82-45A9-8B0C-146EC470BBB1}">
      <dgm:prSet/>
      <dgm:spPr/>
      <dgm:t>
        <a:bodyPr/>
        <a:lstStyle/>
        <a:p>
          <a:endParaRPr lang="ru-RU"/>
        </a:p>
      </dgm:t>
    </dgm:pt>
    <dgm:pt modelId="{64FCA84D-413F-4EF2-AEFB-D1B4406A2FFF}" type="sibTrans" cxnId="{C0A2976E-8D82-45A9-8B0C-146EC470BBB1}">
      <dgm:prSet/>
      <dgm:spPr/>
      <dgm:t>
        <a:bodyPr/>
        <a:lstStyle/>
        <a:p>
          <a:endParaRPr lang="ru-RU"/>
        </a:p>
      </dgm:t>
    </dgm:pt>
    <dgm:pt modelId="{8190D4F9-A8E7-4145-8A10-3F0D0B9DDFA2}">
      <dgm:prSet custT="1"/>
      <dgm:spPr/>
      <dgm:t>
        <a:bodyPr/>
        <a:lstStyle/>
        <a:p>
          <a:r>
            <a:rPr lang="uk-UA" sz="1600" b="1" dirty="0" smtClean="0">
              <a:latin typeface="+mn-lt"/>
            </a:rPr>
            <a:t>Напрями застосування</a:t>
          </a:r>
          <a:endParaRPr lang="uk-UA" sz="1600" b="1" noProof="0" dirty="0">
            <a:latin typeface="+mn-lt"/>
          </a:endParaRPr>
        </a:p>
      </dgm:t>
    </dgm:pt>
    <dgm:pt modelId="{A424197C-ECEC-49FB-831B-E4429C9AD110}" type="parTrans" cxnId="{D2FAD3ED-4EC5-4EE7-947A-E2D89A3E6D0D}">
      <dgm:prSet/>
      <dgm:spPr/>
      <dgm:t>
        <a:bodyPr/>
        <a:lstStyle/>
        <a:p>
          <a:endParaRPr lang="ru-RU"/>
        </a:p>
      </dgm:t>
    </dgm:pt>
    <dgm:pt modelId="{F9A7C1BC-050B-4A39-871A-B2271A194913}" type="sibTrans" cxnId="{D2FAD3ED-4EC5-4EE7-947A-E2D89A3E6D0D}">
      <dgm:prSet/>
      <dgm:spPr/>
      <dgm:t>
        <a:bodyPr/>
        <a:lstStyle/>
        <a:p>
          <a:endParaRPr lang="ru-RU"/>
        </a:p>
      </dgm:t>
    </dgm:pt>
    <dgm:pt modelId="{8733B967-C549-4E8F-8838-CC1E05D4A209}">
      <dgm:prSet custT="1"/>
      <dgm:spPr/>
      <dgm:t>
        <a:bodyPr/>
        <a:lstStyle/>
        <a:p>
          <a:r>
            <a:rPr lang="uk-UA" sz="1600" dirty="0" smtClean="0">
              <a:latin typeface="+mn-lt"/>
            </a:rPr>
            <a:t>отримання уточнюючої інформації</a:t>
          </a:r>
          <a:r>
            <a:rPr lang="uk-UA" sz="1600" noProof="0" dirty="0" smtClean="0">
              <a:latin typeface="+mn-lt"/>
            </a:rPr>
            <a:t>;</a:t>
          </a:r>
          <a:endParaRPr lang="uk-UA" sz="1600" noProof="0" dirty="0">
            <a:latin typeface="+mn-lt"/>
          </a:endParaRPr>
        </a:p>
      </dgm:t>
    </dgm:pt>
    <dgm:pt modelId="{4AA14B9D-A888-4661-ABC3-6E61CD7F5314}" type="parTrans" cxnId="{95B6E4A4-D528-464D-B69E-A7F0E74C30C2}">
      <dgm:prSet/>
      <dgm:spPr/>
      <dgm:t>
        <a:bodyPr/>
        <a:lstStyle/>
        <a:p>
          <a:endParaRPr lang="ru-RU"/>
        </a:p>
      </dgm:t>
    </dgm:pt>
    <dgm:pt modelId="{94D4BBED-1BF7-4C2A-90BB-D3484CCB9C49}" type="sibTrans" cxnId="{95B6E4A4-D528-464D-B69E-A7F0E74C30C2}">
      <dgm:prSet/>
      <dgm:spPr/>
      <dgm:t>
        <a:bodyPr/>
        <a:lstStyle/>
        <a:p>
          <a:endParaRPr lang="ru-RU"/>
        </a:p>
      </dgm:t>
    </dgm:pt>
    <dgm:pt modelId="{C4035324-457C-43EC-A671-3EAFBA899798}">
      <dgm:prSet custT="1"/>
      <dgm:spPr/>
      <dgm:t>
        <a:bodyPr/>
        <a:lstStyle/>
        <a:p>
          <a:r>
            <a:rPr lang="uk-UA" sz="1600" dirty="0" smtClean="0">
              <a:latin typeface="+mn-lt"/>
            </a:rPr>
            <a:t>встановлення нової інформації, яка використовуватиметься як аудиторський доказ;</a:t>
          </a:r>
          <a:endParaRPr lang="uk-UA" sz="1600" noProof="0" dirty="0">
            <a:latin typeface="+mn-lt"/>
          </a:endParaRPr>
        </a:p>
      </dgm:t>
    </dgm:pt>
    <dgm:pt modelId="{683FD7F6-81AA-4C20-B068-2FAB0D4047F2}" type="parTrans" cxnId="{3DA9CDF1-31F9-4AFF-AAE7-C1CAA7752B7D}">
      <dgm:prSet/>
      <dgm:spPr/>
      <dgm:t>
        <a:bodyPr/>
        <a:lstStyle/>
        <a:p>
          <a:endParaRPr lang="ru-RU"/>
        </a:p>
      </dgm:t>
    </dgm:pt>
    <dgm:pt modelId="{8736189B-8F5D-4122-8C87-123C0057DD01}" type="sibTrans" cxnId="{3DA9CDF1-31F9-4AFF-AAE7-C1CAA7752B7D}">
      <dgm:prSet/>
      <dgm:spPr/>
      <dgm:t>
        <a:bodyPr/>
        <a:lstStyle/>
        <a:p>
          <a:endParaRPr lang="ru-RU"/>
        </a:p>
      </dgm:t>
    </dgm:pt>
    <dgm:pt modelId="{DF7276CE-76EC-47C0-ADDD-EA90D424C949}">
      <dgm:prSet custT="1"/>
      <dgm:spPr/>
      <dgm:t>
        <a:bodyPr/>
        <a:lstStyle/>
        <a:p>
          <a:r>
            <a:rPr lang="uk-UA" sz="1600" dirty="0" smtClean="0">
              <a:latin typeface="+mn-lt"/>
            </a:rPr>
            <a:t>підтвердження виявленої аудитором інформації</a:t>
          </a:r>
          <a:endParaRPr lang="uk-UA" sz="1600" noProof="0" dirty="0">
            <a:latin typeface="+mn-lt"/>
          </a:endParaRPr>
        </a:p>
      </dgm:t>
    </dgm:pt>
    <dgm:pt modelId="{D3EC854D-BC27-4E72-BCA9-B71189621CED}" type="parTrans" cxnId="{58245E4E-FB38-4B5E-B45F-44385CDCA748}">
      <dgm:prSet/>
      <dgm:spPr/>
      <dgm:t>
        <a:bodyPr/>
        <a:lstStyle/>
        <a:p>
          <a:endParaRPr lang="ru-RU"/>
        </a:p>
      </dgm:t>
    </dgm:pt>
    <dgm:pt modelId="{3A7A3754-C06A-4506-B8BB-B34C9BA774C8}" type="sibTrans" cxnId="{58245E4E-FB38-4B5E-B45F-44385CDCA748}">
      <dgm:prSet/>
      <dgm:spPr/>
      <dgm:t>
        <a:bodyPr/>
        <a:lstStyle/>
        <a:p>
          <a:endParaRPr lang="ru-RU"/>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F6E4E45F-7C12-4077-B6B6-4721A2DE4873}" type="pres">
      <dgm:prSet presAssocID="{9F436038-04AB-47A7-8A17-C758B672E959}" presName="parentLin" presStyleCnt="0"/>
      <dgm:spPr/>
    </dgm:pt>
    <dgm:pt modelId="{C3E85960-4B29-4D3F-9DBE-0C1AE105A3BA}" type="pres">
      <dgm:prSet presAssocID="{9F436038-04AB-47A7-8A17-C758B672E959}" presName="parentLeftMargin" presStyleLbl="node1" presStyleIdx="0" presStyleCnt="3"/>
      <dgm:spPr/>
      <dgm:t>
        <a:bodyPr/>
        <a:lstStyle/>
        <a:p>
          <a:endParaRPr lang="ru-RU"/>
        </a:p>
      </dgm:t>
    </dgm:pt>
    <dgm:pt modelId="{364058F9-3A49-4923-8461-A5DFF64566A2}" type="pres">
      <dgm:prSet presAssocID="{9F436038-04AB-47A7-8A17-C758B672E959}" presName="parentText" presStyleLbl="node1" presStyleIdx="0" presStyleCnt="3">
        <dgm:presLayoutVars>
          <dgm:chMax val="0"/>
          <dgm:bulletEnabled val="1"/>
        </dgm:presLayoutVars>
      </dgm:prSet>
      <dgm:spPr/>
      <dgm:t>
        <a:bodyPr/>
        <a:lstStyle/>
        <a:p>
          <a:endParaRPr lang="ru-RU"/>
        </a:p>
      </dgm:t>
    </dgm:pt>
    <dgm:pt modelId="{7F5A4ED0-4C52-4FFB-ACC2-4184BE6EDA4F}" type="pres">
      <dgm:prSet presAssocID="{9F436038-04AB-47A7-8A17-C758B672E959}" presName="negativeSpace" presStyleCnt="0"/>
      <dgm:spPr/>
    </dgm:pt>
    <dgm:pt modelId="{E4B928A0-AAAC-40DA-91BA-5D43285111FA}" type="pres">
      <dgm:prSet presAssocID="{9F436038-04AB-47A7-8A17-C758B672E959}" presName="childText" presStyleLbl="conFgAcc1" presStyleIdx="0" presStyleCnt="3" custLinFactY="-1718" custLinFactNeighborY="-100000">
        <dgm:presLayoutVars>
          <dgm:bulletEnabled val="1"/>
        </dgm:presLayoutVars>
      </dgm:prSet>
      <dgm:spPr/>
      <dgm:t>
        <a:bodyPr/>
        <a:lstStyle/>
        <a:p>
          <a:endParaRPr lang="ru-RU"/>
        </a:p>
      </dgm:t>
    </dgm:pt>
    <dgm:pt modelId="{3A18DBBA-274B-45F2-AE29-C95430A5F3F8}" type="pres">
      <dgm:prSet presAssocID="{ECAAEBA8-1EE7-44A2-93D7-AC9F62537A41}" presName="spaceBetweenRectangles" presStyleCnt="0"/>
      <dgm:spPr/>
    </dgm:pt>
    <dgm:pt modelId="{ACDBE93D-5ECF-4DAA-91FA-F72916E84CF5}" type="pres">
      <dgm:prSet presAssocID="{E0310702-3B70-4CEC-8651-B016BAB17CF6}" presName="parentLin" presStyleCnt="0"/>
      <dgm:spPr/>
    </dgm:pt>
    <dgm:pt modelId="{46FCDF46-B738-490D-B342-DF24B4455D9A}" type="pres">
      <dgm:prSet presAssocID="{E0310702-3B70-4CEC-8651-B016BAB17CF6}" presName="parentLeftMargin" presStyleLbl="node1" presStyleIdx="0" presStyleCnt="3"/>
      <dgm:spPr/>
      <dgm:t>
        <a:bodyPr/>
        <a:lstStyle/>
        <a:p>
          <a:endParaRPr lang="ru-RU"/>
        </a:p>
      </dgm:t>
    </dgm:pt>
    <dgm:pt modelId="{5A43FFB7-D219-4DCB-975D-6960B703D1B3}" type="pres">
      <dgm:prSet presAssocID="{E0310702-3B70-4CEC-8651-B016BAB17CF6}" presName="parentText" presStyleLbl="node1" presStyleIdx="1" presStyleCnt="3">
        <dgm:presLayoutVars>
          <dgm:chMax val="0"/>
          <dgm:bulletEnabled val="1"/>
        </dgm:presLayoutVars>
      </dgm:prSet>
      <dgm:spPr/>
      <dgm:t>
        <a:bodyPr/>
        <a:lstStyle/>
        <a:p>
          <a:endParaRPr lang="ru-RU"/>
        </a:p>
      </dgm:t>
    </dgm:pt>
    <dgm:pt modelId="{DC518FA4-3131-40B8-B5DC-0024B0FCC88B}" type="pres">
      <dgm:prSet presAssocID="{E0310702-3B70-4CEC-8651-B016BAB17CF6}" presName="negativeSpace" presStyleCnt="0"/>
      <dgm:spPr/>
    </dgm:pt>
    <dgm:pt modelId="{F8CD7738-DE8E-4DED-8B98-1AB75E7B23D7}" type="pres">
      <dgm:prSet presAssocID="{E0310702-3B70-4CEC-8651-B016BAB17CF6}" presName="childText" presStyleLbl="conFgAcc1" presStyleIdx="1" presStyleCnt="3">
        <dgm:presLayoutVars>
          <dgm:bulletEnabled val="1"/>
        </dgm:presLayoutVars>
      </dgm:prSet>
      <dgm:spPr/>
      <dgm:t>
        <a:bodyPr/>
        <a:lstStyle/>
        <a:p>
          <a:endParaRPr lang="ru-RU"/>
        </a:p>
      </dgm:t>
    </dgm:pt>
    <dgm:pt modelId="{BAFE9C52-795C-4F46-BA57-E45F0FE156E1}" type="pres">
      <dgm:prSet presAssocID="{199E523C-469D-46FF-88CB-274CFF5A972D}" presName="spaceBetweenRectangles" presStyleCnt="0"/>
      <dgm:spPr/>
    </dgm:pt>
    <dgm:pt modelId="{1AF74425-B525-4C4C-B63E-055C7EF40F3C}" type="pres">
      <dgm:prSet presAssocID="{8190D4F9-A8E7-4145-8A10-3F0D0B9DDFA2}" presName="parentLin" presStyleCnt="0"/>
      <dgm:spPr/>
    </dgm:pt>
    <dgm:pt modelId="{22AE2089-CF09-458D-9168-6C9FA5907542}" type="pres">
      <dgm:prSet presAssocID="{8190D4F9-A8E7-4145-8A10-3F0D0B9DDFA2}" presName="parentLeftMargin" presStyleLbl="node1" presStyleIdx="1" presStyleCnt="3"/>
      <dgm:spPr/>
      <dgm:t>
        <a:bodyPr/>
        <a:lstStyle/>
        <a:p>
          <a:endParaRPr lang="ru-RU"/>
        </a:p>
      </dgm:t>
    </dgm:pt>
    <dgm:pt modelId="{45EF33E1-4D5A-45CB-A417-AD8D06DDED66}" type="pres">
      <dgm:prSet presAssocID="{8190D4F9-A8E7-4145-8A10-3F0D0B9DDFA2}" presName="parentText" presStyleLbl="node1" presStyleIdx="2" presStyleCnt="3">
        <dgm:presLayoutVars>
          <dgm:chMax val="0"/>
          <dgm:bulletEnabled val="1"/>
        </dgm:presLayoutVars>
      </dgm:prSet>
      <dgm:spPr/>
      <dgm:t>
        <a:bodyPr/>
        <a:lstStyle/>
        <a:p>
          <a:endParaRPr lang="ru-RU"/>
        </a:p>
      </dgm:t>
    </dgm:pt>
    <dgm:pt modelId="{D3A5D496-E2A4-4B8B-AD06-399A2D3FD42C}" type="pres">
      <dgm:prSet presAssocID="{8190D4F9-A8E7-4145-8A10-3F0D0B9DDFA2}" presName="negativeSpace" presStyleCnt="0"/>
      <dgm:spPr/>
    </dgm:pt>
    <dgm:pt modelId="{F82F31E4-8F68-4A4E-B8E7-7ABE3CC454F7}" type="pres">
      <dgm:prSet presAssocID="{8190D4F9-A8E7-4145-8A10-3F0D0B9DDFA2}" presName="childText" presStyleLbl="conFgAcc1" presStyleIdx="2" presStyleCnt="3">
        <dgm:presLayoutVars>
          <dgm:bulletEnabled val="1"/>
        </dgm:presLayoutVars>
      </dgm:prSet>
      <dgm:spPr/>
      <dgm:t>
        <a:bodyPr/>
        <a:lstStyle/>
        <a:p>
          <a:endParaRPr lang="ru-RU"/>
        </a:p>
      </dgm:t>
    </dgm:pt>
  </dgm:ptLst>
  <dgm:cxnLst>
    <dgm:cxn modelId="{8DED92F0-0378-40A9-893A-EF84E3358FEA}" type="presOf" srcId="{8190D4F9-A8E7-4145-8A10-3F0D0B9DDFA2}" destId="{22AE2089-CF09-458D-9168-6C9FA5907542}" srcOrd="0" destOrd="0" presId="urn:microsoft.com/office/officeart/2005/8/layout/list1"/>
    <dgm:cxn modelId="{F495208F-5B52-4CB5-8FD6-687CB47F4012}" srcId="{E0310702-3B70-4CEC-8651-B016BAB17CF6}" destId="{49C71DE3-B5F0-4B2E-BAA9-F170189DF29E}" srcOrd="1" destOrd="0" parTransId="{EFA91FE9-6EE8-4AF3-980E-E622D3C91544}" sibTransId="{1D880242-913F-4962-A540-4E40563A3F95}"/>
    <dgm:cxn modelId="{AE14CCF9-87F7-407D-A6EB-A51A29791F7A}" type="presOf" srcId="{B909C9CB-FC26-415A-9BB5-4DE97F41B0E4}" destId="{E4B928A0-AAAC-40DA-91BA-5D43285111FA}" srcOrd="0" destOrd="2" presId="urn:microsoft.com/office/officeart/2005/8/layout/list1"/>
    <dgm:cxn modelId="{C84923AA-970E-40D3-A4A9-1811B8FFD830}" type="presOf" srcId="{E0310702-3B70-4CEC-8651-B016BAB17CF6}" destId="{46FCDF46-B738-490D-B342-DF24B4455D9A}" srcOrd="0" destOrd="0" presId="urn:microsoft.com/office/officeart/2005/8/layout/list1"/>
    <dgm:cxn modelId="{447ABF32-C411-4F64-97E1-4FE97F4EF647}" type="presOf" srcId="{9F436038-04AB-47A7-8A17-C758B672E959}" destId="{364058F9-3A49-4923-8461-A5DFF64566A2}" srcOrd="1" destOrd="0" presId="urn:microsoft.com/office/officeart/2005/8/layout/list1"/>
    <dgm:cxn modelId="{3C6DFCD2-0754-4B09-9CA6-AB07F45F599E}" type="presOf" srcId="{8733B967-C549-4E8F-8838-CC1E05D4A209}" destId="{F82F31E4-8F68-4A4E-B8E7-7ABE3CC454F7}" srcOrd="0" destOrd="0" presId="urn:microsoft.com/office/officeart/2005/8/layout/list1"/>
    <dgm:cxn modelId="{414AD2C7-6458-435D-864D-D26787BC5434}" type="presOf" srcId="{8190D4F9-A8E7-4145-8A10-3F0D0B9DDFA2}" destId="{45EF33E1-4D5A-45CB-A417-AD8D06DDED66}" srcOrd="1" destOrd="0" presId="urn:microsoft.com/office/officeart/2005/8/layout/list1"/>
    <dgm:cxn modelId="{78FD254E-210C-4C0C-9994-46AFD0BE90F4}" srcId="{9F436038-04AB-47A7-8A17-C758B672E959}" destId="{BFC1FDDF-23C4-4CDF-BC51-B35188D29ED2}" srcOrd="1" destOrd="0" parTransId="{257488D3-0307-4AF4-AA6E-EB3F2D4BF5A9}" sibTransId="{D22BD404-4115-473D-AF6D-55832F71C9E5}"/>
    <dgm:cxn modelId="{8E839376-BA42-4DE8-998D-391653C9A332}" srcId="{E0310702-3B70-4CEC-8651-B016BAB17CF6}" destId="{2EA9350A-9EE3-4A01-B027-82D308FDFAFB}" srcOrd="0" destOrd="0" parTransId="{638003D0-3166-43BE-9A7F-7F8E47B44816}" sibTransId="{245123B4-5D45-4038-9C40-366620C0AC58}"/>
    <dgm:cxn modelId="{D2FAD3ED-4EC5-4EE7-947A-E2D89A3E6D0D}" srcId="{895DE4F8-3D1F-4FA1-B2BA-359A663800B8}" destId="{8190D4F9-A8E7-4145-8A10-3F0D0B9DDFA2}" srcOrd="2" destOrd="0" parTransId="{A424197C-ECEC-49FB-831B-E4429C9AD110}" sibTransId="{F9A7C1BC-050B-4A39-871A-B2271A194913}"/>
    <dgm:cxn modelId="{7AC1F6F7-D4D3-435D-8941-C0FD0799F716}" type="presOf" srcId="{2EA9350A-9EE3-4A01-B027-82D308FDFAFB}" destId="{F8CD7738-DE8E-4DED-8B98-1AB75E7B23D7}" srcOrd="0" destOrd="0" presId="urn:microsoft.com/office/officeart/2005/8/layout/list1"/>
    <dgm:cxn modelId="{A71398D9-15C4-4EE6-A60E-28FA340C9ACB}" type="presOf" srcId="{895DE4F8-3D1F-4FA1-B2BA-359A663800B8}" destId="{761A8FEA-FBEA-418B-B1F1-F10AD4429181}" srcOrd="0" destOrd="0" presId="urn:microsoft.com/office/officeart/2005/8/layout/list1"/>
    <dgm:cxn modelId="{99C51B31-793C-4335-B763-BB9D3A1FD0E6}" srcId="{9F436038-04AB-47A7-8A17-C758B672E959}" destId="{26681DBA-4EB9-49A5-94E0-9FBAE03DC26B}" srcOrd="0" destOrd="0" parTransId="{96F4F8D2-B5F5-4D49-8115-0A1EA90B432D}" sibTransId="{1ECC5C4E-6BCF-4CAD-AF05-C5997FE79B51}"/>
    <dgm:cxn modelId="{9291C95B-58FA-4189-816E-C7D544F49F67}" srcId="{895DE4F8-3D1F-4FA1-B2BA-359A663800B8}" destId="{E0310702-3B70-4CEC-8651-B016BAB17CF6}" srcOrd="1" destOrd="0" parTransId="{9B10569E-6B97-492D-A5FF-3DA40800EFB4}" sibTransId="{199E523C-469D-46FF-88CB-274CFF5A972D}"/>
    <dgm:cxn modelId="{58245E4E-FB38-4B5E-B45F-44385CDCA748}" srcId="{8190D4F9-A8E7-4145-8A10-3F0D0B9DDFA2}" destId="{DF7276CE-76EC-47C0-ADDD-EA90D424C949}" srcOrd="2" destOrd="0" parTransId="{D3EC854D-BC27-4E72-BCA9-B71189621CED}" sibTransId="{3A7A3754-C06A-4506-B8BB-B34C9BA774C8}"/>
    <dgm:cxn modelId="{7D1FB710-CD5C-42B0-966A-BB405BBD941F}" type="presOf" srcId="{26681DBA-4EB9-49A5-94E0-9FBAE03DC26B}" destId="{E4B928A0-AAAC-40DA-91BA-5D43285111FA}" srcOrd="0" destOrd="0" presId="urn:microsoft.com/office/officeart/2005/8/layout/list1"/>
    <dgm:cxn modelId="{3DA9CDF1-31F9-4AFF-AAE7-C1CAA7752B7D}" srcId="{8190D4F9-A8E7-4145-8A10-3F0D0B9DDFA2}" destId="{C4035324-457C-43EC-A671-3EAFBA899798}" srcOrd="1" destOrd="0" parTransId="{683FD7F6-81AA-4C20-B068-2FAB0D4047F2}" sibTransId="{8736189B-8F5D-4122-8C87-123C0057DD01}"/>
    <dgm:cxn modelId="{C3A98B8B-7D79-432C-8186-FC03CF90C550}" srcId="{9F436038-04AB-47A7-8A17-C758B672E959}" destId="{003B9F7F-2431-42FE-9247-BE30F7D1F3F2}" srcOrd="3" destOrd="0" parTransId="{9C576EA0-1B1D-4676-84A7-92410ABEC679}" sibTransId="{3C1EBB74-6BD1-457F-8F08-FBA662585DA0}"/>
    <dgm:cxn modelId="{83F03BC0-C3AF-4199-A773-87C33654B830}" type="presOf" srcId="{BC4A6D53-8070-4BEC-9496-E616DDB8AE7A}" destId="{E4B928A0-AAAC-40DA-91BA-5D43285111FA}" srcOrd="0" destOrd="4" presId="urn:microsoft.com/office/officeart/2005/8/layout/list1"/>
    <dgm:cxn modelId="{767B096F-897E-412E-B978-C1DBCCC0D479}" srcId="{895DE4F8-3D1F-4FA1-B2BA-359A663800B8}" destId="{9F436038-04AB-47A7-8A17-C758B672E959}" srcOrd="0" destOrd="0" parTransId="{DF9AB95B-73DF-43A5-81E8-74A7BEE96421}" sibTransId="{ECAAEBA8-1EE7-44A2-93D7-AC9F62537A41}"/>
    <dgm:cxn modelId="{012CCAFF-113F-4036-87CE-7322C6CBC494}" type="presOf" srcId="{BFC1FDDF-23C4-4CDF-BC51-B35188D29ED2}" destId="{E4B928A0-AAAC-40DA-91BA-5D43285111FA}" srcOrd="0" destOrd="1" presId="urn:microsoft.com/office/officeart/2005/8/layout/list1"/>
    <dgm:cxn modelId="{567FE329-CAF6-482B-AA92-31C468E413F2}" type="presOf" srcId="{49C71DE3-B5F0-4B2E-BAA9-F170189DF29E}" destId="{F8CD7738-DE8E-4DED-8B98-1AB75E7B23D7}" srcOrd="0" destOrd="1" presId="urn:microsoft.com/office/officeart/2005/8/layout/list1"/>
    <dgm:cxn modelId="{C0A2976E-8D82-45A9-8B0C-146EC470BBB1}" srcId="{9F436038-04AB-47A7-8A17-C758B672E959}" destId="{B909C9CB-FC26-415A-9BB5-4DE97F41B0E4}" srcOrd="2" destOrd="0" parTransId="{A621DE8C-CBC7-4BBB-B5FE-4CDBF5151EEE}" sibTransId="{64FCA84D-413F-4EF2-AEFB-D1B4406A2FFF}"/>
    <dgm:cxn modelId="{A8FC73E4-1B72-44A7-B91C-017C50058F19}" type="presOf" srcId="{003B9F7F-2431-42FE-9247-BE30F7D1F3F2}" destId="{E4B928A0-AAAC-40DA-91BA-5D43285111FA}" srcOrd="0" destOrd="3" presId="urn:microsoft.com/office/officeart/2005/8/layout/list1"/>
    <dgm:cxn modelId="{10B5C844-8684-4BF1-B787-A0D783D14554}" type="presOf" srcId="{9F436038-04AB-47A7-8A17-C758B672E959}" destId="{C3E85960-4B29-4D3F-9DBE-0C1AE105A3BA}" srcOrd="0" destOrd="0" presId="urn:microsoft.com/office/officeart/2005/8/layout/list1"/>
    <dgm:cxn modelId="{95B6E4A4-D528-464D-B69E-A7F0E74C30C2}" srcId="{8190D4F9-A8E7-4145-8A10-3F0D0B9DDFA2}" destId="{8733B967-C549-4E8F-8838-CC1E05D4A209}" srcOrd="0" destOrd="0" parTransId="{4AA14B9D-A888-4661-ABC3-6E61CD7F5314}" sibTransId="{94D4BBED-1BF7-4C2A-90BB-D3484CCB9C49}"/>
    <dgm:cxn modelId="{81A972A2-358B-470C-9BCF-9939A4B7AF1D}" type="presOf" srcId="{C4035324-457C-43EC-A671-3EAFBA899798}" destId="{F82F31E4-8F68-4A4E-B8E7-7ABE3CC454F7}" srcOrd="0" destOrd="1" presId="urn:microsoft.com/office/officeart/2005/8/layout/list1"/>
    <dgm:cxn modelId="{1BEF1F48-2C6F-4C37-83E9-296B3B87E3BC}" type="presOf" srcId="{DF7276CE-76EC-47C0-ADDD-EA90D424C949}" destId="{F82F31E4-8F68-4A4E-B8E7-7ABE3CC454F7}" srcOrd="0" destOrd="2" presId="urn:microsoft.com/office/officeart/2005/8/layout/list1"/>
    <dgm:cxn modelId="{9AE186F8-0606-40BF-AD2D-D82E099E8AC8}" srcId="{9F436038-04AB-47A7-8A17-C758B672E959}" destId="{BC4A6D53-8070-4BEC-9496-E616DDB8AE7A}" srcOrd="4" destOrd="0" parTransId="{0E868054-6775-4169-9FDD-AF05803912A2}" sibTransId="{06A2715E-070A-46D9-BDC6-AD1F1F292BFF}"/>
    <dgm:cxn modelId="{CE55D595-7C56-4D9A-899C-6071BC129833}" type="presOf" srcId="{E0310702-3B70-4CEC-8651-B016BAB17CF6}" destId="{5A43FFB7-D219-4DCB-975D-6960B703D1B3}" srcOrd="1" destOrd="0" presId="urn:microsoft.com/office/officeart/2005/8/layout/list1"/>
    <dgm:cxn modelId="{A84E3B9C-4718-4E38-BFF7-FBEB0721989C}" type="presParOf" srcId="{761A8FEA-FBEA-418B-B1F1-F10AD4429181}" destId="{F6E4E45F-7C12-4077-B6B6-4721A2DE4873}" srcOrd="0" destOrd="0" presId="urn:microsoft.com/office/officeart/2005/8/layout/list1"/>
    <dgm:cxn modelId="{DED5004F-37F4-4D4E-ADA2-170C6F186F2A}" type="presParOf" srcId="{F6E4E45F-7C12-4077-B6B6-4721A2DE4873}" destId="{C3E85960-4B29-4D3F-9DBE-0C1AE105A3BA}" srcOrd="0" destOrd="0" presId="urn:microsoft.com/office/officeart/2005/8/layout/list1"/>
    <dgm:cxn modelId="{20C28F3F-6340-4F2E-82FA-8A0BB6582544}" type="presParOf" srcId="{F6E4E45F-7C12-4077-B6B6-4721A2DE4873}" destId="{364058F9-3A49-4923-8461-A5DFF64566A2}" srcOrd="1" destOrd="0" presId="urn:microsoft.com/office/officeart/2005/8/layout/list1"/>
    <dgm:cxn modelId="{FF08AC5E-EC02-4273-8735-83AE0A58336F}" type="presParOf" srcId="{761A8FEA-FBEA-418B-B1F1-F10AD4429181}" destId="{7F5A4ED0-4C52-4FFB-ACC2-4184BE6EDA4F}" srcOrd="1" destOrd="0" presId="urn:microsoft.com/office/officeart/2005/8/layout/list1"/>
    <dgm:cxn modelId="{0EC5A725-9124-43CF-B23C-66FA53EB71F2}" type="presParOf" srcId="{761A8FEA-FBEA-418B-B1F1-F10AD4429181}" destId="{E4B928A0-AAAC-40DA-91BA-5D43285111FA}" srcOrd="2" destOrd="0" presId="urn:microsoft.com/office/officeart/2005/8/layout/list1"/>
    <dgm:cxn modelId="{C15F5DE6-A4AB-4690-A92B-5FA0D004C888}" type="presParOf" srcId="{761A8FEA-FBEA-418B-B1F1-F10AD4429181}" destId="{3A18DBBA-274B-45F2-AE29-C95430A5F3F8}" srcOrd="3" destOrd="0" presId="urn:microsoft.com/office/officeart/2005/8/layout/list1"/>
    <dgm:cxn modelId="{EDC59235-E833-4E0E-A598-891E17EF0C0D}" type="presParOf" srcId="{761A8FEA-FBEA-418B-B1F1-F10AD4429181}" destId="{ACDBE93D-5ECF-4DAA-91FA-F72916E84CF5}" srcOrd="4" destOrd="0" presId="urn:microsoft.com/office/officeart/2005/8/layout/list1"/>
    <dgm:cxn modelId="{3D8247A7-E19F-4042-85EA-EFB05233F088}" type="presParOf" srcId="{ACDBE93D-5ECF-4DAA-91FA-F72916E84CF5}" destId="{46FCDF46-B738-490D-B342-DF24B4455D9A}" srcOrd="0" destOrd="0" presId="urn:microsoft.com/office/officeart/2005/8/layout/list1"/>
    <dgm:cxn modelId="{8D6767FE-BD17-40EF-ABB3-2214392A206C}" type="presParOf" srcId="{ACDBE93D-5ECF-4DAA-91FA-F72916E84CF5}" destId="{5A43FFB7-D219-4DCB-975D-6960B703D1B3}" srcOrd="1" destOrd="0" presId="urn:microsoft.com/office/officeart/2005/8/layout/list1"/>
    <dgm:cxn modelId="{81D1EE35-71A2-4E9B-B4E5-532D88F4FAF5}" type="presParOf" srcId="{761A8FEA-FBEA-418B-B1F1-F10AD4429181}" destId="{DC518FA4-3131-40B8-B5DC-0024B0FCC88B}" srcOrd="5" destOrd="0" presId="urn:microsoft.com/office/officeart/2005/8/layout/list1"/>
    <dgm:cxn modelId="{FA66C862-07A9-4EA6-9C0E-C7A09AAE9BD0}" type="presParOf" srcId="{761A8FEA-FBEA-418B-B1F1-F10AD4429181}" destId="{F8CD7738-DE8E-4DED-8B98-1AB75E7B23D7}" srcOrd="6" destOrd="0" presId="urn:microsoft.com/office/officeart/2005/8/layout/list1"/>
    <dgm:cxn modelId="{4AA33A04-819F-40E2-A538-3330373469F9}" type="presParOf" srcId="{761A8FEA-FBEA-418B-B1F1-F10AD4429181}" destId="{BAFE9C52-795C-4F46-BA57-E45F0FE156E1}" srcOrd="7" destOrd="0" presId="urn:microsoft.com/office/officeart/2005/8/layout/list1"/>
    <dgm:cxn modelId="{7FDC0EAE-EA36-4FCA-A051-4B56F145E99F}" type="presParOf" srcId="{761A8FEA-FBEA-418B-B1F1-F10AD4429181}" destId="{1AF74425-B525-4C4C-B63E-055C7EF40F3C}" srcOrd="8" destOrd="0" presId="urn:microsoft.com/office/officeart/2005/8/layout/list1"/>
    <dgm:cxn modelId="{76B83043-09D8-4685-82D5-1E007520150E}" type="presParOf" srcId="{1AF74425-B525-4C4C-B63E-055C7EF40F3C}" destId="{22AE2089-CF09-458D-9168-6C9FA5907542}" srcOrd="0" destOrd="0" presId="urn:microsoft.com/office/officeart/2005/8/layout/list1"/>
    <dgm:cxn modelId="{1F1B9E33-6B7C-4EBF-9697-2FFA9F028DB1}" type="presParOf" srcId="{1AF74425-B525-4C4C-B63E-055C7EF40F3C}" destId="{45EF33E1-4D5A-45CB-A417-AD8D06DDED66}" srcOrd="1" destOrd="0" presId="urn:microsoft.com/office/officeart/2005/8/layout/list1"/>
    <dgm:cxn modelId="{D57EECB5-B5A9-4057-AECE-DB5FE2758D99}" type="presParOf" srcId="{761A8FEA-FBEA-418B-B1F1-F10AD4429181}" destId="{D3A5D496-E2A4-4B8B-AD06-399A2D3FD42C}" srcOrd="9" destOrd="0" presId="urn:microsoft.com/office/officeart/2005/8/layout/list1"/>
    <dgm:cxn modelId="{876AF961-5A85-49DD-B0C9-A3825F5EB6F0}" type="presParOf" srcId="{761A8FEA-FBEA-418B-B1F1-F10AD4429181}" destId="{F82F31E4-8F68-4A4E-B8E7-7ABE3CC454F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173C66E-DCDC-4E6F-A0D3-B0319B2F6424}"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uk-UA"/>
        </a:p>
      </dgm:t>
    </dgm:pt>
    <dgm:pt modelId="{D710E7E8-58BB-4E23-8EA3-81C842FCD0D6}">
      <dgm:prSet phldrT="[Текст]" custT="1"/>
      <dgm:spPr/>
      <dgm:t>
        <a:bodyPr/>
        <a:lstStyle/>
        <a:p>
          <a:r>
            <a:rPr lang="uk-UA" sz="2000" dirty="0" smtClean="0">
              <a:solidFill>
                <a:schemeClr val="tx1"/>
              </a:solidFill>
            </a:rPr>
            <a:t>Визначити осіб, що згідно з організаційно-функціональною структурою об’єкта контролю та внутрішнім розподілом повноважень є відповідальними за питання, які цікавлять аудиторів</a:t>
          </a:r>
          <a:endParaRPr lang="uk-UA" sz="2000" b="1" dirty="0">
            <a:solidFill>
              <a:schemeClr val="tx1"/>
            </a:solidFill>
            <a:latin typeface="+mn-lt"/>
            <a:cs typeface="Times New Roman" panose="02020603050405020304" pitchFamily="18" charset="0"/>
          </a:endParaRPr>
        </a:p>
      </dgm:t>
    </dgm:pt>
    <dgm:pt modelId="{F9F45591-C68F-4D99-BA97-5EA3860918BA}" type="parTrans" cxnId="{EF8546A3-2D0C-4184-8193-83458B726C05}">
      <dgm:prSet/>
      <dgm:spPr/>
      <dgm:t>
        <a:bodyPr/>
        <a:lstStyle/>
        <a:p>
          <a:endParaRPr lang="uk-UA" sz="1400"/>
        </a:p>
      </dgm:t>
    </dgm:pt>
    <dgm:pt modelId="{DF62D781-464E-463A-9457-B8ED3FCE4FFC}" type="sibTrans" cxnId="{EF8546A3-2D0C-4184-8193-83458B726C05}">
      <dgm:prSet custT="1"/>
      <dgm:spPr/>
      <dgm:t>
        <a:bodyPr/>
        <a:lstStyle/>
        <a:p>
          <a:endParaRPr lang="uk-UA" sz="1400"/>
        </a:p>
      </dgm:t>
    </dgm:pt>
    <dgm:pt modelId="{A098F550-890B-4E83-9F76-AFCBD864B65B}">
      <dgm:prSet phldrT="[Текст]" custT="1"/>
      <dgm:spPr/>
      <dgm:t>
        <a:bodyPr/>
        <a:lstStyle/>
        <a:p>
          <a:r>
            <a:rPr lang="uk-UA" sz="2000" dirty="0" smtClean="0">
              <a:solidFill>
                <a:schemeClr val="tx1"/>
              </a:solidFill>
            </a:rPr>
            <a:t>Підготувати перелік питань, які потрібно поставити під час проведення інтерв’ю та передбачити час на його проведення. Оптимальною вважається тривалість інтерв’ю, що не перевищує 45 хвилин</a:t>
          </a:r>
          <a:endParaRPr lang="uk-UA" sz="2000" b="1" dirty="0">
            <a:solidFill>
              <a:schemeClr val="tx1"/>
            </a:solidFill>
            <a:latin typeface="+mn-lt"/>
            <a:cs typeface="Times New Roman" panose="02020603050405020304" pitchFamily="18" charset="0"/>
          </a:endParaRPr>
        </a:p>
      </dgm:t>
    </dgm:pt>
    <dgm:pt modelId="{EC8EAFDB-8B7F-499B-9B9B-B4ADF064E9FB}" type="parTrans" cxnId="{F576D4DE-2A76-45AC-B99F-4A1AE9F9AE2B}">
      <dgm:prSet/>
      <dgm:spPr/>
      <dgm:t>
        <a:bodyPr/>
        <a:lstStyle/>
        <a:p>
          <a:endParaRPr lang="uk-UA" sz="1400"/>
        </a:p>
      </dgm:t>
    </dgm:pt>
    <dgm:pt modelId="{4B5A5931-38C9-4BCD-A3DB-75D2E9DB6B58}" type="sibTrans" cxnId="{F576D4DE-2A76-45AC-B99F-4A1AE9F9AE2B}">
      <dgm:prSet custT="1"/>
      <dgm:spPr/>
      <dgm:t>
        <a:bodyPr/>
        <a:lstStyle/>
        <a:p>
          <a:endParaRPr lang="uk-UA" sz="1400"/>
        </a:p>
      </dgm:t>
    </dgm:pt>
    <dgm:pt modelId="{3F5E43E7-6E77-43CB-BFDF-28BF0F11057F}">
      <dgm:prSet phldrT="[Текст]" custT="1"/>
      <dgm:spPr/>
      <dgm:t>
        <a:bodyPr/>
        <a:lstStyle/>
        <a:p>
          <a:r>
            <a:rPr lang="uk-UA" sz="2000" dirty="0" smtClean="0">
              <a:solidFill>
                <a:schemeClr val="tx1"/>
              </a:solidFill>
            </a:rPr>
            <a:t>Визначити та узгодити з об’єктом контролю час та місце для проведення інтерв’ю</a:t>
          </a:r>
          <a:endParaRPr lang="uk-UA" sz="2000" b="1" dirty="0">
            <a:solidFill>
              <a:schemeClr val="tx1"/>
            </a:solidFill>
            <a:latin typeface="+mn-lt"/>
            <a:cs typeface="Times New Roman" panose="02020603050405020304" pitchFamily="18" charset="0"/>
          </a:endParaRPr>
        </a:p>
      </dgm:t>
    </dgm:pt>
    <dgm:pt modelId="{E11A6F73-BC72-429A-AE0C-7105B3354B00}" type="parTrans" cxnId="{76A9480B-BAC7-4C96-AC7A-4DB289CF578D}">
      <dgm:prSet/>
      <dgm:spPr/>
      <dgm:t>
        <a:bodyPr/>
        <a:lstStyle/>
        <a:p>
          <a:endParaRPr lang="uk-UA" sz="1400"/>
        </a:p>
      </dgm:t>
    </dgm:pt>
    <dgm:pt modelId="{593D4A61-8C21-4783-8D3D-2FABFD38EDF4}" type="sibTrans" cxnId="{76A9480B-BAC7-4C96-AC7A-4DB289CF578D}">
      <dgm:prSet/>
      <dgm:spPr/>
      <dgm:t>
        <a:bodyPr/>
        <a:lstStyle/>
        <a:p>
          <a:endParaRPr lang="uk-UA" sz="1400"/>
        </a:p>
      </dgm:t>
    </dgm:pt>
    <dgm:pt modelId="{1D5A4597-B6F1-485A-B28D-3450F74D40DF}" type="pres">
      <dgm:prSet presAssocID="{B173C66E-DCDC-4E6F-A0D3-B0319B2F6424}" presName="outerComposite" presStyleCnt="0">
        <dgm:presLayoutVars>
          <dgm:chMax val="5"/>
          <dgm:dir/>
          <dgm:resizeHandles val="exact"/>
        </dgm:presLayoutVars>
      </dgm:prSet>
      <dgm:spPr/>
      <dgm:t>
        <a:bodyPr/>
        <a:lstStyle/>
        <a:p>
          <a:endParaRPr lang="ru-RU"/>
        </a:p>
      </dgm:t>
    </dgm:pt>
    <dgm:pt modelId="{BB41DD7F-9080-43E2-A121-B869584E74E8}" type="pres">
      <dgm:prSet presAssocID="{B173C66E-DCDC-4E6F-A0D3-B0319B2F6424}" presName="dummyMaxCanvas" presStyleCnt="0">
        <dgm:presLayoutVars/>
      </dgm:prSet>
      <dgm:spPr/>
      <dgm:t>
        <a:bodyPr/>
        <a:lstStyle/>
        <a:p>
          <a:endParaRPr lang="ru-RU"/>
        </a:p>
      </dgm:t>
    </dgm:pt>
    <dgm:pt modelId="{6456C54D-C3B4-4D31-8345-2E0366ED9CE0}" type="pres">
      <dgm:prSet presAssocID="{B173C66E-DCDC-4E6F-A0D3-B0319B2F6424}" presName="ThreeNodes_1" presStyleLbl="node1" presStyleIdx="0" presStyleCnt="3">
        <dgm:presLayoutVars>
          <dgm:bulletEnabled val="1"/>
        </dgm:presLayoutVars>
      </dgm:prSet>
      <dgm:spPr/>
      <dgm:t>
        <a:bodyPr/>
        <a:lstStyle/>
        <a:p>
          <a:endParaRPr lang="ru-RU"/>
        </a:p>
      </dgm:t>
    </dgm:pt>
    <dgm:pt modelId="{0ABABB18-08FD-4FD1-A94B-FD673CBBADC3}" type="pres">
      <dgm:prSet presAssocID="{B173C66E-DCDC-4E6F-A0D3-B0319B2F6424}" presName="ThreeNodes_2" presStyleLbl="node1" presStyleIdx="1" presStyleCnt="3">
        <dgm:presLayoutVars>
          <dgm:bulletEnabled val="1"/>
        </dgm:presLayoutVars>
      </dgm:prSet>
      <dgm:spPr/>
      <dgm:t>
        <a:bodyPr/>
        <a:lstStyle/>
        <a:p>
          <a:endParaRPr lang="ru-RU"/>
        </a:p>
      </dgm:t>
    </dgm:pt>
    <dgm:pt modelId="{4D678101-4F40-4793-B1EE-AE4563E6CD33}" type="pres">
      <dgm:prSet presAssocID="{B173C66E-DCDC-4E6F-A0D3-B0319B2F6424}" presName="ThreeNodes_3" presStyleLbl="node1" presStyleIdx="2" presStyleCnt="3">
        <dgm:presLayoutVars>
          <dgm:bulletEnabled val="1"/>
        </dgm:presLayoutVars>
      </dgm:prSet>
      <dgm:spPr/>
      <dgm:t>
        <a:bodyPr/>
        <a:lstStyle/>
        <a:p>
          <a:endParaRPr lang="ru-RU"/>
        </a:p>
      </dgm:t>
    </dgm:pt>
    <dgm:pt modelId="{9247979E-6A10-49A2-9035-5FE7A0507719}" type="pres">
      <dgm:prSet presAssocID="{B173C66E-DCDC-4E6F-A0D3-B0319B2F6424}" presName="ThreeConn_1-2" presStyleLbl="fgAccFollowNode1" presStyleIdx="0" presStyleCnt="2">
        <dgm:presLayoutVars>
          <dgm:bulletEnabled val="1"/>
        </dgm:presLayoutVars>
      </dgm:prSet>
      <dgm:spPr/>
      <dgm:t>
        <a:bodyPr/>
        <a:lstStyle/>
        <a:p>
          <a:endParaRPr lang="ru-RU"/>
        </a:p>
      </dgm:t>
    </dgm:pt>
    <dgm:pt modelId="{162A9BC1-E9DD-4F22-A2E9-0B30A3F7EAF8}" type="pres">
      <dgm:prSet presAssocID="{B173C66E-DCDC-4E6F-A0D3-B0319B2F6424}" presName="ThreeConn_2-3" presStyleLbl="fgAccFollowNode1" presStyleIdx="1" presStyleCnt="2">
        <dgm:presLayoutVars>
          <dgm:bulletEnabled val="1"/>
        </dgm:presLayoutVars>
      </dgm:prSet>
      <dgm:spPr/>
      <dgm:t>
        <a:bodyPr/>
        <a:lstStyle/>
        <a:p>
          <a:endParaRPr lang="ru-RU"/>
        </a:p>
      </dgm:t>
    </dgm:pt>
    <dgm:pt modelId="{5DC5469A-38AE-40FD-AE31-760BD8680093}" type="pres">
      <dgm:prSet presAssocID="{B173C66E-DCDC-4E6F-A0D3-B0319B2F6424}" presName="ThreeNodes_1_text" presStyleLbl="node1" presStyleIdx="2" presStyleCnt="3">
        <dgm:presLayoutVars>
          <dgm:bulletEnabled val="1"/>
        </dgm:presLayoutVars>
      </dgm:prSet>
      <dgm:spPr/>
      <dgm:t>
        <a:bodyPr/>
        <a:lstStyle/>
        <a:p>
          <a:endParaRPr lang="ru-RU"/>
        </a:p>
      </dgm:t>
    </dgm:pt>
    <dgm:pt modelId="{1F19A46C-ED41-4EF9-98F1-825368D16CBB}" type="pres">
      <dgm:prSet presAssocID="{B173C66E-DCDC-4E6F-A0D3-B0319B2F6424}" presName="ThreeNodes_2_text" presStyleLbl="node1" presStyleIdx="2" presStyleCnt="3">
        <dgm:presLayoutVars>
          <dgm:bulletEnabled val="1"/>
        </dgm:presLayoutVars>
      </dgm:prSet>
      <dgm:spPr/>
      <dgm:t>
        <a:bodyPr/>
        <a:lstStyle/>
        <a:p>
          <a:endParaRPr lang="ru-RU"/>
        </a:p>
      </dgm:t>
    </dgm:pt>
    <dgm:pt modelId="{5FE27DFF-11CE-4C21-A734-46B95CCF9515}" type="pres">
      <dgm:prSet presAssocID="{B173C66E-DCDC-4E6F-A0D3-B0319B2F6424}" presName="ThreeNodes_3_text" presStyleLbl="node1" presStyleIdx="2" presStyleCnt="3">
        <dgm:presLayoutVars>
          <dgm:bulletEnabled val="1"/>
        </dgm:presLayoutVars>
      </dgm:prSet>
      <dgm:spPr/>
      <dgm:t>
        <a:bodyPr/>
        <a:lstStyle/>
        <a:p>
          <a:endParaRPr lang="ru-RU"/>
        </a:p>
      </dgm:t>
    </dgm:pt>
  </dgm:ptLst>
  <dgm:cxnLst>
    <dgm:cxn modelId="{D1583FCC-C4D9-4DB0-9F64-781F830B73FD}" type="presOf" srcId="{D710E7E8-58BB-4E23-8EA3-81C842FCD0D6}" destId="{6456C54D-C3B4-4D31-8345-2E0366ED9CE0}" srcOrd="0" destOrd="0" presId="urn:microsoft.com/office/officeart/2005/8/layout/vProcess5"/>
    <dgm:cxn modelId="{3DBFB93B-A60A-4DA3-AB39-9CEBC5A5E9A2}" type="presOf" srcId="{3F5E43E7-6E77-43CB-BFDF-28BF0F11057F}" destId="{5FE27DFF-11CE-4C21-A734-46B95CCF9515}" srcOrd="1" destOrd="0" presId="urn:microsoft.com/office/officeart/2005/8/layout/vProcess5"/>
    <dgm:cxn modelId="{BE12302F-BD88-4558-8768-C63C529C5D8B}" type="presOf" srcId="{B173C66E-DCDC-4E6F-A0D3-B0319B2F6424}" destId="{1D5A4597-B6F1-485A-B28D-3450F74D40DF}" srcOrd="0" destOrd="0" presId="urn:microsoft.com/office/officeart/2005/8/layout/vProcess5"/>
    <dgm:cxn modelId="{8C7D4885-67D3-492F-93CD-D7A8D54079E0}" type="presOf" srcId="{A098F550-890B-4E83-9F76-AFCBD864B65B}" destId="{1F19A46C-ED41-4EF9-98F1-825368D16CBB}" srcOrd="1" destOrd="0" presId="urn:microsoft.com/office/officeart/2005/8/layout/vProcess5"/>
    <dgm:cxn modelId="{DE0E576A-D524-48DD-B090-3FB091701EB8}" type="presOf" srcId="{D710E7E8-58BB-4E23-8EA3-81C842FCD0D6}" destId="{5DC5469A-38AE-40FD-AE31-760BD8680093}" srcOrd="1" destOrd="0" presId="urn:microsoft.com/office/officeart/2005/8/layout/vProcess5"/>
    <dgm:cxn modelId="{EF8546A3-2D0C-4184-8193-83458B726C05}" srcId="{B173C66E-DCDC-4E6F-A0D3-B0319B2F6424}" destId="{D710E7E8-58BB-4E23-8EA3-81C842FCD0D6}" srcOrd="0" destOrd="0" parTransId="{F9F45591-C68F-4D99-BA97-5EA3860918BA}" sibTransId="{DF62D781-464E-463A-9457-B8ED3FCE4FFC}"/>
    <dgm:cxn modelId="{CDA6E1F9-253C-4E08-9C6C-0BFA40EF2B62}" type="presOf" srcId="{3F5E43E7-6E77-43CB-BFDF-28BF0F11057F}" destId="{4D678101-4F40-4793-B1EE-AE4563E6CD33}" srcOrd="0" destOrd="0" presId="urn:microsoft.com/office/officeart/2005/8/layout/vProcess5"/>
    <dgm:cxn modelId="{76A9480B-BAC7-4C96-AC7A-4DB289CF578D}" srcId="{B173C66E-DCDC-4E6F-A0D3-B0319B2F6424}" destId="{3F5E43E7-6E77-43CB-BFDF-28BF0F11057F}" srcOrd="2" destOrd="0" parTransId="{E11A6F73-BC72-429A-AE0C-7105B3354B00}" sibTransId="{593D4A61-8C21-4783-8D3D-2FABFD38EDF4}"/>
    <dgm:cxn modelId="{F576D4DE-2A76-45AC-B99F-4A1AE9F9AE2B}" srcId="{B173C66E-DCDC-4E6F-A0D3-B0319B2F6424}" destId="{A098F550-890B-4E83-9F76-AFCBD864B65B}" srcOrd="1" destOrd="0" parTransId="{EC8EAFDB-8B7F-499B-9B9B-B4ADF064E9FB}" sibTransId="{4B5A5931-38C9-4BCD-A3DB-75D2E9DB6B58}"/>
    <dgm:cxn modelId="{87E9A074-7763-4C6E-A40C-EBF5CBAC77CF}" type="presOf" srcId="{A098F550-890B-4E83-9F76-AFCBD864B65B}" destId="{0ABABB18-08FD-4FD1-A94B-FD673CBBADC3}" srcOrd="0" destOrd="0" presId="urn:microsoft.com/office/officeart/2005/8/layout/vProcess5"/>
    <dgm:cxn modelId="{D7D59C0C-4D52-40D0-A9CE-AE5B38878D8D}" type="presOf" srcId="{DF62D781-464E-463A-9457-B8ED3FCE4FFC}" destId="{9247979E-6A10-49A2-9035-5FE7A0507719}" srcOrd="0" destOrd="0" presId="urn:microsoft.com/office/officeart/2005/8/layout/vProcess5"/>
    <dgm:cxn modelId="{EE83EE5A-1312-4FE2-872D-B548591EFB93}" type="presOf" srcId="{4B5A5931-38C9-4BCD-A3DB-75D2E9DB6B58}" destId="{162A9BC1-E9DD-4F22-A2E9-0B30A3F7EAF8}" srcOrd="0" destOrd="0" presId="urn:microsoft.com/office/officeart/2005/8/layout/vProcess5"/>
    <dgm:cxn modelId="{DAFF933E-F250-4685-B34D-E83A00639006}" type="presParOf" srcId="{1D5A4597-B6F1-485A-B28D-3450F74D40DF}" destId="{BB41DD7F-9080-43E2-A121-B869584E74E8}" srcOrd="0" destOrd="0" presId="urn:microsoft.com/office/officeart/2005/8/layout/vProcess5"/>
    <dgm:cxn modelId="{8AD51866-7E88-4E4C-A25A-0E3623C4C1C9}" type="presParOf" srcId="{1D5A4597-B6F1-485A-B28D-3450F74D40DF}" destId="{6456C54D-C3B4-4D31-8345-2E0366ED9CE0}" srcOrd="1" destOrd="0" presId="urn:microsoft.com/office/officeart/2005/8/layout/vProcess5"/>
    <dgm:cxn modelId="{64016A35-0BE1-43C8-94E6-1139C132170D}" type="presParOf" srcId="{1D5A4597-B6F1-485A-B28D-3450F74D40DF}" destId="{0ABABB18-08FD-4FD1-A94B-FD673CBBADC3}" srcOrd="2" destOrd="0" presId="urn:microsoft.com/office/officeart/2005/8/layout/vProcess5"/>
    <dgm:cxn modelId="{11424FD4-8669-4A1E-A5CB-ED71F34AD472}" type="presParOf" srcId="{1D5A4597-B6F1-485A-B28D-3450F74D40DF}" destId="{4D678101-4F40-4793-B1EE-AE4563E6CD33}" srcOrd="3" destOrd="0" presId="urn:microsoft.com/office/officeart/2005/8/layout/vProcess5"/>
    <dgm:cxn modelId="{9F26C1A6-52DD-444C-A061-98A2FF307048}" type="presParOf" srcId="{1D5A4597-B6F1-485A-B28D-3450F74D40DF}" destId="{9247979E-6A10-49A2-9035-5FE7A0507719}" srcOrd="4" destOrd="0" presId="urn:microsoft.com/office/officeart/2005/8/layout/vProcess5"/>
    <dgm:cxn modelId="{79EB22AE-2A45-4EDC-A300-F3973864BD87}" type="presParOf" srcId="{1D5A4597-B6F1-485A-B28D-3450F74D40DF}" destId="{162A9BC1-E9DD-4F22-A2E9-0B30A3F7EAF8}" srcOrd="5" destOrd="0" presId="urn:microsoft.com/office/officeart/2005/8/layout/vProcess5"/>
    <dgm:cxn modelId="{7913B37F-6DDF-4440-900D-12F69AA37DDD}" type="presParOf" srcId="{1D5A4597-B6F1-485A-B28D-3450F74D40DF}" destId="{5DC5469A-38AE-40FD-AE31-760BD8680093}" srcOrd="6" destOrd="0" presId="urn:microsoft.com/office/officeart/2005/8/layout/vProcess5"/>
    <dgm:cxn modelId="{D0C1F698-967F-42D1-A7FD-86D765D78991}" type="presParOf" srcId="{1D5A4597-B6F1-485A-B28D-3450F74D40DF}" destId="{1F19A46C-ED41-4EF9-98F1-825368D16CBB}" srcOrd="7" destOrd="0" presId="urn:microsoft.com/office/officeart/2005/8/layout/vProcess5"/>
    <dgm:cxn modelId="{FEAF79F4-3293-45E2-A59E-46B4ACA7E041}" type="presParOf" srcId="{1D5A4597-B6F1-485A-B28D-3450F74D40DF}" destId="{5FE27DFF-11CE-4C21-A734-46B95CCF951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x-none"/>
        </a:p>
      </dgm:t>
    </dgm:pt>
    <dgm:pt modelId="{E199F4FD-D02E-4523-9E89-0A7D8EEDE0F9}">
      <dgm:prSet custT="1"/>
      <dgm:spPr/>
      <dgm:t>
        <a:bodyPr/>
        <a:lstStyle/>
        <a:p>
          <a:pPr algn="l"/>
          <a:r>
            <a:rPr lang="uk-UA" sz="2000" b="1" noProof="0" dirty="0" smtClean="0">
              <a:latin typeface="+mn-lt"/>
              <a:cs typeface="Times New Roman" panose="02020603050405020304" pitchFamily="18" charset="0"/>
            </a:rPr>
            <a:t>Що означає?</a:t>
          </a:r>
          <a:endParaRPr lang="uk-UA" sz="2000" b="1" noProof="0" dirty="0">
            <a:latin typeface="+mn-lt"/>
            <a:cs typeface="Times New Roman" panose="02020603050405020304" pitchFamily="18" charset="0"/>
          </a:endParaRPr>
        </a:p>
      </dgm:t>
    </dgm:pt>
    <dgm:pt modelId="{B8A84A10-A0D5-4242-AC27-C84C64D9483B}" type="parTrans" cxnId="{F45AECC0-F8E1-4631-994C-7F01A5F64114}">
      <dgm:prSet/>
      <dgm:spPr/>
      <dgm:t>
        <a:bodyPr/>
        <a:lstStyle/>
        <a:p>
          <a:pPr algn="l"/>
          <a:endParaRPr lang="x-none" sz="1800">
            <a:latin typeface="Raleway" pitchFamily="2" charset="-52"/>
          </a:endParaRPr>
        </a:p>
      </dgm:t>
    </dgm:pt>
    <dgm:pt modelId="{0BB8C0A1-352B-4DE7-AB74-B1467D4B3A8F}" type="sibTrans" cxnId="{F45AECC0-F8E1-4631-994C-7F01A5F64114}">
      <dgm:prSet/>
      <dgm:spPr/>
      <dgm:t>
        <a:bodyPr/>
        <a:lstStyle/>
        <a:p>
          <a:pPr algn="l"/>
          <a:endParaRPr lang="x-none" sz="1800">
            <a:latin typeface="Raleway" pitchFamily="2" charset="-52"/>
          </a:endParaRPr>
        </a:p>
      </dgm:t>
    </dgm:pt>
    <dgm:pt modelId="{9F436038-04AB-47A7-8A17-C758B672E959}">
      <dgm:prSet custT="1"/>
      <dgm:spPr/>
      <dgm:t>
        <a:bodyPr/>
        <a:lstStyle/>
        <a:p>
          <a:pPr algn="l"/>
          <a:r>
            <a:rPr lang="uk-UA" sz="2000" b="1" noProof="0" dirty="0" smtClean="0">
              <a:latin typeface="+mn-lt"/>
              <a:cs typeface="Times New Roman" panose="02020603050405020304" pitchFamily="18" charset="0"/>
            </a:rPr>
            <a:t>Техніка</a:t>
          </a:r>
          <a:endParaRPr lang="uk-UA" sz="2000" b="1" noProof="0" dirty="0">
            <a:latin typeface="+mn-lt"/>
            <a:cs typeface="Times New Roman" panose="02020603050405020304" pitchFamily="18" charset="0"/>
          </a:endParaRPr>
        </a:p>
      </dgm:t>
    </dgm:pt>
    <dgm:pt modelId="{DF9AB95B-73DF-43A5-81E8-74A7BEE96421}" type="parTrans" cxnId="{767B096F-897E-412E-B978-C1DBCCC0D479}">
      <dgm:prSet/>
      <dgm:spPr/>
      <dgm:t>
        <a:bodyPr/>
        <a:lstStyle/>
        <a:p>
          <a:pPr algn="l"/>
          <a:endParaRPr lang="x-none" sz="1800">
            <a:latin typeface="Raleway" pitchFamily="2" charset="-52"/>
          </a:endParaRPr>
        </a:p>
      </dgm:t>
    </dgm:pt>
    <dgm:pt modelId="{ECAAEBA8-1EE7-44A2-93D7-AC9F62537A41}" type="sibTrans" cxnId="{767B096F-897E-412E-B978-C1DBCCC0D479}">
      <dgm:prSet/>
      <dgm:spPr/>
      <dgm:t>
        <a:bodyPr/>
        <a:lstStyle/>
        <a:p>
          <a:pPr algn="l"/>
          <a:endParaRPr lang="x-none" sz="1800">
            <a:latin typeface="Raleway" pitchFamily="2" charset="-52"/>
          </a:endParaRPr>
        </a:p>
      </dgm:t>
    </dgm:pt>
    <dgm:pt modelId="{CC7BB812-50B7-45DF-B528-EACEB340D8A3}">
      <dgm:prSet custT="1"/>
      <dgm:spPr/>
      <dgm:t>
        <a:bodyPr/>
        <a:lstStyle/>
        <a:p>
          <a:pPr algn="l"/>
          <a:r>
            <a:rPr lang="uk-UA" sz="2000" b="1" noProof="0" dirty="0" smtClean="0">
              <a:latin typeface="+mn-lt"/>
              <a:cs typeface="Times New Roman" panose="02020603050405020304" pitchFamily="18" charset="0"/>
            </a:rPr>
            <a:t>Обмеження</a:t>
          </a:r>
          <a:endParaRPr lang="uk-UA" sz="2000" b="1" noProof="0" dirty="0">
            <a:latin typeface="+mn-lt"/>
            <a:cs typeface="Times New Roman" panose="02020603050405020304" pitchFamily="18" charset="0"/>
          </a:endParaRPr>
        </a:p>
      </dgm:t>
    </dgm:pt>
    <dgm:pt modelId="{FDCBC8EF-C822-4D53-ABCB-5703B02084A5}" type="parTrans" cxnId="{9F6B0162-C01F-4C70-BB5B-3A8B425F1534}">
      <dgm:prSet/>
      <dgm:spPr/>
      <dgm:t>
        <a:bodyPr/>
        <a:lstStyle/>
        <a:p>
          <a:pPr algn="l"/>
          <a:endParaRPr lang="x-none" sz="1800">
            <a:latin typeface="Raleway" pitchFamily="2" charset="-52"/>
          </a:endParaRPr>
        </a:p>
      </dgm:t>
    </dgm:pt>
    <dgm:pt modelId="{7C9FF780-7A35-430B-935D-5399E77B2426}" type="sibTrans" cxnId="{9F6B0162-C01F-4C70-BB5B-3A8B425F1534}">
      <dgm:prSet/>
      <dgm:spPr/>
      <dgm:t>
        <a:bodyPr/>
        <a:lstStyle/>
        <a:p>
          <a:pPr algn="l"/>
          <a:endParaRPr lang="x-none" sz="1800">
            <a:latin typeface="Raleway" pitchFamily="2" charset="-52"/>
          </a:endParaRPr>
        </a:p>
      </dgm:t>
    </dgm:pt>
    <dgm:pt modelId="{4E25726D-02DE-46A4-80B9-BD5AD0E7F477}">
      <dgm:prSet custT="1"/>
      <dgm:spPr/>
      <dgm:t>
        <a:bodyPr/>
        <a:lstStyle/>
        <a:p>
          <a:pPr algn="l"/>
          <a:r>
            <a:rPr lang="uk-UA" sz="1800" b="0" noProof="0" dirty="0" smtClean="0">
              <a:latin typeface="+mn-lt"/>
            </a:rPr>
            <a:t>Анкетування</a:t>
          </a:r>
          <a:r>
            <a:rPr lang="uk-UA" sz="1800" noProof="0" dirty="0" smtClean="0">
              <a:latin typeface="+mn-lt"/>
            </a:rPr>
            <a:t> – опосередковане опитування відповідальних осіб, а також користувачів послуг, отримувачів матеріальної (фінансової) допомоги та інших зацікавлених осіб</a:t>
          </a:r>
          <a:endParaRPr lang="uk-UA" sz="1800" noProof="0" dirty="0">
            <a:latin typeface="+mn-lt"/>
            <a:cs typeface="Times New Roman" panose="02020603050405020304" pitchFamily="18" charset="0"/>
          </a:endParaRPr>
        </a:p>
      </dgm:t>
    </dgm:pt>
    <dgm:pt modelId="{3616ED6F-5029-4C3F-BB92-812F2DA46E4A}" type="parTrans" cxnId="{16066047-66EF-4521-B13C-A284A55D6EC6}">
      <dgm:prSet/>
      <dgm:spPr/>
      <dgm:t>
        <a:bodyPr/>
        <a:lstStyle/>
        <a:p>
          <a:pPr algn="l"/>
          <a:endParaRPr lang="x-none" sz="1800">
            <a:latin typeface="Raleway" pitchFamily="2" charset="-52"/>
          </a:endParaRPr>
        </a:p>
      </dgm:t>
    </dgm:pt>
    <dgm:pt modelId="{9807F788-A1DB-41E3-99A9-0B1570B3BFAC}" type="sibTrans" cxnId="{16066047-66EF-4521-B13C-A284A55D6EC6}">
      <dgm:prSet/>
      <dgm:spPr/>
      <dgm:t>
        <a:bodyPr/>
        <a:lstStyle/>
        <a:p>
          <a:pPr algn="l"/>
          <a:endParaRPr lang="x-none" sz="1800">
            <a:latin typeface="Raleway" pitchFamily="2" charset="-52"/>
          </a:endParaRPr>
        </a:p>
      </dgm:t>
    </dgm:pt>
    <dgm:pt modelId="{26681DBA-4EB9-49A5-94E0-9FBAE03DC26B}">
      <dgm:prSet custT="1"/>
      <dgm:spPr/>
      <dgm:t>
        <a:bodyPr/>
        <a:lstStyle/>
        <a:p>
          <a:pPr algn="l"/>
          <a:r>
            <a:rPr lang="uk-UA" sz="1800" noProof="0" dirty="0" smtClean="0">
              <a:latin typeface="+mn-lt"/>
            </a:rPr>
            <a:t>Анкетування можна проводити одночасно для кількох осіб або індивідуально для однієї особи</a:t>
          </a:r>
          <a:endParaRPr lang="uk-UA" sz="1800" noProof="0" dirty="0">
            <a:latin typeface="+mn-lt"/>
            <a:cs typeface="Times New Roman" panose="02020603050405020304" pitchFamily="18" charset="0"/>
          </a:endParaRPr>
        </a:p>
      </dgm:t>
    </dgm:pt>
    <dgm:pt modelId="{96F4F8D2-B5F5-4D49-8115-0A1EA90B432D}" type="parTrans" cxnId="{99C51B31-793C-4335-B763-BB9D3A1FD0E6}">
      <dgm:prSet/>
      <dgm:spPr/>
      <dgm:t>
        <a:bodyPr/>
        <a:lstStyle/>
        <a:p>
          <a:pPr algn="l"/>
          <a:endParaRPr lang="x-none" sz="1800">
            <a:latin typeface="Raleway" pitchFamily="2" charset="-52"/>
          </a:endParaRPr>
        </a:p>
      </dgm:t>
    </dgm:pt>
    <dgm:pt modelId="{1ECC5C4E-6BCF-4CAD-AF05-C5997FE79B51}" type="sibTrans" cxnId="{99C51B31-793C-4335-B763-BB9D3A1FD0E6}">
      <dgm:prSet/>
      <dgm:spPr/>
      <dgm:t>
        <a:bodyPr/>
        <a:lstStyle/>
        <a:p>
          <a:pPr algn="l"/>
          <a:endParaRPr lang="x-none" sz="1800">
            <a:latin typeface="Raleway" pitchFamily="2" charset="-52"/>
          </a:endParaRPr>
        </a:p>
      </dgm:t>
    </dgm:pt>
    <dgm:pt modelId="{34745640-4289-49D5-86D1-905BD6995035}">
      <dgm:prSet custT="1"/>
      <dgm:spPr/>
      <dgm:t>
        <a:bodyPr/>
        <a:lstStyle/>
        <a:p>
          <a:pPr algn="l"/>
          <a:r>
            <a:rPr lang="uk-UA" sz="1800" noProof="0" dirty="0" smtClean="0">
              <a:latin typeface="+mn-lt"/>
            </a:rPr>
            <a:t>У випадку заочного заповнення анкети аудитори не зможуть визначити самостійність відповідей опитуваної особи</a:t>
          </a:r>
          <a:endParaRPr lang="uk-UA" sz="1800" noProof="0" dirty="0">
            <a:latin typeface="+mn-lt"/>
            <a:cs typeface="Times New Roman" panose="02020603050405020304" pitchFamily="18" charset="0"/>
          </a:endParaRPr>
        </a:p>
      </dgm:t>
    </dgm:pt>
    <dgm:pt modelId="{F9155FD4-A0D5-4E2C-8255-6578836C8D38}" type="parTrans" cxnId="{E7345807-ECDB-449C-BEDE-5F3F40CBA4CB}">
      <dgm:prSet/>
      <dgm:spPr/>
      <dgm:t>
        <a:bodyPr/>
        <a:lstStyle/>
        <a:p>
          <a:pPr algn="l"/>
          <a:endParaRPr lang="x-none" sz="1800">
            <a:latin typeface="Raleway" pitchFamily="2" charset="-52"/>
          </a:endParaRPr>
        </a:p>
      </dgm:t>
    </dgm:pt>
    <dgm:pt modelId="{7FEA7691-C463-4B9C-A82A-7AD160887DF9}" type="sibTrans" cxnId="{E7345807-ECDB-449C-BEDE-5F3F40CBA4CB}">
      <dgm:prSet/>
      <dgm:spPr/>
      <dgm:t>
        <a:bodyPr/>
        <a:lstStyle/>
        <a:p>
          <a:pPr algn="l"/>
          <a:endParaRPr lang="x-none" sz="1800">
            <a:latin typeface="Raleway" pitchFamily="2" charset="-52"/>
          </a:endParaRPr>
        </a:p>
      </dgm:t>
    </dgm:pt>
    <dgm:pt modelId="{D87A9C4A-9D8D-4608-BDE3-3F2FE550DD27}">
      <dgm:prSet custT="1"/>
      <dgm:spPr/>
      <dgm:t>
        <a:bodyPr/>
        <a:lstStyle/>
        <a:p>
          <a:pPr algn="l"/>
          <a:r>
            <a:rPr lang="uk-UA" sz="1800" noProof="0" dirty="0" smtClean="0">
              <a:latin typeface="+mn-lt"/>
            </a:rPr>
            <a:t>Форма проведення анкетування: якщо підготовлені анкети заповнюються заочно (тобто за відсутності аудиторів), то вони мають супроводжуватися зрозумілою інструкцією щодо заповнення</a:t>
          </a:r>
          <a:endParaRPr lang="uk-UA" sz="1800" noProof="0" dirty="0">
            <a:latin typeface="+mn-lt"/>
            <a:cs typeface="Times New Roman" panose="02020603050405020304" pitchFamily="18" charset="0"/>
          </a:endParaRPr>
        </a:p>
      </dgm:t>
    </dgm:pt>
    <dgm:pt modelId="{9EBD7C1F-5E16-4A1D-A4EF-2C8EF5E0809D}" type="parTrans" cxnId="{C64EB63A-9F7D-43B7-AC5D-8868E6FE40B0}">
      <dgm:prSet/>
      <dgm:spPr/>
      <dgm:t>
        <a:bodyPr/>
        <a:lstStyle/>
        <a:p>
          <a:endParaRPr lang="ru-RU"/>
        </a:p>
      </dgm:t>
    </dgm:pt>
    <dgm:pt modelId="{E1C0DF24-65B7-490E-814E-FC64F022D831}" type="sibTrans" cxnId="{C64EB63A-9F7D-43B7-AC5D-8868E6FE40B0}">
      <dgm:prSet/>
      <dgm:spPr/>
      <dgm:t>
        <a:bodyPr/>
        <a:lstStyle/>
        <a:p>
          <a:endParaRPr lang="ru-RU"/>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46C22160-CE3D-4BB8-8589-5E1848ECB884}" type="pres">
      <dgm:prSet presAssocID="{E199F4FD-D02E-4523-9E89-0A7D8EEDE0F9}" presName="parentLin" presStyleCnt="0"/>
      <dgm:spPr/>
    </dgm:pt>
    <dgm:pt modelId="{8B42F1DC-1F1F-4217-8B76-4DFF8E722D06}" type="pres">
      <dgm:prSet presAssocID="{E199F4FD-D02E-4523-9E89-0A7D8EEDE0F9}" presName="parentLeftMargin" presStyleLbl="node1" presStyleIdx="0" presStyleCnt="3"/>
      <dgm:spPr/>
      <dgm:t>
        <a:bodyPr/>
        <a:lstStyle/>
        <a:p>
          <a:endParaRPr lang="ru-RU"/>
        </a:p>
      </dgm:t>
    </dgm:pt>
    <dgm:pt modelId="{27F82632-DDEB-48B6-B673-9D6830E552B2}" type="pres">
      <dgm:prSet presAssocID="{E199F4FD-D02E-4523-9E89-0A7D8EEDE0F9}" presName="parentText" presStyleLbl="node1" presStyleIdx="0" presStyleCnt="3">
        <dgm:presLayoutVars>
          <dgm:chMax val="0"/>
          <dgm:bulletEnabled val="1"/>
        </dgm:presLayoutVars>
      </dgm:prSet>
      <dgm:spPr/>
      <dgm:t>
        <a:bodyPr/>
        <a:lstStyle/>
        <a:p>
          <a:endParaRPr lang="ru-RU"/>
        </a:p>
      </dgm:t>
    </dgm:pt>
    <dgm:pt modelId="{46C45460-8610-4863-AB3E-A6170FA8640B}" type="pres">
      <dgm:prSet presAssocID="{E199F4FD-D02E-4523-9E89-0A7D8EEDE0F9}" presName="negativeSpace" presStyleCnt="0"/>
      <dgm:spPr/>
    </dgm:pt>
    <dgm:pt modelId="{E0FFC3C6-F889-4FB5-AC93-B7D28B09B637}" type="pres">
      <dgm:prSet presAssocID="{E199F4FD-D02E-4523-9E89-0A7D8EEDE0F9}" presName="childText" presStyleLbl="conFgAcc1" presStyleIdx="0" presStyleCnt="3">
        <dgm:presLayoutVars>
          <dgm:bulletEnabled val="1"/>
        </dgm:presLayoutVars>
      </dgm:prSet>
      <dgm:spPr/>
      <dgm:t>
        <a:bodyPr/>
        <a:lstStyle/>
        <a:p>
          <a:endParaRPr lang="ru-RU"/>
        </a:p>
      </dgm:t>
    </dgm:pt>
    <dgm:pt modelId="{3B65839A-092A-4E1C-9ADA-1C2F041F072B}" type="pres">
      <dgm:prSet presAssocID="{0BB8C0A1-352B-4DE7-AB74-B1467D4B3A8F}" presName="spaceBetweenRectangles" presStyleCnt="0"/>
      <dgm:spPr/>
    </dgm:pt>
    <dgm:pt modelId="{F6E4E45F-7C12-4077-B6B6-4721A2DE4873}" type="pres">
      <dgm:prSet presAssocID="{9F436038-04AB-47A7-8A17-C758B672E959}" presName="parentLin" presStyleCnt="0"/>
      <dgm:spPr/>
    </dgm:pt>
    <dgm:pt modelId="{C3E85960-4B29-4D3F-9DBE-0C1AE105A3BA}" type="pres">
      <dgm:prSet presAssocID="{9F436038-04AB-47A7-8A17-C758B672E959}" presName="parentLeftMargin" presStyleLbl="node1" presStyleIdx="0" presStyleCnt="3"/>
      <dgm:spPr/>
      <dgm:t>
        <a:bodyPr/>
        <a:lstStyle/>
        <a:p>
          <a:endParaRPr lang="ru-RU"/>
        </a:p>
      </dgm:t>
    </dgm:pt>
    <dgm:pt modelId="{364058F9-3A49-4923-8461-A5DFF64566A2}" type="pres">
      <dgm:prSet presAssocID="{9F436038-04AB-47A7-8A17-C758B672E959}" presName="parentText" presStyleLbl="node1" presStyleIdx="1" presStyleCnt="3">
        <dgm:presLayoutVars>
          <dgm:chMax val="0"/>
          <dgm:bulletEnabled val="1"/>
        </dgm:presLayoutVars>
      </dgm:prSet>
      <dgm:spPr/>
      <dgm:t>
        <a:bodyPr/>
        <a:lstStyle/>
        <a:p>
          <a:endParaRPr lang="ru-RU"/>
        </a:p>
      </dgm:t>
    </dgm:pt>
    <dgm:pt modelId="{7F5A4ED0-4C52-4FFB-ACC2-4184BE6EDA4F}" type="pres">
      <dgm:prSet presAssocID="{9F436038-04AB-47A7-8A17-C758B672E959}" presName="negativeSpace" presStyleCnt="0"/>
      <dgm:spPr/>
    </dgm:pt>
    <dgm:pt modelId="{E4B928A0-AAAC-40DA-91BA-5D43285111FA}" type="pres">
      <dgm:prSet presAssocID="{9F436038-04AB-47A7-8A17-C758B672E959}" presName="childText" presStyleLbl="conFgAcc1" presStyleIdx="1" presStyleCnt="3">
        <dgm:presLayoutVars>
          <dgm:bulletEnabled val="1"/>
        </dgm:presLayoutVars>
      </dgm:prSet>
      <dgm:spPr/>
      <dgm:t>
        <a:bodyPr/>
        <a:lstStyle/>
        <a:p>
          <a:endParaRPr lang="ru-RU"/>
        </a:p>
      </dgm:t>
    </dgm:pt>
    <dgm:pt modelId="{3A18DBBA-274B-45F2-AE29-C95430A5F3F8}" type="pres">
      <dgm:prSet presAssocID="{ECAAEBA8-1EE7-44A2-93D7-AC9F62537A41}" presName="spaceBetweenRectangles" presStyleCnt="0"/>
      <dgm:spPr/>
    </dgm:pt>
    <dgm:pt modelId="{099E6608-DBCC-4BA1-A07B-D253A94AE0E0}" type="pres">
      <dgm:prSet presAssocID="{CC7BB812-50B7-45DF-B528-EACEB340D8A3}" presName="parentLin" presStyleCnt="0"/>
      <dgm:spPr/>
    </dgm:pt>
    <dgm:pt modelId="{FB5CF3DF-846E-4039-8CAF-4B550C513CF6}" type="pres">
      <dgm:prSet presAssocID="{CC7BB812-50B7-45DF-B528-EACEB340D8A3}" presName="parentLeftMargin" presStyleLbl="node1" presStyleIdx="1" presStyleCnt="3"/>
      <dgm:spPr/>
      <dgm:t>
        <a:bodyPr/>
        <a:lstStyle/>
        <a:p>
          <a:endParaRPr lang="ru-RU"/>
        </a:p>
      </dgm:t>
    </dgm:pt>
    <dgm:pt modelId="{878D127B-938E-41F8-B04F-0F6501DD0B5D}" type="pres">
      <dgm:prSet presAssocID="{CC7BB812-50B7-45DF-B528-EACEB340D8A3}" presName="parentText" presStyleLbl="node1" presStyleIdx="2" presStyleCnt="3">
        <dgm:presLayoutVars>
          <dgm:chMax val="0"/>
          <dgm:bulletEnabled val="1"/>
        </dgm:presLayoutVars>
      </dgm:prSet>
      <dgm:spPr/>
      <dgm:t>
        <a:bodyPr/>
        <a:lstStyle/>
        <a:p>
          <a:endParaRPr lang="ru-RU"/>
        </a:p>
      </dgm:t>
    </dgm:pt>
    <dgm:pt modelId="{1F4293E5-C5E9-41EB-A3D0-94B5DC015562}" type="pres">
      <dgm:prSet presAssocID="{CC7BB812-50B7-45DF-B528-EACEB340D8A3}" presName="negativeSpace" presStyleCnt="0"/>
      <dgm:spPr/>
    </dgm:pt>
    <dgm:pt modelId="{AE6970D2-E922-4E5A-B867-8B62F8A80FC6}" type="pres">
      <dgm:prSet presAssocID="{CC7BB812-50B7-45DF-B528-EACEB340D8A3}" presName="childText" presStyleLbl="conFgAcc1" presStyleIdx="2" presStyleCnt="3">
        <dgm:presLayoutVars>
          <dgm:bulletEnabled val="1"/>
        </dgm:presLayoutVars>
      </dgm:prSet>
      <dgm:spPr/>
      <dgm:t>
        <a:bodyPr/>
        <a:lstStyle/>
        <a:p>
          <a:endParaRPr lang="ru-RU"/>
        </a:p>
      </dgm:t>
    </dgm:pt>
  </dgm:ptLst>
  <dgm:cxnLst>
    <dgm:cxn modelId="{B8C89EDA-7E6D-4037-AB02-85AB4437B8E3}" type="presOf" srcId="{E199F4FD-D02E-4523-9E89-0A7D8EEDE0F9}" destId="{8B42F1DC-1F1F-4217-8B76-4DFF8E722D06}" srcOrd="0" destOrd="0" presId="urn:microsoft.com/office/officeart/2005/8/layout/list1"/>
    <dgm:cxn modelId="{DD9A0711-D9A4-4315-9597-A4187CDDCD16}" type="presOf" srcId="{34745640-4289-49D5-86D1-905BD6995035}" destId="{AE6970D2-E922-4E5A-B867-8B62F8A80FC6}" srcOrd="0" destOrd="0" presId="urn:microsoft.com/office/officeart/2005/8/layout/list1"/>
    <dgm:cxn modelId="{3E16F78D-98F4-4CD1-A4EE-101D6383B89D}" type="presOf" srcId="{CC7BB812-50B7-45DF-B528-EACEB340D8A3}" destId="{FB5CF3DF-846E-4039-8CAF-4B550C513CF6}" srcOrd="0" destOrd="0" presId="urn:microsoft.com/office/officeart/2005/8/layout/list1"/>
    <dgm:cxn modelId="{C64EB63A-9F7D-43B7-AC5D-8868E6FE40B0}" srcId="{9F436038-04AB-47A7-8A17-C758B672E959}" destId="{D87A9C4A-9D8D-4608-BDE3-3F2FE550DD27}" srcOrd="1" destOrd="0" parTransId="{9EBD7C1F-5E16-4A1D-A4EF-2C8EF5E0809D}" sibTransId="{E1C0DF24-65B7-490E-814E-FC64F022D831}"/>
    <dgm:cxn modelId="{3E05518D-6486-4F32-A8B3-F249D93BA853}" type="presOf" srcId="{895DE4F8-3D1F-4FA1-B2BA-359A663800B8}" destId="{761A8FEA-FBEA-418B-B1F1-F10AD4429181}" srcOrd="0" destOrd="0" presId="urn:microsoft.com/office/officeart/2005/8/layout/list1"/>
    <dgm:cxn modelId="{F45AECC0-F8E1-4631-994C-7F01A5F64114}" srcId="{895DE4F8-3D1F-4FA1-B2BA-359A663800B8}" destId="{E199F4FD-D02E-4523-9E89-0A7D8EEDE0F9}" srcOrd="0" destOrd="0" parTransId="{B8A84A10-A0D5-4242-AC27-C84C64D9483B}" sibTransId="{0BB8C0A1-352B-4DE7-AB74-B1467D4B3A8F}"/>
    <dgm:cxn modelId="{C25F2D7C-5AB9-48B4-AD0B-2D44F0865D0D}" type="presOf" srcId="{26681DBA-4EB9-49A5-94E0-9FBAE03DC26B}" destId="{E4B928A0-AAAC-40DA-91BA-5D43285111FA}" srcOrd="0" destOrd="0" presId="urn:microsoft.com/office/officeart/2005/8/layout/list1"/>
    <dgm:cxn modelId="{2F81891F-A28D-4529-B320-CB0A4DF46A62}" type="presOf" srcId="{E199F4FD-D02E-4523-9E89-0A7D8EEDE0F9}" destId="{27F82632-DDEB-48B6-B673-9D6830E552B2}" srcOrd="1" destOrd="0" presId="urn:microsoft.com/office/officeart/2005/8/layout/list1"/>
    <dgm:cxn modelId="{B8382361-66A5-4450-9795-6BFEDFEA5D8C}" type="presOf" srcId="{CC7BB812-50B7-45DF-B528-EACEB340D8A3}" destId="{878D127B-938E-41F8-B04F-0F6501DD0B5D}" srcOrd="1" destOrd="0" presId="urn:microsoft.com/office/officeart/2005/8/layout/list1"/>
    <dgm:cxn modelId="{9F6B0162-C01F-4C70-BB5B-3A8B425F1534}" srcId="{895DE4F8-3D1F-4FA1-B2BA-359A663800B8}" destId="{CC7BB812-50B7-45DF-B528-EACEB340D8A3}" srcOrd="2" destOrd="0" parTransId="{FDCBC8EF-C822-4D53-ABCB-5703B02084A5}" sibTransId="{7C9FF780-7A35-430B-935D-5399E77B2426}"/>
    <dgm:cxn modelId="{16066047-66EF-4521-B13C-A284A55D6EC6}" srcId="{E199F4FD-D02E-4523-9E89-0A7D8EEDE0F9}" destId="{4E25726D-02DE-46A4-80B9-BD5AD0E7F477}" srcOrd="0" destOrd="0" parTransId="{3616ED6F-5029-4C3F-BB92-812F2DA46E4A}" sibTransId="{9807F788-A1DB-41E3-99A9-0B1570B3BFAC}"/>
    <dgm:cxn modelId="{FBDC9DB4-6031-48F0-B6A6-D6A57D6D6274}" type="presOf" srcId="{D87A9C4A-9D8D-4608-BDE3-3F2FE550DD27}" destId="{E4B928A0-AAAC-40DA-91BA-5D43285111FA}" srcOrd="0" destOrd="1" presId="urn:microsoft.com/office/officeart/2005/8/layout/list1"/>
    <dgm:cxn modelId="{767B096F-897E-412E-B978-C1DBCCC0D479}" srcId="{895DE4F8-3D1F-4FA1-B2BA-359A663800B8}" destId="{9F436038-04AB-47A7-8A17-C758B672E959}" srcOrd="1" destOrd="0" parTransId="{DF9AB95B-73DF-43A5-81E8-74A7BEE96421}" sibTransId="{ECAAEBA8-1EE7-44A2-93D7-AC9F62537A41}"/>
    <dgm:cxn modelId="{99C51B31-793C-4335-B763-BB9D3A1FD0E6}" srcId="{9F436038-04AB-47A7-8A17-C758B672E959}" destId="{26681DBA-4EB9-49A5-94E0-9FBAE03DC26B}" srcOrd="0" destOrd="0" parTransId="{96F4F8D2-B5F5-4D49-8115-0A1EA90B432D}" sibTransId="{1ECC5C4E-6BCF-4CAD-AF05-C5997FE79B51}"/>
    <dgm:cxn modelId="{C7B094BE-F589-4D38-B298-7402AA9651DA}" type="presOf" srcId="{9F436038-04AB-47A7-8A17-C758B672E959}" destId="{364058F9-3A49-4923-8461-A5DFF64566A2}" srcOrd="1" destOrd="0" presId="urn:microsoft.com/office/officeart/2005/8/layout/list1"/>
    <dgm:cxn modelId="{0ED50FE7-0C39-43C0-A1B7-7EEB92B7FEA8}" type="presOf" srcId="{4E25726D-02DE-46A4-80B9-BD5AD0E7F477}" destId="{E0FFC3C6-F889-4FB5-AC93-B7D28B09B637}" srcOrd="0" destOrd="0" presId="urn:microsoft.com/office/officeart/2005/8/layout/list1"/>
    <dgm:cxn modelId="{E7345807-ECDB-449C-BEDE-5F3F40CBA4CB}" srcId="{CC7BB812-50B7-45DF-B528-EACEB340D8A3}" destId="{34745640-4289-49D5-86D1-905BD6995035}" srcOrd="0" destOrd="0" parTransId="{F9155FD4-A0D5-4E2C-8255-6578836C8D38}" sibTransId="{7FEA7691-C463-4B9C-A82A-7AD160887DF9}"/>
    <dgm:cxn modelId="{B28F59D2-B0D4-42F7-B2AE-C2CE0A5F984A}" type="presOf" srcId="{9F436038-04AB-47A7-8A17-C758B672E959}" destId="{C3E85960-4B29-4D3F-9DBE-0C1AE105A3BA}" srcOrd="0" destOrd="0" presId="urn:microsoft.com/office/officeart/2005/8/layout/list1"/>
    <dgm:cxn modelId="{ABB32A0F-8FAF-469A-A5FC-B7D41E267B90}" type="presParOf" srcId="{761A8FEA-FBEA-418B-B1F1-F10AD4429181}" destId="{46C22160-CE3D-4BB8-8589-5E1848ECB884}" srcOrd="0" destOrd="0" presId="urn:microsoft.com/office/officeart/2005/8/layout/list1"/>
    <dgm:cxn modelId="{9A7BE114-E28D-4240-929B-2D33D8835295}" type="presParOf" srcId="{46C22160-CE3D-4BB8-8589-5E1848ECB884}" destId="{8B42F1DC-1F1F-4217-8B76-4DFF8E722D06}" srcOrd="0" destOrd="0" presId="urn:microsoft.com/office/officeart/2005/8/layout/list1"/>
    <dgm:cxn modelId="{E6DF12B9-A41B-4CF5-93B4-97D90A3B1608}" type="presParOf" srcId="{46C22160-CE3D-4BB8-8589-5E1848ECB884}" destId="{27F82632-DDEB-48B6-B673-9D6830E552B2}" srcOrd="1" destOrd="0" presId="urn:microsoft.com/office/officeart/2005/8/layout/list1"/>
    <dgm:cxn modelId="{48D6CD88-2FD2-4AE9-BB63-4C15228CFC93}" type="presParOf" srcId="{761A8FEA-FBEA-418B-B1F1-F10AD4429181}" destId="{46C45460-8610-4863-AB3E-A6170FA8640B}" srcOrd="1" destOrd="0" presId="urn:microsoft.com/office/officeart/2005/8/layout/list1"/>
    <dgm:cxn modelId="{C6431C69-E4B5-4E22-A161-55F6CCE703E8}" type="presParOf" srcId="{761A8FEA-FBEA-418B-B1F1-F10AD4429181}" destId="{E0FFC3C6-F889-4FB5-AC93-B7D28B09B637}" srcOrd="2" destOrd="0" presId="urn:microsoft.com/office/officeart/2005/8/layout/list1"/>
    <dgm:cxn modelId="{956D28CF-EFE7-4372-803F-840213DDE3D6}" type="presParOf" srcId="{761A8FEA-FBEA-418B-B1F1-F10AD4429181}" destId="{3B65839A-092A-4E1C-9ADA-1C2F041F072B}" srcOrd="3" destOrd="0" presId="urn:microsoft.com/office/officeart/2005/8/layout/list1"/>
    <dgm:cxn modelId="{79EEE822-6E4D-4B48-8B82-6FCBB3A11A87}" type="presParOf" srcId="{761A8FEA-FBEA-418B-B1F1-F10AD4429181}" destId="{F6E4E45F-7C12-4077-B6B6-4721A2DE4873}" srcOrd="4" destOrd="0" presId="urn:microsoft.com/office/officeart/2005/8/layout/list1"/>
    <dgm:cxn modelId="{6471E818-BACB-4242-9A22-987F5B8C1BC2}" type="presParOf" srcId="{F6E4E45F-7C12-4077-B6B6-4721A2DE4873}" destId="{C3E85960-4B29-4D3F-9DBE-0C1AE105A3BA}" srcOrd="0" destOrd="0" presId="urn:microsoft.com/office/officeart/2005/8/layout/list1"/>
    <dgm:cxn modelId="{065BBCA0-C3E2-4DF5-9CCE-6A44C922411F}" type="presParOf" srcId="{F6E4E45F-7C12-4077-B6B6-4721A2DE4873}" destId="{364058F9-3A49-4923-8461-A5DFF64566A2}" srcOrd="1" destOrd="0" presId="urn:microsoft.com/office/officeart/2005/8/layout/list1"/>
    <dgm:cxn modelId="{72ED3A6B-1044-4687-9E48-9883C1337C57}" type="presParOf" srcId="{761A8FEA-FBEA-418B-B1F1-F10AD4429181}" destId="{7F5A4ED0-4C52-4FFB-ACC2-4184BE6EDA4F}" srcOrd="5" destOrd="0" presId="urn:microsoft.com/office/officeart/2005/8/layout/list1"/>
    <dgm:cxn modelId="{4C3128E8-744E-4DCF-81EF-81A24AEA0DB2}" type="presParOf" srcId="{761A8FEA-FBEA-418B-B1F1-F10AD4429181}" destId="{E4B928A0-AAAC-40DA-91BA-5D43285111FA}" srcOrd="6" destOrd="0" presId="urn:microsoft.com/office/officeart/2005/8/layout/list1"/>
    <dgm:cxn modelId="{7CB25A21-AF6C-4FDA-9F0F-2F424D0F5335}" type="presParOf" srcId="{761A8FEA-FBEA-418B-B1F1-F10AD4429181}" destId="{3A18DBBA-274B-45F2-AE29-C95430A5F3F8}" srcOrd="7" destOrd="0" presId="urn:microsoft.com/office/officeart/2005/8/layout/list1"/>
    <dgm:cxn modelId="{248A8BCE-6DF1-4CBA-BD37-6685FF882C56}" type="presParOf" srcId="{761A8FEA-FBEA-418B-B1F1-F10AD4429181}" destId="{099E6608-DBCC-4BA1-A07B-D253A94AE0E0}" srcOrd="8" destOrd="0" presId="urn:microsoft.com/office/officeart/2005/8/layout/list1"/>
    <dgm:cxn modelId="{CC37A98B-7690-46EF-B21C-22552CCE1010}" type="presParOf" srcId="{099E6608-DBCC-4BA1-A07B-D253A94AE0E0}" destId="{FB5CF3DF-846E-4039-8CAF-4B550C513CF6}" srcOrd="0" destOrd="0" presId="urn:microsoft.com/office/officeart/2005/8/layout/list1"/>
    <dgm:cxn modelId="{338C4E95-1177-47D7-BFD4-77712A7F2B7F}" type="presParOf" srcId="{099E6608-DBCC-4BA1-A07B-D253A94AE0E0}" destId="{878D127B-938E-41F8-B04F-0F6501DD0B5D}" srcOrd="1" destOrd="0" presId="urn:microsoft.com/office/officeart/2005/8/layout/list1"/>
    <dgm:cxn modelId="{52A827C3-1A12-46FA-BDBA-3FCDF2FB25A4}" type="presParOf" srcId="{761A8FEA-FBEA-418B-B1F1-F10AD4429181}" destId="{1F4293E5-C5E9-41EB-A3D0-94B5DC015562}" srcOrd="9" destOrd="0" presId="urn:microsoft.com/office/officeart/2005/8/layout/list1"/>
    <dgm:cxn modelId="{CDBC2730-F76F-42FE-84BB-11D5DA4C1220}" type="presParOf" srcId="{761A8FEA-FBEA-418B-B1F1-F10AD4429181}" destId="{AE6970D2-E922-4E5A-B867-8B62F8A80F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D2A67A-8004-4D33-8828-F03E47276C7F}" type="doc">
      <dgm:prSet loTypeId="urn:diagrams.loki3.com/BracketList" loCatId="list" qsTypeId="urn:microsoft.com/office/officeart/2005/8/quickstyle/simple1" qsCatId="simple" csTypeId="urn:microsoft.com/office/officeart/2005/8/colors/accent1_2" csCatId="accent1" phldr="1"/>
      <dgm:spPr/>
      <dgm:t>
        <a:bodyPr/>
        <a:lstStyle/>
        <a:p>
          <a:endParaRPr lang="ru-UA"/>
        </a:p>
      </dgm:t>
    </dgm:pt>
    <dgm:pt modelId="{A778087D-6874-48DD-B84C-687373EAF790}">
      <dgm:prSet phldrT="[Text]"/>
      <dgm:spPr/>
      <dgm:t>
        <a:bodyPr/>
        <a:lstStyle/>
        <a:p>
          <a:pPr algn="l"/>
          <a:r>
            <a:rPr lang="uk-UA" b="1" dirty="0"/>
            <a:t>Для розпорядників бюджетних коштів</a:t>
          </a:r>
          <a:endParaRPr lang="ru-UA" b="1" dirty="0"/>
        </a:p>
      </dgm:t>
    </dgm:pt>
    <dgm:pt modelId="{DEE995BB-7F8F-46B0-8B11-881B2A13BC8C}" type="parTrans" cxnId="{690FC331-C2A1-4434-B622-E4A61D7905A3}">
      <dgm:prSet/>
      <dgm:spPr/>
      <dgm:t>
        <a:bodyPr/>
        <a:lstStyle/>
        <a:p>
          <a:endParaRPr lang="ru-UA"/>
        </a:p>
      </dgm:t>
    </dgm:pt>
    <dgm:pt modelId="{6C8AD6BC-8BF9-41F3-AD33-6C47C007D72B}" type="sibTrans" cxnId="{690FC331-C2A1-4434-B622-E4A61D7905A3}">
      <dgm:prSet/>
      <dgm:spPr/>
      <dgm:t>
        <a:bodyPr/>
        <a:lstStyle/>
        <a:p>
          <a:endParaRPr lang="ru-UA"/>
        </a:p>
      </dgm:t>
    </dgm:pt>
    <dgm:pt modelId="{49557FFE-C4CF-45C2-AC56-2E5689A2234D}">
      <dgm:prSet phldrT="[Text]"/>
      <dgm:spPr/>
      <dgm:t>
        <a:bodyPr/>
        <a:lstStyle/>
        <a:p>
          <a:r>
            <a:rPr lang="uk-UA" dirty="0"/>
            <a:t>комплекс заходів, що застосовуються керівником для забезпечення дотримання законності та ефективності використання бюджетних коштів, досягнення результатів відповідно до встановленої мети, завдань, планів і вимог щодо діяльності розпорядника бюджетних коштів і підприємств, установ та організацій, що належать до сфери його управління</a:t>
          </a:r>
          <a:endParaRPr lang="ru-UA" dirty="0"/>
        </a:p>
      </dgm:t>
    </dgm:pt>
    <dgm:pt modelId="{D08F3175-477E-4E10-80FF-FAE761482775}" type="parTrans" cxnId="{35CA7298-9B5C-4BA3-A621-83B3E2C4EF0B}">
      <dgm:prSet/>
      <dgm:spPr/>
      <dgm:t>
        <a:bodyPr/>
        <a:lstStyle/>
        <a:p>
          <a:endParaRPr lang="ru-UA"/>
        </a:p>
      </dgm:t>
    </dgm:pt>
    <dgm:pt modelId="{E050D6DA-00A2-46EF-98A7-5A906C30DB39}" type="sibTrans" cxnId="{35CA7298-9B5C-4BA3-A621-83B3E2C4EF0B}">
      <dgm:prSet/>
      <dgm:spPr/>
      <dgm:t>
        <a:bodyPr/>
        <a:lstStyle/>
        <a:p>
          <a:endParaRPr lang="ru-UA"/>
        </a:p>
      </dgm:t>
    </dgm:pt>
    <dgm:pt modelId="{505B69B4-E272-468F-A7C6-5C5C83A71EFD}">
      <dgm:prSet phldrT="[Text]"/>
      <dgm:spPr/>
      <dgm:t>
        <a:bodyPr/>
        <a:lstStyle/>
        <a:p>
          <a:pPr algn="l"/>
          <a:r>
            <a:rPr lang="uk-UA" b="1" dirty="0"/>
            <a:t>Для інших суб’єктів, які не є розпорядниками бюджетних коштів</a:t>
          </a:r>
          <a:endParaRPr lang="ru-UA" b="1" dirty="0"/>
        </a:p>
      </dgm:t>
    </dgm:pt>
    <dgm:pt modelId="{77E127D8-869B-47DD-BE10-630312D39168}" type="parTrans" cxnId="{CF39CB53-BD28-4FCF-BD8D-179ECC44EB37}">
      <dgm:prSet/>
      <dgm:spPr/>
      <dgm:t>
        <a:bodyPr/>
        <a:lstStyle/>
        <a:p>
          <a:endParaRPr lang="ru-UA"/>
        </a:p>
      </dgm:t>
    </dgm:pt>
    <dgm:pt modelId="{0E7C0665-CB97-4571-AE62-0E305DA9C9A0}" type="sibTrans" cxnId="{CF39CB53-BD28-4FCF-BD8D-179ECC44EB37}">
      <dgm:prSet/>
      <dgm:spPr/>
      <dgm:t>
        <a:bodyPr/>
        <a:lstStyle/>
        <a:p>
          <a:endParaRPr lang="ru-UA"/>
        </a:p>
      </dgm:t>
    </dgm:pt>
    <dgm:pt modelId="{BC238E72-B79A-4B7B-9821-14DA64AC920D}">
      <dgm:prSet phldrT="[Text]"/>
      <dgm:spPr/>
      <dgm:t>
        <a:bodyPr/>
        <a:lstStyle/>
        <a:p>
          <a:r>
            <a:rPr lang="uk-UA" dirty="0"/>
            <a:t>процес, розроблений, запроваджений і підтримуваний тими, кого наділено найвищими повноваженнями, управлінським персоналом, а також іншими працівниками, для забезпечення достатньої впевненості щодо досягнення цілей суб’єкта господарювання стосовно достовірності фінансового звітування, ефективності та результативності діяльності, а також дотримання застосовних законів і нормативних </a:t>
          </a:r>
          <a:r>
            <a:rPr lang="uk-UA" dirty="0" smtClean="0"/>
            <a:t>актів</a:t>
          </a:r>
          <a:endParaRPr lang="ru-UA" dirty="0"/>
        </a:p>
      </dgm:t>
    </dgm:pt>
    <dgm:pt modelId="{4AE63959-76F8-4E3D-B888-CFC1F4B4B349}" type="parTrans" cxnId="{A27B55F7-53E4-4A70-9D10-CB3A5FCEC1EA}">
      <dgm:prSet/>
      <dgm:spPr/>
      <dgm:t>
        <a:bodyPr/>
        <a:lstStyle/>
        <a:p>
          <a:endParaRPr lang="ru-UA"/>
        </a:p>
      </dgm:t>
    </dgm:pt>
    <dgm:pt modelId="{5A1A5F1C-4C8D-4DE3-BC3E-82E68A0ADA8D}" type="sibTrans" cxnId="{A27B55F7-53E4-4A70-9D10-CB3A5FCEC1EA}">
      <dgm:prSet/>
      <dgm:spPr/>
      <dgm:t>
        <a:bodyPr/>
        <a:lstStyle/>
        <a:p>
          <a:endParaRPr lang="ru-UA"/>
        </a:p>
      </dgm:t>
    </dgm:pt>
    <dgm:pt modelId="{023D902F-8F1B-447B-894A-8175CB43AD1F}" type="pres">
      <dgm:prSet presAssocID="{5FD2A67A-8004-4D33-8828-F03E47276C7F}" presName="Name0" presStyleCnt="0">
        <dgm:presLayoutVars>
          <dgm:dir/>
          <dgm:animLvl val="lvl"/>
          <dgm:resizeHandles val="exact"/>
        </dgm:presLayoutVars>
      </dgm:prSet>
      <dgm:spPr/>
      <dgm:t>
        <a:bodyPr/>
        <a:lstStyle/>
        <a:p>
          <a:endParaRPr lang="ru-RU"/>
        </a:p>
      </dgm:t>
    </dgm:pt>
    <dgm:pt modelId="{24405087-D298-45E8-B5BD-7175AD790A05}" type="pres">
      <dgm:prSet presAssocID="{A778087D-6874-48DD-B84C-687373EAF790}" presName="linNode" presStyleCnt="0"/>
      <dgm:spPr/>
    </dgm:pt>
    <dgm:pt modelId="{39BDD6C2-F27F-4284-9284-AAD060C86387}" type="pres">
      <dgm:prSet presAssocID="{A778087D-6874-48DD-B84C-687373EAF790}" presName="parTx" presStyleLbl="revTx" presStyleIdx="0" presStyleCnt="2">
        <dgm:presLayoutVars>
          <dgm:chMax val="1"/>
          <dgm:bulletEnabled val="1"/>
        </dgm:presLayoutVars>
      </dgm:prSet>
      <dgm:spPr/>
      <dgm:t>
        <a:bodyPr/>
        <a:lstStyle/>
        <a:p>
          <a:endParaRPr lang="ru-RU"/>
        </a:p>
      </dgm:t>
    </dgm:pt>
    <dgm:pt modelId="{E8903E41-2417-4E94-BD81-0BDDA591630A}" type="pres">
      <dgm:prSet presAssocID="{A778087D-6874-48DD-B84C-687373EAF790}" presName="bracket" presStyleLbl="parChTrans1D1" presStyleIdx="0" presStyleCnt="2"/>
      <dgm:spPr/>
    </dgm:pt>
    <dgm:pt modelId="{850AE979-352C-4B2F-AA46-3F8FAD99C183}" type="pres">
      <dgm:prSet presAssocID="{A778087D-6874-48DD-B84C-687373EAF790}" presName="spH" presStyleCnt="0"/>
      <dgm:spPr/>
    </dgm:pt>
    <dgm:pt modelId="{CB9B7EE0-DE6C-4EBC-8725-FFDD45208776}" type="pres">
      <dgm:prSet presAssocID="{A778087D-6874-48DD-B84C-687373EAF790}" presName="desTx" presStyleLbl="node1" presStyleIdx="0" presStyleCnt="2">
        <dgm:presLayoutVars>
          <dgm:bulletEnabled val="1"/>
        </dgm:presLayoutVars>
      </dgm:prSet>
      <dgm:spPr/>
      <dgm:t>
        <a:bodyPr/>
        <a:lstStyle/>
        <a:p>
          <a:endParaRPr lang="ru-RU"/>
        </a:p>
      </dgm:t>
    </dgm:pt>
    <dgm:pt modelId="{ECED6F98-16CB-4709-968B-6E993DA802C4}" type="pres">
      <dgm:prSet presAssocID="{6C8AD6BC-8BF9-41F3-AD33-6C47C007D72B}" presName="spV" presStyleCnt="0"/>
      <dgm:spPr/>
    </dgm:pt>
    <dgm:pt modelId="{B84C3CEF-2F31-4CE5-A384-EDFBE631A53C}" type="pres">
      <dgm:prSet presAssocID="{505B69B4-E272-468F-A7C6-5C5C83A71EFD}" presName="linNode" presStyleCnt="0"/>
      <dgm:spPr/>
    </dgm:pt>
    <dgm:pt modelId="{4597F2E6-7411-4871-9D5D-F9E3B4432A28}" type="pres">
      <dgm:prSet presAssocID="{505B69B4-E272-468F-A7C6-5C5C83A71EFD}" presName="parTx" presStyleLbl="revTx" presStyleIdx="1" presStyleCnt="2">
        <dgm:presLayoutVars>
          <dgm:chMax val="1"/>
          <dgm:bulletEnabled val="1"/>
        </dgm:presLayoutVars>
      </dgm:prSet>
      <dgm:spPr/>
      <dgm:t>
        <a:bodyPr/>
        <a:lstStyle/>
        <a:p>
          <a:endParaRPr lang="ru-RU"/>
        </a:p>
      </dgm:t>
    </dgm:pt>
    <dgm:pt modelId="{8068C86D-771C-4FDE-A741-C04047D0EC13}" type="pres">
      <dgm:prSet presAssocID="{505B69B4-E272-468F-A7C6-5C5C83A71EFD}" presName="bracket" presStyleLbl="parChTrans1D1" presStyleIdx="1" presStyleCnt="2"/>
      <dgm:spPr/>
    </dgm:pt>
    <dgm:pt modelId="{0E8F3932-C13B-4F78-8C02-CC1AB6993547}" type="pres">
      <dgm:prSet presAssocID="{505B69B4-E272-468F-A7C6-5C5C83A71EFD}" presName="spH" presStyleCnt="0"/>
      <dgm:spPr/>
    </dgm:pt>
    <dgm:pt modelId="{4811E35F-4131-48C1-9926-215BFEF6BB0C}" type="pres">
      <dgm:prSet presAssocID="{505B69B4-E272-468F-A7C6-5C5C83A71EFD}" presName="desTx" presStyleLbl="node1" presStyleIdx="1" presStyleCnt="2">
        <dgm:presLayoutVars>
          <dgm:bulletEnabled val="1"/>
        </dgm:presLayoutVars>
      </dgm:prSet>
      <dgm:spPr/>
      <dgm:t>
        <a:bodyPr/>
        <a:lstStyle/>
        <a:p>
          <a:endParaRPr lang="ru-RU"/>
        </a:p>
      </dgm:t>
    </dgm:pt>
  </dgm:ptLst>
  <dgm:cxnLst>
    <dgm:cxn modelId="{B91466AD-DF49-4CFD-9510-9F3CFA668352}" type="presOf" srcId="{A778087D-6874-48DD-B84C-687373EAF790}" destId="{39BDD6C2-F27F-4284-9284-AAD060C86387}" srcOrd="0" destOrd="0" presId="urn:diagrams.loki3.com/BracketList"/>
    <dgm:cxn modelId="{35CA7298-9B5C-4BA3-A621-83B3E2C4EF0B}" srcId="{A778087D-6874-48DD-B84C-687373EAF790}" destId="{49557FFE-C4CF-45C2-AC56-2E5689A2234D}" srcOrd="0" destOrd="0" parTransId="{D08F3175-477E-4E10-80FF-FAE761482775}" sibTransId="{E050D6DA-00A2-46EF-98A7-5A906C30DB39}"/>
    <dgm:cxn modelId="{A310372F-36FE-4938-9255-CCA940DF6883}" type="presOf" srcId="{505B69B4-E272-468F-A7C6-5C5C83A71EFD}" destId="{4597F2E6-7411-4871-9D5D-F9E3B4432A28}" srcOrd="0" destOrd="0" presId="urn:diagrams.loki3.com/BracketList"/>
    <dgm:cxn modelId="{4188F893-29E8-427A-85CE-A687C1AA9334}" type="presOf" srcId="{5FD2A67A-8004-4D33-8828-F03E47276C7F}" destId="{023D902F-8F1B-447B-894A-8175CB43AD1F}" srcOrd="0" destOrd="0" presId="urn:diagrams.loki3.com/BracketList"/>
    <dgm:cxn modelId="{690FC331-C2A1-4434-B622-E4A61D7905A3}" srcId="{5FD2A67A-8004-4D33-8828-F03E47276C7F}" destId="{A778087D-6874-48DD-B84C-687373EAF790}" srcOrd="0" destOrd="0" parTransId="{DEE995BB-7F8F-46B0-8B11-881B2A13BC8C}" sibTransId="{6C8AD6BC-8BF9-41F3-AD33-6C47C007D72B}"/>
    <dgm:cxn modelId="{B323ADE1-9B22-4E8C-9582-D2C291344D25}" type="presOf" srcId="{49557FFE-C4CF-45C2-AC56-2E5689A2234D}" destId="{CB9B7EE0-DE6C-4EBC-8725-FFDD45208776}" srcOrd="0" destOrd="0" presId="urn:diagrams.loki3.com/BracketList"/>
    <dgm:cxn modelId="{A27B55F7-53E4-4A70-9D10-CB3A5FCEC1EA}" srcId="{505B69B4-E272-468F-A7C6-5C5C83A71EFD}" destId="{BC238E72-B79A-4B7B-9821-14DA64AC920D}" srcOrd="0" destOrd="0" parTransId="{4AE63959-76F8-4E3D-B888-CFC1F4B4B349}" sibTransId="{5A1A5F1C-4C8D-4DE3-BC3E-82E68A0ADA8D}"/>
    <dgm:cxn modelId="{EE4F5952-4E1D-44A3-9808-10FA9F59537B}" type="presOf" srcId="{BC238E72-B79A-4B7B-9821-14DA64AC920D}" destId="{4811E35F-4131-48C1-9926-215BFEF6BB0C}" srcOrd="0" destOrd="0" presId="urn:diagrams.loki3.com/BracketList"/>
    <dgm:cxn modelId="{CF39CB53-BD28-4FCF-BD8D-179ECC44EB37}" srcId="{5FD2A67A-8004-4D33-8828-F03E47276C7F}" destId="{505B69B4-E272-468F-A7C6-5C5C83A71EFD}" srcOrd="1" destOrd="0" parTransId="{77E127D8-869B-47DD-BE10-630312D39168}" sibTransId="{0E7C0665-CB97-4571-AE62-0E305DA9C9A0}"/>
    <dgm:cxn modelId="{C4AF5588-0D66-4D6F-BE7E-88A36E1BA22B}" type="presParOf" srcId="{023D902F-8F1B-447B-894A-8175CB43AD1F}" destId="{24405087-D298-45E8-B5BD-7175AD790A05}" srcOrd="0" destOrd="0" presId="urn:diagrams.loki3.com/BracketList"/>
    <dgm:cxn modelId="{4DC669D8-D2AA-4030-8434-26A701CDCD65}" type="presParOf" srcId="{24405087-D298-45E8-B5BD-7175AD790A05}" destId="{39BDD6C2-F27F-4284-9284-AAD060C86387}" srcOrd="0" destOrd="0" presId="urn:diagrams.loki3.com/BracketList"/>
    <dgm:cxn modelId="{46F34F80-DA9C-4A0D-B808-D154FBF87A70}" type="presParOf" srcId="{24405087-D298-45E8-B5BD-7175AD790A05}" destId="{E8903E41-2417-4E94-BD81-0BDDA591630A}" srcOrd="1" destOrd="0" presId="urn:diagrams.loki3.com/BracketList"/>
    <dgm:cxn modelId="{D39CF767-805A-429A-9FAF-78C8027A73F9}" type="presParOf" srcId="{24405087-D298-45E8-B5BD-7175AD790A05}" destId="{850AE979-352C-4B2F-AA46-3F8FAD99C183}" srcOrd="2" destOrd="0" presId="urn:diagrams.loki3.com/BracketList"/>
    <dgm:cxn modelId="{9AC0498E-FD0E-4C1A-BEB2-2A24484571FF}" type="presParOf" srcId="{24405087-D298-45E8-B5BD-7175AD790A05}" destId="{CB9B7EE0-DE6C-4EBC-8725-FFDD45208776}" srcOrd="3" destOrd="0" presId="urn:diagrams.loki3.com/BracketList"/>
    <dgm:cxn modelId="{4C5A6663-A61D-4F64-8355-2E2CA1E8C3D9}" type="presParOf" srcId="{023D902F-8F1B-447B-894A-8175CB43AD1F}" destId="{ECED6F98-16CB-4709-968B-6E993DA802C4}" srcOrd="1" destOrd="0" presId="urn:diagrams.loki3.com/BracketList"/>
    <dgm:cxn modelId="{820D43DC-B345-4B15-94EF-249F9AC7CDEF}" type="presParOf" srcId="{023D902F-8F1B-447B-894A-8175CB43AD1F}" destId="{B84C3CEF-2F31-4CE5-A384-EDFBE631A53C}" srcOrd="2" destOrd="0" presId="urn:diagrams.loki3.com/BracketList"/>
    <dgm:cxn modelId="{ECC8DE5C-396C-421A-8553-D6A93EAC4AA6}" type="presParOf" srcId="{B84C3CEF-2F31-4CE5-A384-EDFBE631A53C}" destId="{4597F2E6-7411-4871-9D5D-F9E3B4432A28}" srcOrd="0" destOrd="0" presId="urn:diagrams.loki3.com/BracketList"/>
    <dgm:cxn modelId="{F2D31DA4-A6AE-48A9-8E1C-FF1463456EE0}" type="presParOf" srcId="{B84C3CEF-2F31-4CE5-A384-EDFBE631A53C}" destId="{8068C86D-771C-4FDE-A741-C04047D0EC13}" srcOrd="1" destOrd="0" presId="urn:diagrams.loki3.com/BracketList"/>
    <dgm:cxn modelId="{136F568E-5E16-4414-BD98-40F32D7296BE}" type="presParOf" srcId="{B84C3CEF-2F31-4CE5-A384-EDFBE631A53C}" destId="{0E8F3932-C13B-4F78-8C02-CC1AB6993547}" srcOrd="2" destOrd="0" presId="urn:diagrams.loki3.com/BracketList"/>
    <dgm:cxn modelId="{16616601-87D1-4A34-BD85-EE83561EB2BC}" type="presParOf" srcId="{B84C3CEF-2F31-4CE5-A384-EDFBE631A53C}" destId="{4811E35F-4131-48C1-9926-215BFEF6BB0C}"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aa-ET"/>
        </a:p>
      </dgm:t>
    </dgm:pt>
    <dgm:pt modelId="{0BACE0D0-A46D-46E3-A575-87D825F51655}">
      <dgm:prSet phldrT="[Текст]" custT="1"/>
      <dgm:spPr/>
      <dgm:t>
        <a:bodyPr/>
        <a:lstStyle/>
        <a:p>
          <a:pPr algn="l"/>
          <a:r>
            <a:rPr lang="uk-UA" sz="2000" b="1" dirty="0" smtClean="0">
              <a:latin typeface="+mn-lt"/>
              <a:cs typeface="Times New Roman" panose="02020603050405020304" pitchFamily="18" charset="0"/>
            </a:rPr>
            <a:t>В</a:t>
          </a:r>
          <a:r>
            <a:rPr lang="aa-ET" sz="2000" b="1" dirty="0" smtClean="0">
              <a:latin typeface="+mn-lt"/>
              <a:cs typeface="Times New Roman" panose="02020603050405020304" pitchFamily="18" charset="0"/>
            </a:rPr>
            <a:t>нутрішнє </a:t>
          </a:r>
          <a:r>
            <a:rPr lang="aa-ET" sz="2000" b="1" dirty="0">
              <a:latin typeface="+mn-lt"/>
              <a:cs typeface="Times New Roman" panose="02020603050405020304" pitchFamily="18" charset="0"/>
            </a:rPr>
            <a:t>середовище</a:t>
          </a:r>
        </a:p>
      </dgm:t>
    </dgm:pt>
    <dgm:pt modelId="{2FDFC433-6B32-4050-8765-B040F17FFC63}" type="parTrans" cxnId="{305E988E-8252-4014-89F0-F32C4149057B}">
      <dgm:prSet/>
      <dgm:spPr/>
      <dgm:t>
        <a:bodyPr/>
        <a:lstStyle/>
        <a:p>
          <a:pPr algn="l"/>
          <a:endParaRPr lang="aa-ET" sz="1800">
            <a:latin typeface="Raleway" pitchFamily="2" charset="-52"/>
          </a:endParaRPr>
        </a:p>
      </dgm:t>
    </dgm:pt>
    <dgm:pt modelId="{082F1C05-F5A6-42EA-9698-7457C7113682}" type="sibTrans" cxnId="{305E988E-8252-4014-89F0-F32C4149057B}">
      <dgm:prSet/>
      <dgm:spPr/>
      <dgm:t>
        <a:bodyPr/>
        <a:lstStyle/>
        <a:p>
          <a:pPr algn="l"/>
          <a:endParaRPr lang="aa-ET" sz="1800">
            <a:latin typeface="Raleway" pitchFamily="2" charset="-52"/>
          </a:endParaRPr>
        </a:p>
      </dgm:t>
    </dgm:pt>
    <dgm:pt modelId="{BBEAD011-F088-461C-8EB8-4E20B1992833}">
      <dgm:prSet custT="1"/>
      <dgm:spPr/>
      <dgm:t>
        <a:bodyPr/>
        <a:lstStyle/>
        <a:p>
          <a:pPr algn="l"/>
          <a:r>
            <a:rPr lang="uk-UA" sz="2000" b="1" dirty="0" smtClean="0">
              <a:latin typeface="+mn-lt"/>
              <a:cs typeface="Times New Roman" panose="02020603050405020304" pitchFamily="18" charset="0"/>
            </a:rPr>
            <a:t>У</a:t>
          </a:r>
          <a:r>
            <a:rPr lang="aa-ET" sz="2000" b="1" dirty="0" smtClean="0">
              <a:latin typeface="+mn-lt"/>
              <a:cs typeface="Times New Roman" panose="02020603050405020304" pitchFamily="18" charset="0"/>
            </a:rPr>
            <a:t>правління </a:t>
          </a:r>
          <a:r>
            <a:rPr lang="aa-ET" sz="2000" b="1" dirty="0">
              <a:latin typeface="+mn-lt"/>
              <a:cs typeface="Times New Roman" panose="02020603050405020304" pitchFamily="18" charset="0"/>
            </a:rPr>
            <a:t>ризиками</a:t>
          </a:r>
        </a:p>
      </dgm:t>
    </dgm:pt>
    <dgm:pt modelId="{BCA5F3A5-FABF-4F88-B0CE-AD062E97EE44}" type="parTrans" cxnId="{F014EEDD-7689-430E-B59E-560B035BB13B}">
      <dgm:prSet/>
      <dgm:spPr/>
      <dgm:t>
        <a:bodyPr/>
        <a:lstStyle/>
        <a:p>
          <a:pPr algn="l"/>
          <a:endParaRPr lang="aa-ET" sz="1800">
            <a:latin typeface="Raleway" pitchFamily="2" charset="-52"/>
          </a:endParaRPr>
        </a:p>
      </dgm:t>
    </dgm:pt>
    <dgm:pt modelId="{FD80CE54-D6EF-44B1-A248-23140D181C95}" type="sibTrans" cxnId="{F014EEDD-7689-430E-B59E-560B035BB13B}">
      <dgm:prSet/>
      <dgm:spPr/>
      <dgm:t>
        <a:bodyPr/>
        <a:lstStyle/>
        <a:p>
          <a:pPr algn="l"/>
          <a:endParaRPr lang="aa-ET" sz="1800">
            <a:latin typeface="Raleway" pitchFamily="2" charset="-52"/>
          </a:endParaRPr>
        </a:p>
      </dgm:t>
    </dgm:pt>
    <dgm:pt modelId="{DB95F01F-8E42-4F72-9160-D547B6A655A7}">
      <dgm:prSet phldrT="[Текст]" custT="1"/>
      <dgm:spPr/>
      <dgm:t>
        <a:bodyPr/>
        <a:lstStyle/>
        <a:p>
          <a:pPr algn="l"/>
          <a:r>
            <a:rPr lang="aa-ET" sz="1800" dirty="0">
              <a:latin typeface="+mn-lt"/>
              <a:cs typeface="Times New Roman" panose="02020603050405020304" pitchFamily="18" charset="0"/>
            </a:rPr>
            <a:t>процеси, операції, регламенти, структури та розподіл повноважень щодо їх виконання, правила та принципи управління людськими ресурсами, спрямовані на забезпечення виконання установою завдань і функцій та досягнення встановлених мети (місії), стратегічних та інших цілей, планів і вимог щодо діяльності установи</a:t>
          </a:r>
        </a:p>
      </dgm:t>
    </dgm:pt>
    <dgm:pt modelId="{C01CD597-92BA-4E03-8CF8-70910D892580}" type="parTrans" cxnId="{76FCE608-DD38-4FF6-ABB1-A91DBF5D0B96}">
      <dgm:prSet/>
      <dgm:spPr/>
      <dgm:t>
        <a:bodyPr/>
        <a:lstStyle/>
        <a:p>
          <a:pPr algn="l"/>
          <a:endParaRPr lang="aa-ET" sz="1800">
            <a:latin typeface="Raleway" pitchFamily="2" charset="-52"/>
          </a:endParaRPr>
        </a:p>
      </dgm:t>
    </dgm:pt>
    <dgm:pt modelId="{45DF9A75-76FE-4BE3-BF6F-941AE88603AC}" type="sibTrans" cxnId="{76FCE608-DD38-4FF6-ABB1-A91DBF5D0B96}">
      <dgm:prSet/>
      <dgm:spPr/>
      <dgm:t>
        <a:bodyPr/>
        <a:lstStyle/>
        <a:p>
          <a:pPr algn="l"/>
          <a:endParaRPr lang="aa-ET" sz="1800">
            <a:latin typeface="Raleway" pitchFamily="2" charset="-52"/>
          </a:endParaRPr>
        </a:p>
      </dgm:t>
    </dgm:pt>
    <dgm:pt modelId="{7C5CE4E3-71BE-4965-8FBA-CF69B26A4D9D}">
      <dgm:prSet custT="1"/>
      <dgm:spPr/>
      <dgm:t>
        <a:bodyPr/>
        <a:lstStyle/>
        <a:p>
          <a:pPr algn="l"/>
          <a:r>
            <a:rPr lang="aa-ET" sz="1800" dirty="0">
              <a:latin typeface="+mn-lt"/>
              <a:cs typeface="Times New Roman" panose="02020603050405020304" pitchFamily="18" charset="0"/>
            </a:rPr>
            <a:t>діяльність керівництва та працівників установи з ідентифікації ризиків, проведення їх оцінки, визначення способів реагування на ідентифіковані та оцінені ризики, здійснення перегляду ідентифікованих та оцінених ризиків для виявлення нових та таких, що зазнали змін</a:t>
          </a:r>
        </a:p>
      </dgm:t>
    </dgm:pt>
    <dgm:pt modelId="{F100DFF9-27FE-4790-A9F6-2B02604812C1}" type="parTrans" cxnId="{8DD526D0-2188-4744-A03F-0F88925F0D78}">
      <dgm:prSet/>
      <dgm:spPr/>
      <dgm:t>
        <a:bodyPr/>
        <a:lstStyle/>
        <a:p>
          <a:pPr algn="l"/>
          <a:endParaRPr lang="aa-ET" sz="1800">
            <a:latin typeface="Raleway" pitchFamily="2" charset="-52"/>
          </a:endParaRPr>
        </a:p>
      </dgm:t>
    </dgm:pt>
    <dgm:pt modelId="{B0663FBE-C441-43E8-B5F8-47A4A78FA576}" type="sibTrans" cxnId="{8DD526D0-2188-4744-A03F-0F88925F0D78}">
      <dgm:prSet/>
      <dgm:spPr/>
      <dgm:t>
        <a:bodyPr/>
        <a:lstStyle/>
        <a:p>
          <a:pPr algn="l"/>
          <a:endParaRPr lang="aa-ET" sz="1800">
            <a:latin typeface="Raleway" pitchFamily="2" charset="-52"/>
          </a:endParaRPr>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D24C2080-0B6A-4DDB-A1FF-F08EBBAEDB6D}" type="pres">
      <dgm:prSet presAssocID="{0BACE0D0-A46D-46E3-A575-87D825F51655}" presName="parentLin" presStyleCnt="0"/>
      <dgm:spPr/>
    </dgm:pt>
    <dgm:pt modelId="{A8D6D0B2-FA31-4351-9A70-60B32A2207FE}" type="pres">
      <dgm:prSet presAssocID="{0BACE0D0-A46D-46E3-A575-87D825F51655}" presName="parentLeftMargin" presStyleLbl="node1" presStyleIdx="0" presStyleCnt="2"/>
      <dgm:spPr/>
      <dgm:t>
        <a:bodyPr/>
        <a:lstStyle/>
        <a:p>
          <a:endParaRPr lang="ru-RU"/>
        </a:p>
      </dgm:t>
    </dgm:pt>
    <dgm:pt modelId="{9E5F2512-1E48-4947-9618-FC9F25A4D26E}" type="pres">
      <dgm:prSet presAssocID="{0BACE0D0-A46D-46E3-A575-87D825F51655}" presName="parentText" presStyleLbl="node1" presStyleIdx="0" presStyleCnt="2">
        <dgm:presLayoutVars>
          <dgm:chMax val="0"/>
          <dgm:bulletEnabled val="1"/>
        </dgm:presLayoutVars>
      </dgm:prSet>
      <dgm:spPr/>
      <dgm:t>
        <a:bodyPr/>
        <a:lstStyle/>
        <a:p>
          <a:endParaRPr lang="ru-RU"/>
        </a:p>
      </dgm:t>
    </dgm:pt>
    <dgm:pt modelId="{FD7F2066-1DFA-4534-AF56-36E70DB97D32}" type="pres">
      <dgm:prSet presAssocID="{0BACE0D0-A46D-46E3-A575-87D825F51655}" presName="negativeSpace" presStyleCnt="0"/>
      <dgm:spPr/>
    </dgm:pt>
    <dgm:pt modelId="{EB862187-D798-4BCC-8790-E80BB018F378}" type="pres">
      <dgm:prSet presAssocID="{0BACE0D0-A46D-46E3-A575-87D825F51655}" presName="childText" presStyleLbl="conFgAcc1" presStyleIdx="0" presStyleCnt="2">
        <dgm:presLayoutVars>
          <dgm:bulletEnabled val="1"/>
        </dgm:presLayoutVars>
      </dgm:prSet>
      <dgm:spPr/>
      <dgm:t>
        <a:bodyPr/>
        <a:lstStyle/>
        <a:p>
          <a:endParaRPr lang="ru-RU"/>
        </a:p>
      </dgm:t>
    </dgm:pt>
    <dgm:pt modelId="{2D3699B8-A246-43A8-B312-94E06258E72F}" type="pres">
      <dgm:prSet presAssocID="{082F1C05-F5A6-42EA-9698-7457C7113682}" presName="spaceBetweenRectangles" presStyleCnt="0"/>
      <dgm:spPr/>
    </dgm:pt>
    <dgm:pt modelId="{DCFA08ED-993D-45FD-995D-E31E99F65E1A}" type="pres">
      <dgm:prSet presAssocID="{BBEAD011-F088-461C-8EB8-4E20B1992833}" presName="parentLin" presStyleCnt="0"/>
      <dgm:spPr/>
    </dgm:pt>
    <dgm:pt modelId="{61F95E90-F7B0-4E36-9FB7-252420341575}" type="pres">
      <dgm:prSet presAssocID="{BBEAD011-F088-461C-8EB8-4E20B1992833}" presName="parentLeftMargin" presStyleLbl="node1" presStyleIdx="0" presStyleCnt="2"/>
      <dgm:spPr/>
      <dgm:t>
        <a:bodyPr/>
        <a:lstStyle/>
        <a:p>
          <a:endParaRPr lang="ru-RU"/>
        </a:p>
      </dgm:t>
    </dgm:pt>
    <dgm:pt modelId="{6B0057B9-173F-4553-9BBB-221B6D9A8D57}" type="pres">
      <dgm:prSet presAssocID="{BBEAD011-F088-461C-8EB8-4E20B1992833}" presName="parentText" presStyleLbl="node1" presStyleIdx="1" presStyleCnt="2">
        <dgm:presLayoutVars>
          <dgm:chMax val="0"/>
          <dgm:bulletEnabled val="1"/>
        </dgm:presLayoutVars>
      </dgm:prSet>
      <dgm:spPr/>
      <dgm:t>
        <a:bodyPr/>
        <a:lstStyle/>
        <a:p>
          <a:endParaRPr lang="ru-RU"/>
        </a:p>
      </dgm:t>
    </dgm:pt>
    <dgm:pt modelId="{60B8BCFE-ED48-423C-A58B-C4DF1C38D770}" type="pres">
      <dgm:prSet presAssocID="{BBEAD011-F088-461C-8EB8-4E20B1992833}" presName="negativeSpace" presStyleCnt="0"/>
      <dgm:spPr/>
    </dgm:pt>
    <dgm:pt modelId="{E49A0F58-7290-4A17-9E48-AEAB3E918E1C}" type="pres">
      <dgm:prSet presAssocID="{BBEAD011-F088-461C-8EB8-4E20B1992833}" presName="childText" presStyleLbl="conFgAcc1" presStyleIdx="1" presStyleCnt="2">
        <dgm:presLayoutVars>
          <dgm:bulletEnabled val="1"/>
        </dgm:presLayoutVars>
      </dgm:prSet>
      <dgm:spPr/>
      <dgm:t>
        <a:bodyPr/>
        <a:lstStyle/>
        <a:p>
          <a:endParaRPr lang="ru-RU"/>
        </a:p>
      </dgm:t>
    </dgm:pt>
  </dgm:ptLst>
  <dgm:cxnLst>
    <dgm:cxn modelId="{7CAE7108-739F-458A-9AA9-BBC231AB46A1}" type="presOf" srcId="{895DE4F8-3D1F-4FA1-B2BA-359A663800B8}" destId="{761A8FEA-FBEA-418B-B1F1-F10AD4429181}" srcOrd="0" destOrd="0" presId="urn:microsoft.com/office/officeart/2005/8/layout/list1"/>
    <dgm:cxn modelId="{305E988E-8252-4014-89F0-F32C4149057B}" srcId="{895DE4F8-3D1F-4FA1-B2BA-359A663800B8}" destId="{0BACE0D0-A46D-46E3-A575-87D825F51655}" srcOrd="0" destOrd="0" parTransId="{2FDFC433-6B32-4050-8765-B040F17FFC63}" sibTransId="{082F1C05-F5A6-42EA-9698-7457C7113682}"/>
    <dgm:cxn modelId="{1E0BD398-C135-4B14-B49D-04D38C126C4B}" type="presOf" srcId="{0BACE0D0-A46D-46E3-A575-87D825F51655}" destId="{A8D6D0B2-FA31-4351-9A70-60B32A2207FE}" srcOrd="0" destOrd="0" presId="urn:microsoft.com/office/officeart/2005/8/layout/list1"/>
    <dgm:cxn modelId="{F014EEDD-7689-430E-B59E-560B035BB13B}" srcId="{895DE4F8-3D1F-4FA1-B2BA-359A663800B8}" destId="{BBEAD011-F088-461C-8EB8-4E20B1992833}" srcOrd="1" destOrd="0" parTransId="{BCA5F3A5-FABF-4F88-B0CE-AD062E97EE44}" sibTransId="{FD80CE54-D6EF-44B1-A248-23140D181C95}"/>
    <dgm:cxn modelId="{3376D825-9105-43C4-8372-84D142056BCA}" type="presOf" srcId="{BBEAD011-F088-461C-8EB8-4E20B1992833}" destId="{61F95E90-F7B0-4E36-9FB7-252420341575}" srcOrd="0" destOrd="0" presId="urn:microsoft.com/office/officeart/2005/8/layout/list1"/>
    <dgm:cxn modelId="{932246A7-2019-4147-83CA-EC31D3D068D7}" type="presOf" srcId="{BBEAD011-F088-461C-8EB8-4E20B1992833}" destId="{6B0057B9-173F-4553-9BBB-221B6D9A8D57}" srcOrd="1" destOrd="0" presId="urn:microsoft.com/office/officeart/2005/8/layout/list1"/>
    <dgm:cxn modelId="{E3BA831C-4446-48E4-BE60-A9194BA209E0}" type="presOf" srcId="{DB95F01F-8E42-4F72-9160-D547B6A655A7}" destId="{EB862187-D798-4BCC-8790-E80BB018F378}" srcOrd="0" destOrd="0" presId="urn:microsoft.com/office/officeart/2005/8/layout/list1"/>
    <dgm:cxn modelId="{8DD526D0-2188-4744-A03F-0F88925F0D78}" srcId="{BBEAD011-F088-461C-8EB8-4E20B1992833}" destId="{7C5CE4E3-71BE-4965-8FBA-CF69B26A4D9D}" srcOrd="0" destOrd="0" parTransId="{F100DFF9-27FE-4790-A9F6-2B02604812C1}" sibTransId="{B0663FBE-C441-43E8-B5F8-47A4A78FA576}"/>
    <dgm:cxn modelId="{CC975F33-30F5-44AF-AA76-CEFA17E4032E}" type="presOf" srcId="{0BACE0D0-A46D-46E3-A575-87D825F51655}" destId="{9E5F2512-1E48-4947-9618-FC9F25A4D26E}" srcOrd="1" destOrd="0" presId="urn:microsoft.com/office/officeart/2005/8/layout/list1"/>
    <dgm:cxn modelId="{76FCE608-DD38-4FF6-ABB1-A91DBF5D0B96}" srcId="{0BACE0D0-A46D-46E3-A575-87D825F51655}" destId="{DB95F01F-8E42-4F72-9160-D547B6A655A7}" srcOrd="0" destOrd="0" parTransId="{C01CD597-92BA-4E03-8CF8-70910D892580}" sibTransId="{45DF9A75-76FE-4BE3-BF6F-941AE88603AC}"/>
    <dgm:cxn modelId="{9994EB45-5C85-4414-B111-DCB2880B30E7}" type="presOf" srcId="{7C5CE4E3-71BE-4965-8FBA-CF69B26A4D9D}" destId="{E49A0F58-7290-4A17-9E48-AEAB3E918E1C}" srcOrd="0" destOrd="0" presId="urn:microsoft.com/office/officeart/2005/8/layout/list1"/>
    <dgm:cxn modelId="{6EAEE018-0BFC-42CD-8CD3-A252CC63E7F5}" type="presParOf" srcId="{761A8FEA-FBEA-418B-B1F1-F10AD4429181}" destId="{D24C2080-0B6A-4DDB-A1FF-F08EBBAEDB6D}" srcOrd="0" destOrd="0" presId="urn:microsoft.com/office/officeart/2005/8/layout/list1"/>
    <dgm:cxn modelId="{C4D926EA-B39C-48B7-B775-9B9C337817ED}" type="presParOf" srcId="{D24C2080-0B6A-4DDB-A1FF-F08EBBAEDB6D}" destId="{A8D6D0B2-FA31-4351-9A70-60B32A2207FE}" srcOrd="0" destOrd="0" presId="urn:microsoft.com/office/officeart/2005/8/layout/list1"/>
    <dgm:cxn modelId="{BFA298D4-44B4-4FF9-A4B5-51262359FD70}" type="presParOf" srcId="{D24C2080-0B6A-4DDB-A1FF-F08EBBAEDB6D}" destId="{9E5F2512-1E48-4947-9618-FC9F25A4D26E}" srcOrd="1" destOrd="0" presId="urn:microsoft.com/office/officeart/2005/8/layout/list1"/>
    <dgm:cxn modelId="{98CCADC0-403D-4995-AA33-302F906BF30A}" type="presParOf" srcId="{761A8FEA-FBEA-418B-B1F1-F10AD4429181}" destId="{FD7F2066-1DFA-4534-AF56-36E70DB97D32}" srcOrd="1" destOrd="0" presId="urn:microsoft.com/office/officeart/2005/8/layout/list1"/>
    <dgm:cxn modelId="{446BFE9D-BF18-4A22-AD45-ECE08FDC06DD}" type="presParOf" srcId="{761A8FEA-FBEA-418B-B1F1-F10AD4429181}" destId="{EB862187-D798-4BCC-8790-E80BB018F378}" srcOrd="2" destOrd="0" presId="urn:microsoft.com/office/officeart/2005/8/layout/list1"/>
    <dgm:cxn modelId="{BB86820C-78EA-4B2A-94F1-A110B78EE2D5}" type="presParOf" srcId="{761A8FEA-FBEA-418B-B1F1-F10AD4429181}" destId="{2D3699B8-A246-43A8-B312-94E06258E72F}" srcOrd="3" destOrd="0" presId="urn:microsoft.com/office/officeart/2005/8/layout/list1"/>
    <dgm:cxn modelId="{D71846AC-602E-4E69-BE6B-0758702668B4}" type="presParOf" srcId="{761A8FEA-FBEA-418B-B1F1-F10AD4429181}" destId="{DCFA08ED-993D-45FD-995D-E31E99F65E1A}" srcOrd="4" destOrd="0" presId="urn:microsoft.com/office/officeart/2005/8/layout/list1"/>
    <dgm:cxn modelId="{94239A69-FE90-4802-BA0D-CDE9AE92F114}" type="presParOf" srcId="{DCFA08ED-993D-45FD-995D-E31E99F65E1A}" destId="{61F95E90-F7B0-4E36-9FB7-252420341575}" srcOrd="0" destOrd="0" presId="urn:microsoft.com/office/officeart/2005/8/layout/list1"/>
    <dgm:cxn modelId="{AC8BD897-C375-4DF0-84DD-004672F64BD2}" type="presParOf" srcId="{DCFA08ED-993D-45FD-995D-E31E99F65E1A}" destId="{6B0057B9-173F-4553-9BBB-221B6D9A8D57}" srcOrd="1" destOrd="0" presId="urn:microsoft.com/office/officeart/2005/8/layout/list1"/>
    <dgm:cxn modelId="{ECD8AE1F-DBAD-4A52-BECF-E4D85A194606}" type="presParOf" srcId="{761A8FEA-FBEA-418B-B1F1-F10AD4429181}" destId="{60B8BCFE-ED48-423C-A58B-C4DF1C38D770}" srcOrd="5" destOrd="0" presId="urn:microsoft.com/office/officeart/2005/8/layout/list1"/>
    <dgm:cxn modelId="{5252A3DF-094E-4ED1-BC7D-45B459800CAF}" type="presParOf" srcId="{761A8FEA-FBEA-418B-B1F1-F10AD4429181}" destId="{E49A0F58-7290-4A17-9E48-AEAB3E918E1C}"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5DE4F8-3D1F-4FA1-B2BA-359A663800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aa-ET"/>
        </a:p>
      </dgm:t>
    </dgm:pt>
    <dgm:pt modelId="{E199F4FD-D02E-4523-9E89-0A7D8EEDE0F9}">
      <dgm:prSet custT="1"/>
      <dgm:spPr/>
      <dgm:t>
        <a:bodyPr/>
        <a:lstStyle/>
        <a:p>
          <a:pPr algn="l"/>
          <a:r>
            <a:rPr lang="uk-UA" sz="2000" b="1" dirty="0" smtClean="0">
              <a:latin typeface="+mn-lt"/>
              <a:cs typeface="Times New Roman" panose="02020603050405020304" pitchFamily="18" charset="0"/>
            </a:rPr>
            <a:t>З</a:t>
          </a:r>
          <a:r>
            <a:rPr lang="aa-ET" sz="2000" b="1" dirty="0" smtClean="0">
              <a:latin typeface="+mn-lt"/>
              <a:cs typeface="Times New Roman" panose="02020603050405020304" pitchFamily="18" charset="0"/>
            </a:rPr>
            <a:t>аходи </a:t>
          </a:r>
          <a:r>
            <a:rPr lang="aa-ET" sz="2000" b="1" dirty="0">
              <a:latin typeface="+mn-lt"/>
              <a:cs typeface="Times New Roman" panose="02020603050405020304" pitchFamily="18" charset="0"/>
            </a:rPr>
            <a:t>контролю</a:t>
          </a:r>
        </a:p>
      </dgm:t>
    </dgm:pt>
    <dgm:pt modelId="{B8A84A10-A0D5-4242-AC27-C84C64D9483B}" type="parTrans" cxnId="{F45AECC0-F8E1-4631-994C-7F01A5F64114}">
      <dgm:prSet/>
      <dgm:spPr/>
      <dgm:t>
        <a:bodyPr/>
        <a:lstStyle/>
        <a:p>
          <a:pPr algn="l"/>
          <a:endParaRPr lang="aa-ET" sz="1800">
            <a:latin typeface="Raleway" pitchFamily="2" charset="-52"/>
          </a:endParaRPr>
        </a:p>
      </dgm:t>
    </dgm:pt>
    <dgm:pt modelId="{0BB8C0A1-352B-4DE7-AB74-B1467D4B3A8F}" type="sibTrans" cxnId="{F45AECC0-F8E1-4631-994C-7F01A5F64114}">
      <dgm:prSet/>
      <dgm:spPr/>
      <dgm:t>
        <a:bodyPr/>
        <a:lstStyle/>
        <a:p>
          <a:pPr algn="l"/>
          <a:endParaRPr lang="aa-ET" sz="1800">
            <a:latin typeface="Raleway" pitchFamily="2" charset="-52"/>
          </a:endParaRPr>
        </a:p>
      </dgm:t>
    </dgm:pt>
    <dgm:pt modelId="{9F436038-04AB-47A7-8A17-C758B672E959}">
      <dgm:prSet custT="1"/>
      <dgm:spPr/>
      <dgm:t>
        <a:bodyPr/>
        <a:lstStyle/>
        <a:p>
          <a:pPr algn="l"/>
          <a:r>
            <a:rPr lang="uk-UA" sz="2000" b="1" dirty="0" smtClean="0">
              <a:latin typeface="+mn-lt"/>
              <a:cs typeface="Times New Roman" panose="02020603050405020304" pitchFamily="18" charset="0"/>
            </a:rPr>
            <a:t>І</a:t>
          </a:r>
          <a:r>
            <a:rPr lang="aa-ET" sz="2000" b="1" dirty="0" smtClean="0">
              <a:latin typeface="+mn-lt"/>
              <a:cs typeface="Times New Roman" panose="02020603050405020304" pitchFamily="18" charset="0"/>
            </a:rPr>
            <a:t>нформація </a:t>
          </a:r>
          <a:r>
            <a:rPr lang="aa-ET" sz="2000" b="1" dirty="0">
              <a:latin typeface="+mn-lt"/>
              <a:cs typeface="Times New Roman" panose="02020603050405020304" pitchFamily="18" charset="0"/>
            </a:rPr>
            <a:t>та комунікація</a:t>
          </a:r>
        </a:p>
      </dgm:t>
    </dgm:pt>
    <dgm:pt modelId="{DF9AB95B-73DF-43A5-81E8-74A7BEE96421}" type="parTrans" cxnId="{767B096F-897E-412E-B978-C1DBCCC0D479}">
      <dgm:prSet/>
      <dgm:spPr/>
      <dgm:t>
        <a:bodyPr/>
        <a:lstStyle/>
        <a:p>
          <a:pPr algn="l"/>
          <a:endParaRPr lang="aa-ET" sz="1800">
            <a:latin typeface="Raleway" pitchFamily="2" charset="-52"/>
          </a:endParaRPr>
        </a:p>
      </dgm:t>
    </dgm:pt>
    <dgm:pt modelId="{ECAAEBA8-1EE7-44A2-93D7-AC9F62537A41}" type="sibTrans" cxnId="{767B096F-897E-412E-B978-C1DBCCC0D479}">
      <dgm:prSet/>
      <dgm:spPr/>
      <dgm:t>
        <a:bodyPr/>
        <a:lstStyle/>
        <a:p>
          <a:pPr algn="l"/>
          <a:endParaRPr lang="aa-ET" sz="1800">
            <a:latin typeface="Raleway" pitchFamily="2" charset="-52"/>
          </a:endParaRPr>
        </a:p>
      </dgm:t>
    </dgm:pt>
    <dgm:pt modelId="{CC7BB812-50B7-45DF-B528-EACEB340D8A3}">
      <dgm:prSet custT="1"/>
      <dgm:spPr/>
      <dgm:t>
        <a:bodyPr/>
        <a:lstStyle/>
        <a:p>
          <a:pPr algn="l"/>
          <a:r>
            <a:rPr lang="uk-UA" sz="2000" b="1" dirty="0" smtClean="0">
              <a:latin typeface="+mn-lt"/>
              <a:cs typeface="Times New Roman" panose="02020603050405020304" pitchFamily="18" charset="0"/>
            </a:rPr>
            <a:t>М</a:t>
          </a:r>
          <a:r>
            <a:rPr lang="aa-ET" sz="2000" b="1" dirty="0" smtClean="0">
              <a:latin typeface="+mn-lt"/>
              <a:cs typeface="Times New Roman" panose="02020603050405020304" pitchFamily="18" charset="0"/>
            </a:rPr>
            <a:t>оніторинг</a:t>
          </a:r>
          <a:endParaRPr lang="aa-ET" sz="2000" b="1" dirty="0">
            <a:latin typeface="+mn-lt"/>
            <a:cs typeface="Times New Roman" panose="02020603050405020304" pitchFamily="18" charset="0"/>
          </a:endParaRPr>
        </a:p>
      </dgm:t>
    </dgm:pt>
    <dgm:pt modelId="{FDCBC8EF-C822-4D53-ABCB-5703B02084A5}" type="parTrans" cxnId="{9F6B0162-C01F-4C70-BB5B-3A8B425F1534}">
      <dgm:prSet/>
      <dgm:spPr/>
      <dgm:t>
        <a:bodyPr/>
        <a:lstStyle/>
        <a:p>
          <a:pPr algn="l"/>
          <a:endParaRPr lang="aa-ET" sz="1800">
            <a:latin typeface="Raleway" pitchFamily="2" charset="-52"/>
          </a:endParaRPr>
        </a:p>
      </dgm:t>
    </dgm:pt>
    <dgm:pt modelId="{7C9FF780-7A35-430B-935D-5399E77B2426}" type="sibTrans" cxnId="{9F6B0162-C01F-4C70-BB5B-3A8B425F1534}">
      <dgm:prSet/>
      <dgm:spPr/>
      <dgm:t>
        <a:bodyPr/>
        <a:lstStyle/>
        <a:p>
          <a:pPr algn="l"/>
          <a:endParaRPr lang="aa-ET" sz="1800">
            <a:latin typeface="Raleway" pitchFamily="2" charset="-52"/>
          </a:endParaRPr>
        </a:p>
      </dgm:t>
    </dgm:pt>
    <dgm:pt modelId="{4E25726D-02DE-46A4-80B9-BD5AD0E7F477}">
      <dgm:prSet custT="1"/>
      <dgm:spPr/>
      <dgm:t>
        <a:bodyPr/>
        <a:lstStyle/>
        <a:p>
          <a:pPr algn="l"/>
          <a:r>
            <a:rPr lang="aa-ET" sz="1800" dirty="0">
              <a:latin typeface="+mn-lt"/>
              <a:cs typeface="Times New Roman" panose="02020603050405020304" pitchFamily="18" charset="0"/>
            </a:rPr>
            <a:t>сукупність запроваджених в установі управлінських дій, які здійснюються керівництвом та працівниками установи для впливу на ризики з метою досягнення установою визначених мети (місії), стратегічних та інших цілей, завдань, планів і вимог щодо діяльності установи</a:t>
          </a:r>
        </a:p>
      </dgm:t>
    </dgm:pt>
    <dgm:pt modelId="{3616ED6F-5029-4C3F-BB92-812F2DA46E4A}" type="parTrans" cxnId="{16066047-66EF-4521-B13C-A284A55D6EC6}">
      <dgm:prSet/>
      <dgm:spPr/>
      <dgm:t>
        <a:bodyPr/>
        <a:lstStyle/>
        <a:p>
          <a:pPr algn="l"/>
          <a:endParaRPr lang="aa-ET" sz="1800">
            <a:latin typeface="Raleway" pitchFamily="2" charset="-52"/>
          </a:endParaRPr>
        </a:p>
      </dgm:t>
    </dgm:pt>
    <dgm:pt modelId="{9807F788-A1DB-41E3-99A9-0B1570B3BFAC}" type="sibTrans" cxnId="{16066047-66EF-4521-B13C-A284A55D6EC6}">
      <dgm:prSet/>
      <dgm:spPr/>
      <dgm:t>
        <a:bodyPr/>
        <a:lstStyle/>
        <a:p>
          <a:pPr algn="l"/>
          <a:endParaRPr lang="aa-ET" sz="1800">
            <a:latin typeface="Raleway" pitchFamily="2" charset="-52"/>
          </a:endParaRPr>
        </a:p>
      </dgm:t>
    </dgm:pt>
    <dgm:pt modelId="{26681DBA-4EB9-49A5-94E0-9FBAE03DC26B}">
      <dgm:prSet custT="1"/>
      <dgm:spPr/>
      <dgm:t>
        <a:bodyPr/>
        <a:lstStyle/>
        <a:p>
          <a:pPr algn="l"/>
          <a:r>
            <a:rPr lang="aa-ET" sz="1800" dirty="0">
              <a:latin typeface="+mn-lt"/>
              <a:cs typeface="Times New Roman" panose="02020603050405020304" pitchFamily="18" charset="0"/>
            </a:rPr>
            <a:t>створення інформації, здійснення її збору, документування, проведення аналізу, передача інформації та користування нею керівництвом і працівниками установи для виконання і оцінювання результатів виконання завдань та функцій</a:t>
          </a:r>
        </a:p>
      </dgm:t>
    </dgm:pt>
    <dgm:pt modelId="{96F4F8D2-B5F5-4D49-8115-0A1EA90B432D}" type="parTrans" cxnId="{99C51B31-793C-4335-B763-BB9D3A1FD0E6}">
      <dgm:prSet/>
      <dgm:spPr/>
      <dgm:t>
        <a:bodyPr/>
        <a:lstStyle/>
        <a:p>
          <a:pPr algn="l"/>
          <a:endParaRPr lang="aa-ET" sz="1800">
            <a:latin typeface="Raleway" pitchFamily="2" charset="-52"/>
          </a:endParaRPr>
        </a:p>
      </dgm:t>
    </dgm:pt>
    <dgm:pt modelId="{1ECC5C4E-6BCF-4CAD-AF05-C5997FE79B51}" type="sibTrans" cxnId="{99C51B31-793C-4335-B763-BB9D3A1FD0E6}">
      <dgm:prSet/>
      <dgm:spPr/>
      <dgm:t>
        <a:bodyPr/>
        <a:lstStyle/>
        <a:p>
          <a:pPr algn="l"/>
          <a:endParaRPr lang="aa-ET" sz="1800">
            <a:latin typeface="Raleway" pitchFamily="2" charset="-52"/>
          </a:endParaRPr>
        </a:p>
      </dgm:t>
    </dgm:pt>
    <dgm:pt modelId="{34745640-4289-49D5-86D1-905BD6995035}">
      <dgm:prSet custT="1"/>
      <dgm:spPr/>
      <dgm:t>
        <a:bodyPr/>
        <a:lstStyle/>
        <a:p>
          <a:pPr algn="l"/>
          <a:r>
            <a:rPr lang="aa-ET" sz="1800" dirty="0">
              <a:latin typeface="+mn-lt"/>
              <a:cs typeface="Times New Roman" panose="02020603050405020304" pitchFamily="18" charset="0"/>
            </a:rPr>
            <a:t>відстеження стану організації та функціонування системи внутрішнього контролю в цілому та/або окремих його елементів</a:t>
          </a:r>
        </a:p>
      </dgm:t>
    </dgm:pt>
    <dgm:pt modelId="{F9155FD4-A0D5-4E2C-8255-6578836C8D38}" type="parTrans" cxnId="{E7345807-ECDB-449C-BEDE-5F3F40CBA4CB}">
      <dgm:prSet/>
      <dgm:spPr/>
      <dgm:t>
        <a:bodyPr/>
        <a:lstStyle/>
        <a:p>
          <a:pPr algn="l"/>
          <a:endParaRPr lang="aa-ET" sz="1800">
            <a:latin typeface="Raleway" pitchFamily="2" charset="-52"/>
          </a:endParaRPr>
        </a:p>
      </dgm:t>
    </dgm:pt>
    <dgm:pt modelId="{7FEA7691-C463-4B9C-A82A-7AD160887DF9}" type="sibTrans" cxnId="{E7345807-ECDB-449C-BEDE-5F3F40CBA4CB}">
      <dgm:prSet/>
      <dgm:spPr/>
      <dgm:t>
        <a:bodyPr/>
        <a:lstStyle/>
        <a:p>
          <a:pPr algn="l"/>
          <a:endParaRPr lang="aa-ET" sz="1800">
            <a:latin typeface="Raleway" pitchFamily="2" charset="-52"/>
          </a:endParaRPr>
        </a:p>
      </dgm:t>
    </dgm:pt>
    <dgm:pt modelId="{761A8FEA-FBEA-418B-B1F1-F10AD4429181}" type="pres">
      <dgm:prSet presAssocID="{895DE4F8-3D1F-4FA1-B2BA-359A663800B8}" presName="linear" presStyleCnt="0">
        <dgm:presLayoutVars>
          <dgm:dir/>
          <dgm:animLvl val="lvl"/>
          <dgm:resizeHandles val="exact"/>
        </dgm:presLayoutVars>
      </dgm:prSet>
      <dgm:spPr/>
      <dgm:t>
        <a:bodyPr/>
        <a:lstStyle/>
        <a:p>
          <a:endParaRPr lang="ru-RU"/>
        </a:p>
      </dgm:t>
    </dgm:pt>
    <dgm:pt modelId="{46C22160-CE3D-4BB8-8589-5E1848ECB884}" type="pres">
      <dgm:prSet presAssocID="{E199F4FD-D02E-4523-9E89-0A7D8EEDE0F9}" presName="parentLin" presStyleCnt="0"/>
      <dgm:spPr/>
    </dgm:pt>
    <dgm:pt modelId="{8B42F1DC-1F1F-4217-8B76-4DFF8E722D06}" type="pres">
      <dgm:prSet presAssocID="{E199F4FD-D02E-4523-9E89-0A7D8EEDE0F9}" presName="parentLeftMargin" presStyleLbl="node1" presStyleIdx="0" presStyleCnt="3"/>
      <dgm:spPr/>
      <dgm:t>
        <a:bodyPr/>
        <a:lstStyle/>
        <a:p>
          <a:endParaRPr lang="ru-RU"/>
        </a:p>
      </dgm:t>
    </dgm:pt>
    <dgm:pt modelId="{27F82632-DDEB-48B6-B673-9D6830E552B2}" type="pres">
      <dgm:prSet presAssocID="{E199F4FD-D02E-4523-9E89-0A7D8EEDE0F9}" presName="parentText" presStyleLbl="node1" presStyleIdx="0" presStyleCnt="3">
        <dgm:presLayoutVars>
          <dgm:chMax val="0"/>
          <dgm:bulletEnabled val="1"/>
        </dgm:presLayoutVars>
      </dgm:prSet>
      <dgm:spPr/>
      <dgm:t>
        <a:bodyPr/>
        <a:lstStyle/>
        <a:p>
          <a:endParaRPr lang="ru-RU"/>
        </a:p>
      </dgm:t>
    </dgm:pt>
    <dgm:pt modelId="{46C45460-8610-4863-AB3E-A6170FA8640B}" type="pres">
      <dgm:prSet presAssocID="{E199F4FD-D02E-4523-9E89-0A7D8EEDE0F9}" presName="negativeSpace" presStyleCnt="0"/>
      <dgm:spPr/>
    </dgm:pt>
    <dgm:pt modelId="{E0FFC3C6-F889-4FB5-AC93-B7D28B09B637}" type="pres">
      <dgm:prSet presAssocID="{E199F4FD-D02E-4523-9E89-0A7D8EEDE0F9}" presName="childText" presStyleLbl="conFgAcc1" presStyleIdx="0" presStyleCnt="3">
        <dgm:presLayoutVars>
          <dgm:bulletEnabled val="1"/>
        </dgm:presLayoutVars>
      </dgm:prSet>
      <dgm:spPr/>
      <dgm:t>
        <a:bodyPr/>
        <a:lstStyle/>
        <a:p>
          <a:endParaRPr lang="ru-RU"/>
        </a:p>
      </dgm:t>
    </dgm:pt>
    <dgm:pt modelId="{3B65839A-092A-4E1C-9ADA-1C2F041F072B}" type="pres">
      <dgm:prSet presAssocID="{0BB8C0A1-352B-4DE7-AB74-B1467D4B3A8F}" presName="spaceBetweenRectangles" presStyleCnt="0"/>
      <dgm:spPr/>
    </dgm:pt>
    <dgm:pt modelId="{F6E4E45F-7C12-4077-B6B6-4721A2DE4873}" type="pres">
      <dgm:prSet presAssocID="{9F436038-04AB-47A7-8A17-C758B672E959}" presName="parentLin" presStyleCnt="0"/>
      <dgm:spPr/>
    </dgm:pt>
    <dgm:pt modelId="{C3E85960-4B29-4D3F-9DBE-0C1AE105A3BA}" type="pres">
      <dgm:prSet presAssocID="{9F436038-04AB-47A7-8A17-C758B672E959}" presName="parentLeftMargin" presStyleLbl="node1" presStyleIdx="0" presStyleCnt="3"/>
      <dgm:spPr/>
      <dgm:t>
        <a:bodyPr/>
        <a:lstStyle/>
        <a:p>
          <a:endParaRPr lang="ru-RU"/>
        </a:p>
      </dgm:t>
    </dgm:pt>
    <dgm:pt modelId="{364058F9-3A49-4923-8461-A5DFF64566A2}" type="pres">
      <dgm:prSet presAssocID="{9F436038-04AB-47A7-8A17-C758B672E959}" presName="parentText" presStyleLbl="node1" presStyleIdx="1" presStyleCnt="3">
        <dgm:presLayoutVars>
          <dgm:chMax val="0"/>
          <dgm:bulletEnabled val="1"/>
        </dgm:presLayoutVars>
      </dgm:prSet>
      <dgm:spPr/>
      <dgm:t>
        <a:bodyPr/>
        <a:lstStyle/>
        <a:p>
          <a:endParaRPr lang="ru-RU"/>
        </a:p>
      </dgm:t>
    </dgm:pt>
    <dgm:pt modelId="{7F5A4ED0-4C52-4FFB-ACC2-4184BE6EDA4F}" type="pres">
      <dgm:prSet presAssocID="{9F436038-04AB-47A7-8A17-C758B672E959}" presName="negativeSpace" presStyleCnt="0"/>
      <dgm:spPr/>
    </dgm:pt>
    <dgm:pt modelId="{E4B928A0-AAAC-40DA-91BA-5D43285111FA}" type="pres">
      <dgm:prSet presAssocID="{9F436038-04AB-47A7-8A17-C758B672E959}" presName="childText" presStyleLbl="conFgAcc1" presStyleIdx="1" presStyleCnt="3">
        <dgm:presLayoutVars>
          <dgm:bulletEnabled val="1"/>
        </dgm:presLayoutVars>
      </dgm:prSet>
      <dgm:spPr/>
      <dgm:t>
        <a:bodyPr/>
        <a:lstStyle/>
        <a:p>
          <a:endParaRPr lang="ru-RU"/>
        </a:p>
      </dgm:t>
    </dgm:pt>
    <dgm:pt modelId="{3A18DBBA-274B-45F2-AE29-C95430A5F3F8}" type="pres">
      <dgm:prSet presAssocID="{ECAAEBA8-1EE7-44A2-93D7-AC9F62537A41}" presName="spaceBetweenRectangles" presStyleCnt="0"/>
      <dgm:spPr/>
    </dgm:pt>
    <dgm:pt modelId="{099E6608-DBCC-4BA1-A07B-D253A94AE0E0}" type="pres">
      <dgm:prSet presAssocID="{CC7BB812-50B7-45DF-B528-EACEB340D8A3}" presName="parentLin" presStyleCnt="0"/>
      <dgm:spPr/>
    </dgm:pt>
    <dgm:pt modelId="{FB5CF3DF-846E-4039-8CAF-4B550C513CF6}" type="pres">
      <dgm:prSet presAssocID="{CC7BB812-50B7-45DF-B528-EACEB340D8A3}" presName="parentLeftMargin" presStyleLbl="node1" presStyleIdx="1" presStyleCnt="3"/>
      <dgm:spPr/>
      <dgm:t>
        <a:bodyPr/>
        <a:lstStyle/>
        <a:p>
          <a:endParaRPr lang="ru-RU"/>
        </a:p>
      </dgm:t>
    </dgm:pt>
    <dgm:pt modelId="{878D127B-938E-41F8-B04F-0F6501DD0B5D}" type="pres">
      <dgm:prSet presAssocID="{CC7BB812-50B7-45DF-B528-EACEB340D8A3}" presName="parentText" presStyleLbl="node1" presStyleIdx="2" presStyleCnt="3">
        <dgm:presLayoutVars>
          <dgm:chMax val="0"/>
          <dgm:bulletEnabled val="1"/>
        </dgm:presLayoutVars>
      </dgm:prSet>
      <dgm:spPr/>
      <dgm:t>
        <a:bodyPr/>
        <a:lstStyle/>
        <a:p>
          <a:endParaRPr lang="ru-RU"/>
        </a:p>
      </dgm:t>
    </dgm:pt>
    <dgm:pt modelId="{1F4293E5-C5E9-41EB-A3D0-94B5DC015562}" type="pres">
      <dgm:prSet presAssocID="{CC7BB812-50B7-45DF-B528-EACEB340D8A3}" presName="negativeSpace" presStyleCnt="0"/>
      <dgm:spPr/>
    </dgm:pt>
    <dgm:pt modelId="{AE6970D2-E922-4E5A-B867-8B62F8A80FC6}" type="pres">
      <dgm:prSet presAssocID="{CC7BB812-50B7-45DF-B528-EACEB340D8A3}" presName="childText" presStyleLbl="conFgAcc1" presStyleIdx="2" presStyleCnt="3">
        <dgm:presLayoutVars>
          <dgm:bulletEnabled val="1"/>
        </dgm:presLayoutVars>
      </dgm:prSet>
      <dgm:spPr/>
      <dgm:t>
        <a:bodyPr/>
        <a:lstStyle/>
        <a:p>
          <a:endParaRPr lang="ru-RU"/>
        </a:p>
      </dgm:t>
    </dgm:pt>
  </dgm:ptLst>
  <dgm:cxnLst>
    <dgm:cxn modelId="{7CAE7108-739F-458A-9AA9-BBC231AB46A1}" type="presOf" srcId="{895DE4F8-3D1F-4FA1-B2BA-359A663800B8}" destId="{761A8FEA-FBEA-418B-B1F1-F10AD4429181}" srcOrd="0" destOrd="0" presId="urn:microsoft.com/office/officeart/2005/8/layout/list1"/>
    <dgm:cxn modelId="{A74B0010-E980-4AFB-A993-7FEAA21035E7}" type="presOf" srcId="{26681DBA-4EB9-49A5-94E0-9FBAE03DC26B}" destId="{E4B928A0-AAAC-40DA-91BA-5D43285111FA}" srcOrd="0" destOrd="0" presId="urn:microsoft.com/office/officeart/2005/8/layout/list1"/>
    <dgm:cxn modelId="{08D47ED3-10D2-4632-99EE-CD0947B86170}" type="presOf" srcId="{4E25726D-02DE-46A4-80B9-BD5AD0E7F477}" destId="{E0FFC3C6-F889-4FB5-AC93-B7D28B09B637}" srcOrd="0" destOrd="0" presId="urn:microsoft.com/office/officeart/2005/8/layout/list1"/>
    <dgm:cxn modelId="{2E711567-9CF3-4017-80C8-07D462A760B6}" type="presOf" srcId="{E199F4FD-D02E-4523-9E89-0A7D8EEDE0F9}" destId="{27F82632-DDEB-48B6-B673-9D6830E552B2}" srcOrd="1" destOrd="0" presId="urn:microsoft.com/office/officeart/2005/8/layout/list1"/>
    <dgm:cxn modelId="{57830DAB-EF18-4631-85E1-877AE22141C5}" type="presOf" srcId="{E199F4FD-D02E-4523-9E89-0A7D8EEDE0F9}" destId="{8B42F1DC-1F1F-4217-8B76-4DFF8E722D06}" srcOrd="0" destOrd="0" presId="urn:microsoft.com/office/officeart/2005/8/layout/list1"/>
    <dgm:cxn modelId="{533473E8-8CBD-4FF5-8B8B-189B3F11020E}" type="presOf" srcId="{9F436038-04AB-47A7-8A17-C758B672E959}" destId="{C3E85960-4B29-4D3F-9DBE-0C1AE105A3BA}" srcOrd="0" destOrd="0" presId="urn:microsoft.com/office/officeart/2005/8/layout/list1"/>
    <dgm:cxn modelId="{6F4EEDD2-8E7C-49AF-A313-7EFB5E6A9C98}" type="presOf" srcId="{CC7BB812-50B7-45DF-B528-EACEB340D8A3}" destId="{FB5CF3DF-846E-4039-8CAF-4B550C513CF6}" srcOrd="0" destOrd="0" presId="urn:microsoft.com/office/officeart/2005/8/layout/list1"/>
    <dgm:cxn modelId="{F45AECC0-F8E1-4631-994C-7F01A5F64114}" srcId="{895DE4F8-3D1F-4FA1-B2BA-359A663800B8}" destId="{E199F4FD-D02E-4523-9E89-0A7D8EEDE0F9}" srcOrd="0" destOrd="0" parTransId="{B8A84A10-A0D5-4242-AC27-C84C64D9483B}" sibTransId="{0BB8C0A1-352B-4DE7-AB74-B1467D4B3A8F}"/>
    <dgm:cxn modelId="{9F6B0162-C01F-4C70-BB5B-3A8B425F1534}" srcId="{895DE4F8-3D1F-4FA1-B2BA-359A663800B8}" destId="{CC7BB812-50B7-45DF-B528-EACEB340D8A3}" srcOrd="2" destOrd="0" parTransId="{FDCBC8EF-C822-4D53-ABCB-5703B02084A5}" sibTransId="{7C9FF780-7A35-430B-935D-5399E77B2426}"/>
    <dgm:cxn modelId="{BCDB7572-CFB3-431C-93FB-DAEA692999D0}" type="presOf" srcId="{34745640-4289-49D5-86D1-905BD6995035}" destId="{AE6970D2-E922-4E5A-B867-8B62F8A80FC6}" srcOrd="0" destOrd="0" presId="urn:microsoft.com/office/officeart/2005/8/layout/list1"/>
    <dgm:cxn modelId="{16066047-66EF-4521-B13C-A284A55D6EC6}" srcId="{E199F4FD-D02E-4523-9E89-0A7D8EEDE0F9}" destId="{4E25726D-02DE-46A4-80B9-BD5AD0E7F477}" srcOrd="0" destOrd="0" parTransId="{3616ED6F-5029-4C3F-BB92-812F2DA46E4A}" sibTransId="{9807F788-A1DB-41E3-99A9-0B1570B3BFAC}"/>
    <dgm:cxn modelId="{767B096F-897E-412E-B978-C1DBCCC0D479}" srcId="{895DE4F8-3D1F-4FA1-B2BA-359A663800B8}" destId="{9F436038-04AB-47A7-8A17-C758B672E959}" srcOrd="1" destOrd="0" parTransId="{DF9AB95B-73DF-43A5-81E8-74A7BEE96421}" sibTransId="{ECAAEBA8-1EE7-44A2-93D7-AC9F62537A41}"/>
    <dgm:cxn modelId="{99C51B31-793C-4335-B763-BB9D3A1FD0E6}" srcId="{9F436038-04AB-47A7-8A17-C758B672E959}" destId="{26681DBA-4EB9-49A5-94E0-9FBAE03DC26B}" srcOrd="0" destOrd="0" parTransId="{96F4F8D2-B5F5-4D49-8115-0A1EA90B432D}" sibTransId="{1ECC5C4E-6BCF-4CAD-AF05-C5997FE79B51}"/>
    <dgm:cxn modelId="{DD527722-F3B4-418E-93DF-7F5756513D7F}" type="presOf" srcId="{9F436038-04AB-47A7-8A17-C758B672E959}" destId="{364058F9-3A49-4923-8461-A5DFF64566A2}" srcOrd="1" destOrd="0" presId="urn:microsoft.com/office/officeart/2005/8/layout/list1"/>
    <dgm:cxn modelId="{5EBF1F55-3B12-49E0-BD3B-E47A62714267}" type="presOf" srcId="{CC7BB812-50B7-45DF-B528-EACEB340D8A3}" destId="{878D127B-938E-41F8-B04F-0F6501DD0B5D}" srcOrd="1" destOrd="0" presId="urn:microsoft.com/office/officeart/2005/8/layout/list1"/>
    <dgm:cxn modelId="{E7345807-ECDB-449C-BEDE-5F3F40CBA4CB}" srcId="{CC7BB812-50B7-45DF-B528-EACEB340D8A3}" destId="{34745640-4289-49D5-86D1-905BD6995035}" srcOrd="0" destOrd="0" parTransId="{F9155FD4-A0D5-4E2C-8255-6578836C8D38}" sibTransId="{7FEA7691-C463-4B9C-A82A-7AD160887DF9}"/>
    <dgm:cxn modelId="{8C5549D9-FB3C-43B5-8605-6D03D5C65BDB}" type="presParOf" srcId="{761A8FEA-FBEA-418B-B1F1-F10AD4429181}" destId="{46C22160-CE3D-4BB8-8589-5E1848ECB884}" srcOrd="0" destOrd="0" presId="urn:microsoft.com/office/officeart/2005/8/layout/list1"/>
    <dgm:cxn modelId="{FC1CB86E-D4DC-404B-8923-94E01FD67582}" type="presParOf" srcId="{46C22160-CE3D-4BB8-8589-5E1848ECB884}" destId="{8B42F1DC-1F1F-4217-8B76-4DFF8E722D06}" srcOrd="0" destOrd="0" presId="urn:microsoft.com/office/officeart/2005/8/layout/list1"/>
    <dgm:cxn modelId="{40A3C36A-939E-4A4B-A845-E84E62C0F892}" type="presParOf" srcId="{46C22160-CE3D-4BB8-8589-5E1848ECB884}" destId="{27F82632-DDEB-48B6-B673-9D6830E552B2}" srcOrd="1" destOrd="0" presId="urn:microsoft.com/office/officeart/2005/8/layout/list1"/>
    <dgm:cxn modelId="{4C74413E-221F-4D74-A506-68F2375C5ED7}" type="presParOf" srcId="{761A8FEA-FBEA-418B-B1F1-F10AD4429181}" destId="{46C45460-8610-4863-AB3E-A6170FA8640B}" srcOrd="1" destOrd="0" presId="urn:microsoft.com/office/officeart/2005/8/layout/list1"/>
    <dgm:cxn modelId="{E2ED9875-0855-4D18-A4FF-E6B967A5E382}" type="presParOf" srcId="{761A8FEA-FBEA-418B-B1F1-F10AD4429181}" destId="{E0FFC3C6-F889-4FB5-AC93-B7D28B09B637}" srcOrd="2" destOrd="0" presId="urn:microsoft.com/office/officeart/2005/8/layout/list1"/>
    <dgm:cxn modelId="{3A15EC5A-5B44-4AE8-971E-BDEF7E106A32}" type="presParOf" srcId="{761A8FEA-FBEA-418B-B1F1-F10AD4429181}" destId="{3B65839A-092A-4E1C-9ADA-1C2F041F072B}" srcOrd="3" destOrd="0" presId="urn:microsoft.com/office/officeart/2005/8/layout/list1"/>
    <dgm:cxn modelId="{B4FB0485-6CA5-494F-8033-C47FF0E0C8C2}" type="presParOf" srcId="{761A8FEA-FBEA-418B-B1F1-F10AD4429181}" destId="{F6E4E45F-7C12-4077-B6B6-4721A2DE4873}" srcOrd="4" destOrd="0" presId="urn:microsoft.com/office/officeart/2005/8/layout/list1"/>
    <dgm:cxn modelId="{3431E6BD-7CD6-47AE-AA0C-2ACC6B9219DC}" type="presParOf" srcId="{F6E4E45F-7C12-4077-B6B6-4721A2DE4873}" destId="{C3E85960-4B29-4D3F-9DBE-0C1AE105A3BA}" srcOrd="0" destOrd="0" presId="urn:microsoft.com/office/officeart/2005/8/layout/list1"/>
    <dgm:cxn modelId="{06F504D6-F657-45D8-8E5E-50CF3FB10D74}" type="presParOf" srcId="{F6E4E45F-7C12-4077-B6B6-4721A2DE4873}" destId="{364058F9-3A49-4923-8461-A5DFF64566A2}" srcOrd="1" destOrd="0" presId="urn:microsoft.com/office/officeart/2005/8/layout/list1"/>
    <dgm:cxn modelId="{CB27C390-8810-440D-AEAC-1939EEC0D0B0}" type="presParOf" srcId="{761A8FEA-FBEA-418B-B1F1-F10AD4429181}" destId="{7F5A4ED0-4C52-4FFB-ACC2-4184BE6EDA4F}" srcOrd="5" destOrd="0" presId="urn:microsoft.com/office/officeart/2005/8/layout/list1"/>
    <dgm:cxn modelId="{A3414915-23C6-48A1-B4D2-C3FA7C8BCC31}" type="presParOf" srcId="{761A8FEA-FBEA-418B-B1F1-F10AD4429181}" destId="{E4B928A0-AAAC-40DA-91BA-5D43285111FA}" srcOrd="6" destOrd="0" presId="urn:microsoft.com/office/officeart/2005/8/layout/list1"/>
    <dgm:cxn modelId="{DE7A70D8-7592-4CB0-AA64-4983F1105698}" type="presParOf" srcId="{761A8FEA-FBEA-418B-B1F1-F10AD4429181}" destId="{3A18DBBA-274B-45F2-AE29-C95430A5F3F8}" srcOrd="7" destOrd="0" presId="urn:microsoft.com/office/officeart/2005/8/layout/list1"/>
    <dgm:cxn modelId="{83AE3C8C-D956-4D0D-9188-3A9A7DD63150}" type="presParOf" srcId="{761A8FEA-FBEA-418B-B1F1-F10AD4429181}" destId="{099E6608-DBCC-4BA1-A07B-D253A94AE0E0}" srcOrd="8" destOrd="0" presId="urn:microsoft.com/office/officeart/2005/8/layout/list1"/>
    <dgm:cxn modelId="{47DBCD8D-34EF-4B80-8D6D-040D94BA439B}" type="presParOf" srcId="{099E6608-DBCC-4BA1-A07B-D253A94AE0E0}" destId="{FB5CF3DF-846E-4039-8CAF-4B550C513CF6}" srcOrd="0" destOrd="0" presId="urn:microsoft.com/office/officeart/2005/8/layout/list1"/>
    <dgm:cxn modelId="{E66BEA7F-595B-41A3-9F6C-70FB04D88010}" type="presParOf" srcId="{099E6608-DBCC-4BA1-A07B-D253A94AE0E0}" destId="{878D127B-938E-41F8-B04F-0F6501DD0B5D}" srcOrd="1" destOrd="0" presId="urn:microsoft.com/office/officeart/2005/8/layout/list1"/>
    <dgm:cxn modelId="{6F76F941-DFA8-4DBD-B5E7-F03C80F9278F}" type="presParOf" srcId="{761A8FEA-FBEA-418B-B1F1-F10AD4429181}" destId="{1F4293E5-C5E9-41EB-A3D0-94B5DC015562}" srcOrd="9" destOrd="0" presId="urn:microsoft.com/office/officeart/2005/8/layout/list1"/>
    <dgm:cxn modelId="{DBC78822-5B5F-4B44-AE92-FF6E3CE23DF6}" type="presParOf" srcId="{761A8FEA-FBEA-418B-B1F1-F10AD4429181}" destId="{AE6970D2-E922-4E5A-B867-8B62F8A80FC6}"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5DE4F8-3D1F-4FA1-B2BA-359A663800B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aa-ET"/>
        </a:p>
      </dgm:t>
    </dgm:pt>
    <dgm:pt modelId="{0BACE0D0-A46D-46E3-A575-87D825F51655}">
      <dgm:prSet phldrT="[Текст]" custT="1"/>
      <dgm:spPr/>
      <dgm:t>
        <a:bodyPr/>
        <a:lstStyle/>
        <a:p>
          <a:pPr algn="l"/>
          <a:r>
            <a:rPr lang="uk-UA" sz="1200" dirty="0" smtClean="0"/>
            <a:t>1. Ознайомлення </a:t>
          </a:r>
          <a:r>
            <a:rPr lang="uk-UA" sz="1200" dirty="0"/>
            <a:t>з внутрішніми документами об’єкта контролю та інтерв’ю</a:t>
          </a:r>
          <a:endParaRPr lang="aa-ET" sz="1200" b="1" dirty="0">
            <a:latin typeface="Raleway" pitchFamily="2" charset="-52"/>
            <a:cs typeface="Times New Roman" panose="02020603050405020304" pitchFamily="18" charset="0"/>
          </a:endParaRPr>
        </a:p>
      </dgm:t>
    </dgm:pt>
    <dgm:pt modelId="{2FDFC433-6B32-4050-8765-B040F17FFC63}" type="parTrans" cxnId="{305E988E-8252-4014-89F0-F32C4149057B}">
      <dgm:prSet/>
      <dgm:spPr/>
      <dgm:t>
        <a:bodyPr/>
        <a:lstStyle/>
        <a:p>
          <a:pPr algn="l"/>
          <a:endParaRPr lang="aa-ET" sz="1400">
            <a:latin typeface="Raleway" pitchFamily="2" charset="-52"/>
          </a:endParaRPr>
        </a:p>
      </dgm:t>
    </dgm:pt>
    <dgm:pt modelId="{082F1C05-F5A6-42EA-9698-7457C7113682}" type="sibTrans" cxnId="{305E988E-8252-4014-89F0-F32C4149057B}">
      <dgm:prSet/>
      <dgm:spPr/>
      <dgm:t>
        <a:bodyPr/>
        <a:lstStyle/>
        <a:p>
          <a:pPr algn="l"/>
          <a:endParaRPr lang="aa-ET" sz="1400">
            <a:latin typeface="Raleway" pitchFamily="2" charset="-52"/>
          </a:endParaRPr>
        </a:p>
      </dgm:t>
    </dgm:pt>
    <dgm:pt modelId="{63470F99-528E-4683-8F24-3B1443AA1669}">
      <dgm:prSet custT="1"/>
      <dgm:spPr/>
      <dgm:t>
        <a:bodyPr/>
        <a:lstStyle/>
        <a:p>
          <a:pPr algn="l">
            <a:buFont typeface="+mj-lt"/>
            <a:buNone/>
          </a:pPr>
          <a:r>
            <a:rPr lang="uk-UA" sz="1200" dirty="0" smtClean="0"/>
            <a:t>2. Виявлення </a:t>
          </a:r>
          <a:r>
            <a:rPr lang="uk-UA" sz="1200" dirty="0"/>
            <a:t>будь-яких ризиків внутрішнього контролю</a:t>
          </a:r>
          <a:endParaRPr lang="ru-UA" sz="1200" dirty="0"/>
        </a:p>
      </dgm:t>
    </dgm:pt>
    <dgm:pt modelId="{2FB16E9F-A502-466B-A7D9-923C714AE594}" type="parTrans" cxnId="{739EB55A-72EC-4004-A8AE-8099832CB632}">
      <dgm:prSet/>
      <dgm:spPr/>
      <dgm:t>
        <a:bodyPr/>
        <a:lstStyle/>
        <a:p>
          <a:endParaRPr lang="ru-UA" sz="1400"/>
        </a:p>
      </dgm:t>
    </dgm:pt>
    <dgm:pt modelId="{2BC3DF4A-24B7-4AE2-B340-F02F18C4B6E2}" type="sibTrans" cxnId="{739EB55A-72EC-4004-A8AE-8099832CB632}">
      <dgm:prSet/>
      <dgm:spPr/>
      <dgm:t>
        <a:bodyPr/>
        <a:lstStyle/>
        <a:p>
          <a:endParaRPr lang="ru-UA" sz="1400"/>
        </a:p>
      </dgm:t>
    </dgm:pt>
    <dgm:pt modelId="{99613EFC-CDE0-4136-811B-A3BBA516543B}">
      <dgm:prSet custT="1"/>
      <dgm:spPr/>
      <dgm:t>
        <a:bodyPr/>
        <a:lstStyle/>
        <a:p>
          <a:pPr algn="l">
            <a:buFont typeface="+mj-lt"/>
            <a:buNone/>
          </a:pPr>
          <a:r>
            <a:rPr lang="uk-UA" sz="1200" dirty="0" smtClean="0"/>
            <a:t>3. Фіксація </a:t>
          </a:r>
          <a:r>
            <a:rPr lang="uk-UA" sz="1200" dirty="0"/>
            <a:t>їх належним чином у робочих документах</a:t>
          </a:r>
          <a:endParaRPr lang="ru-UA" sz="1200" dirty="0"/>
        </a:p>
      </dgm:t>
    </dgm:pt>
    <dgm:pt modelId="{04F64D8A-02F4-40A6-BF5F-B791F0A58CF3}" type="parTrans" cxnId="{B9B1200A-54AB-4019-8562-39B8105AD2C0}">
      <dgm:prSet/>
      <dgm:spPr/>
      <dgm:t>
        <a:bodyPr/>
        <a:lstStyle/>
        <a:p>
          <a:endParaRPr lang="ru-UA" sz="1400"/>
        </a:p>
      </dgm:t>
    </dgm:pt>
    <dgm:pt modelId="{020DECFF-02EE-4C25-AA31-58B628444217}" type="sibTrans" cxnId="{B9B1200A-54AB-4019-8562-39B8105AD2C0}">
      <dgm:prSet/>
      <dgm:spPr/>
      <dgm:t>
        <a:bodyPr/>
        <a:lstStyle/>
        <a:p>
          <a:endParaRPr lang="ru-UA" sz="1400"/>
        </a:p>
      </dgm:t>
    </dgm:pt>
    <dgm:pt modelId="{36FD9C52-502F-4A47-A257-6CE98277FD8D}">
      <dgm:prSet custT="1"/>
      <dgm:spPr/>
      <dgm:t>
        <a:bodyPr/>
        <a:lstStyle/>
        <a:p>
          <a:pPr algn="l">
            <a:buFont typeface="+mj-lt"/>
            <a:buNone/>
          </a:pPr>
          <a:r>
            <a:rPr lang="uk-UA" sz="1200" dirty="0" smtClean="0"/>
            <a:t>5. Базування </a:t>
          </a:r>
          <a:r>
            <a:rPr lang="uk-UA" sz="1200" dirty="0"/>
            <a:t>думки аудиторів щодо подальших аудиторських процедур</a:t>
          </a:r>
          <a:endParaRPr lang="ru-UA" sz="1200" dirty="0"/>
        </a:p>
      </dgm:t>
    </dgm:pt>
    <dgm:pt modelId="{54297559-8D2A-4384-9B19-191A5DF104E5}" type="parTrans" cxnId="{84068268-16E2-4C1D-B9CC-6F7A27C60941}">
      <dgm:prSet/>
      <dgm:spPr/>
      <dgm:t>
        <a:bodyPr/>
        <a:lstStyle/>
        <a:p>
          <a:endParaRPr lang="ru-UA" sz="1400"/>
        </a:p>
      </dgm:t>
    </dgm:pt>
    <dgm:pt modelId="{998D85C4-9167-45AB-B508-E78D44471D43}" type="sibTrans" cxnId="{84068268-16E2-4C1D-B9CC-6F7A27C60941}">
      <dgm:prSet/>
      <dgm:spPr/>
      <dgm:t>
        <a:bodyPr/>
        <a:lstStyle/>
        <a:p>
          <a:endParaRPr lang="ru-UA" sz="1400"/>
        </a:p>
      </dgm:t>
    </dgm:pt>
    <dgm:pt modelId="{C2C908F4-A0FD-472C-8200-9C9206DACF6F}">
      <dgm:prSet custT="1"/>
      <dgm:spPr/>
      <dgm:t>
        <a:bodyPr/>
        <a:lstStyle/>
        <a:p>
          <a:pPr algn="l"/>
          <a:r>
            <a:rPr lang="uk-UA" sz="1200" dirty="0" smtClean="0"/>
            <a:t>4. Комплексна </a:t>
          </a:r>
          <a:r>
            <a:rPr lang="uk-UA" sz="1200" dirty="0"/>
            <a:t>інформація про здатність системи </a:t>
          </a:r>
          <a:r>
            <a:rPr lang="uk-UA" sz="1200" dirty="0" smtClean="0"/>
            <a:t>внутрішнього контролю </a:t>
          </a:r>
          <a:r>
            <a:rPr lang="uk-UA" sz="1200" dirty="0"/>
            <a:t>до виявлення ризиків та їх джерел</a:t>
          </a:r>
          <a:endParaRPr lang="ru-UA" sz="1200" dirty="0"/>
        </a:p>
      </dgm:t>
    </dgm:pt>
    <dgm:pt modelId="{A50AFDF5-1C5E-47BA-A1FF-93D0210C6545}" type="parTrans" cxnId="{09593EE0-7EBB-4B76-9631-96B600FCDA02}">
      <dgm:prSet/>
      <dgm:spPr/>
      <dgm:t>
        <a:bodyPr/>
        <a:lstStyle/>
        <a:p>
          <a:endParaRPr lang="ru-UA" sz="1400"/>
        </a:p>
      </dgm:t>
    </dgm:pt>
    <dgm:pt modelId="{D0B9C006-820C-4F9E-BDAB-EFF342B7BFC0}" type="sibTrans" cxnId="{09593EE0-7EBB-4B76-9631-96B600FCDA02}">
      <dgm:prSet/>
      <dgm:spPr/>
      <dgm:t>
        <a:bodyPr/>
        <a:lstStyle/>
        <a:p>
          <a:endParaRPr lang="ru-UA" sz="1400"/>
        </a:p>
      </dgm:t>
    </dgm:pt>
    <dgm:pt modelId="{F4368798-BBD5-478A-B029-4F6421AA9627}">
      <dgm:prSet custT="1"/>
      <dgm:spPr/>
      <dgm:t>
        <a:bodyPr/>
        <a:lstStyle/>
        <a:p>
          <a:pPr algn="l">
            <a:buFont typeface="+mj-lt"/>
            <a:buNone/>
          </a:pPr>
          <a:r>
            <a:rPr lang="uk-UA" sz="1200" dirty="0" smtClean="0"/>
            <a:t>6. Розробка </a:t>
          </a:r>
          <a:r>
            <a:rPr lang="uk-UA" sz="1200" dirty="0"/>
            <a:t>аудиторського підходу</a:t>
          </a:r>
          <a:endParaRPr lang="ru-UA" sz="1200" dirty="0"/>
        </a:p>
      </dgm:t>
    </dgm:pt>
    <dgm:pt modelId="{90CA7D06-E0B0-44E4-ADC5-C770D6A3D24D}" type="parTrans" cxnId="{7FEBC9C3-D440-4B9D-AA6C-2CF4DCD444DE}">
      <dgm:prSet/>
      <dgm:spPr/>
      <dgm:t>
        <a:bodyPr/>
        <a:lstStyle/>
        <a:p>
          <a:endParaRPr lang="ru-UA" sz="1400"/>
        </a:p>
      </dgm:t>
    </dgm:pt>
    <dgm:pt modelId="{6EEC8463-642B-4DDB-9A23-DA5E1B76629A}" type="sibTrans" cxnId="{7FEBC9C3-D440-4B9D-AA6C-2CF4DCD444DE}">
      <dgm:prSet/>
      <dgm:spPr/>
      <dgm:t>
        <a:bodyPr/>
        <a:lstStyle/>
        <a:p>
          <a:endParaRPr lang="ru-UA" sz="1400"/>
        </a:p>
      </dgm:t>
    </dgm:pt>
    <dgm:pt modelId="{AADE0F0D-813E-4A5F-BAFB-D0B73785786F}" type="pres">
      <dgm:prSet presAssocID="{895DE4F8-3D1F-4FA1-B2BA-359A663800B8}" presName="Name0" presStyleCnt="0">
        <dgm:presLayoutVars>
          <dgm:chMax val="11"/>
          <dgm:chPref val="11"/>
          <dgm:dir/>
          <dgm:resizeHandles/>
        </dgm:presLayoutVars>
      </dgm:prSet>
      <dgm:spPr/>
      <dgm:t>
        <a:bodyPr/>
        <a:lstStyle/>
        <a:p>
          <a:endParaRPr lang="ru-RU"/>
        </a:p>
      </dgm:t>
    </dgm:pt>
    <dgm:pt modelId="{1BDDBD59-667D-4ADB-9289-21412A981539}" type="pres">
      <dgm:prSet presAssocID="{F4368798-BBD5-478A-B029-4F6421AA9627}" presName="Accent6" presStyleCnt="0"/>
      <dgm:spPr/>
    </dgm:pt>
    <dgm:pt modelId="{F654E093-27AA-4B83-930D-1F512C17B362}" type="pres">
      <dgm:prSet presAssocID="{F4368798-BBD5-478A-B029-4F6421AA9627}" presName="Accent" presStyleLbl="node1" presStyleIdx="0" presStyleCnt="6"/>
      <dgm:spPr/>
    </dgm:pt>
    <dgm:pt modelId="{ED3B1D85-B388-44AA-A25B-0525237B656C}" type="pres">
      <dgm:prSet presAssocID="{F4368798-BBD5-478A-B029-4F6421AA9627}" presName="ParentBackground6" presStyleCnt="0"/>
      <dgm:spPr/>
    </dgm:pt>
    <dgm:pt modelId="{E81B8620-F9DB-41F8-A6FA-35C7E69FA26E}" type="pres">
      <dgm:prSet presAssocID="{F4368798-BBD5-478A-B029-4F6421AA9627}" presName="ParentBackground" presStyleLbl="fgAcc1" presStyleIdx="0" presStyleCnt="6"/>
      <dgm:spPr/>
      <dgm:t>
        <a:bodyPr/>
        <a:lstStyle/>
        <a:p>
          <a:endParaRPr lang="ru-RU"/>
        </a:p>
      </dgm:t>
    </dgm:pt>
    <dgm:pt modelId="{20936E59-435C-4D6B-B4D3-70FE757FCC06}" type="pres">
      <dgm:prSet presAssocID="{F4368798-BBD5-478A-B029-4F6421AA9627}" presName="Parent6" presStyleLbl="revTx" presStyleIdx="0" presStyleCnt="0">
        <dgm:presLayoutVars>
          <dgm:chMax val="1"/>
          <dgm:chPref val="1"/>
          <dgm:bulletEnabled val="1"/>
        </dgm:presLayoutVars>
      </dgm:prSet>
      <dgm:spPr/>
      <dgm:t>
        <a:bodyPr/>
        <a:lstStyle/>
        <a:p>
          <a:endParaRPr lang="ru-RU"/>
        </a:p>
      </dgm:t>
    </dgm:pt>
    <dgm:pt modelId="{CC5E626C-3075-411A-AD3B-84430EA9B2D5}" type="pres">
      <dgm:prSet presAssocID="{36FD9C52-502F-4A47-A257-6CE98277FD8D}" presName="Accent5" presStyleCnt="0"/>
      <dgm:spPr/>
    </dgm:pt>
    <dgm:pt modelId="{567A46DF-B409-4453-9B94-18B67B057F88}" type="pres">
      <dgm:prSet presAssocID="{36FD9C52-502F-4A47-A257-6CE98277FD8D}" presName="Accent" presStyleLbl="node1" presStyleIdx="1" presStyleCnt="6"/>
      <dgm:spPr/>
    </dgm:pt>
    <dgm:pt modelId="{211DA213-7548-4AD1-AB1C-999FD7FE292B}" type="pres">
      <dgm:prSet presAssocID="{36FD9C52-502F-4A47-A257-6CE98277FD8D}" presName="ParentBackground5" presStyleCnt="0"/>
      <dgm:spPr/>
    </dgm:pt>
    <dgm:pt modelId="{359947AE-F706-4F10-B69F-38800B02CFDC}" type="pres">
      <dgm:prSet presAssocID="{36FD9C52-502F-4A47-A257-6CE98277FD8D}" presName="ParentBackground" presStyleLbl="fgAcc1" presStyleIdx="1" presStyleCnt="6"/>
      <dgm:spPr/>
      <dgm:t>
        <a:bodyPr/>
        <a:lstStyle/>
        <a:p>
          <a:endParaRPr lang="ru-RU"/>
        </a:p>
      </dgm:t>
    </dgm:pt>
    <dgm:pt modelId="{03DD0F2C-01A6-4E06-821D-CA85AD35A91D}" type="pres">
      <dgm:prSet presAssocID="{36FD9C52-502F-4A47-A257-6CE98277FD8D}" presName="Parent5" presStyleLbl="revTx" presStyleIdx="0" presStyleCnt="0">
        <dgm:presLayoutVars>
          <dgm:chMax val="1"/>
          <dgm:chPref val="1"/>
          <dgm:bulletEnabled val="1"/>
        </dgm:presLayoutVars>
      </dgm:prSet>
      <dgm:spPr/>
      <dgm:t>
        <a:bodyPr/>
        <a:lstStyle/>
        <a:p>
          <a:endParaRPr lang="ru-RU"/>
        </a:p>
      </dgm:t>
    </dgm:pt>
    <dgm:pt modelId="{5DE3E971-C1BF-47EC-AAE1-271566E1C513}" type="pres">
      <dgm:prSet presAssocID="{C2C908F4-A0FD-472C-8200-9C9206DACF6F}" presName="Accent4" presStyleCnt="0"/>
      <dgm:spPr/>
    </dgm:pt>
    <dgm:pt modelId="{0944D6EE-42E2-4559-A89B-015D2038B526}" type="pres">
      <dgm:prSet presAssocID="{C2C908F4-A0FD-472C-8200-9C9206DACF6F}" presName="Accent" presStyleLbl="node1" presStyleIdx="2" presStyleCnt="6"/>
      <dgm:spPr/>
    </dgm:pt>
    <dgm:pt modelId="{446F10BD-A40A-4B28-8C62-94D3FFAFDA8A}" type="pres">
      <dgm:prSet presAssocID="{C2C908F4-A0FD-472C-8200-9C9206DACF6F}" presName="ParentBackground4" presStyleCnt="0"/>
      <dgm:spPr/>
    </dgm:pt>
    <dgm:pt modelId="{983E2DE1-90D0-48B6-9194-466DEB788A4F}" type="pres">
      <dgm:prSet presAssocID="{C2C908F4-A0FD-472C-8200-9C9206DACF6F}" presName="ParentBackground" presStyleLbl="fgAcc1" presStyleIdx="2" presStyleCnt="6"/>
      <dgm:spPr/>
      <dgm:t>
        <a:bodyPr/>
        <a:lstStyle/>
        <a:p>
          <a:endParaRPr lang="ru-RU"/>
        </a:p>
      </dgm:t>
    </dgm:pt>
    <dgm:pt modelId="{B6E90C69-259E-44AC-A966-42F1893C2841}" type="pres">
      <dgm:prSet presAssocID="{C2C908F4-A0FD-472C-8200-9C9206DACF6F}" presName="Parent4" presStyleLbl="revTx" presStyleIdx="0" presStyleCnt="0">
        <dgm:presLayoutVars>
          <dgm:chMax val="1"/>
          <dgm:chPref val="1"/>
          <dgm:bulletEnabled val="1"/>
        </dgm:presLayoutVars>
      </dgm:prSet>
      <dgm:spPr/>
      <dgm:t>
        <a:bodyPr/>
        <a:lstStyle/>
        <a:p>
          <a:endParaRPr lang="ru-RU"/>
        </a:p>
      </dgm:t>
    </dgm:pt>
    <dgm:pt modelId="{7C36F846-6D47-43F5-8CFE-E894C66169E8}" type="pres">
      <dgm:prSet presAssocID="{99613EFC-CDE0-4136-811B-A3BBA516543B}" presName="Accent3" presStyleCnt="0"/>
      <dgm:spPr/>
    </dgm:pt>
    <dgm:pt modelId="{59A26ADF-D5DA-4BD3-BC82-3335C236FB68}" type="pres">
      <dgm:prSet presAssocID="{99613EFC-CDE0-4136-811B-A3BBA516543B}" presName="Accent" presStyleLbl="node1" presStyleIdx="3" presStyleCnt="6"/>
      <dgm:spPr/>
    </dgm:pt>
    <dgm:pt modelId="{F052C7E2-2DBF-4CCE-8AB9-C05E7B25A029}" type="pres">
      <dgm:prSet presAssocID="{99613EFC-CDE0-4136-811B-A3BBA516543B}" presName="ParentBackground3" presStyleCnt="0"/>
      <dgm:spPr/>
    </dgm:pt>
    <dgm:pt modelId="{B5042A74-6BFF-4552-ADDE-E132742F87B6}" type="pres">
      <dgm:prSet presAssocID="{99613EFC-CDE0-4136-811B-A3BBA516543B}" presName="ParentBackground" presStyleLbl="fgAcc1" presStyleIdx="3" presStyleCnt="6"/>
      <dgm:spPr/>
      <dgm:t>
        <a:bodyPr/>
        <a:lstStyle/>
        <a:p>
          <a:endParaRPr lang="ru-RU"/>
        </a:p>
      </dgm:t>
    </dgm:pt>
    <dgm:pt modelId="{7553A29D-1DDB-4EE2-B2B2-A76A19DDFC5A}" type="pres">
      <dgm:prSet presAssocID="{99613EFC-CDE0-4136-811B-A3BBA516543B}" presName="Parent3" presStyleLbl="revTx" presStyleIdx="0" presStyleCnt="0">
        <dgm:presLayoutVars>
          <dgm:chMax val="1"/>
          <dgm:chPref val="1"/>
          <dgm:bulletEnabled val="1"/>
        </dgm:presLayoutVars>
      </dgm:prSet>
      <dgm:spPr/>
      <dgm:t>
        <a:bodyPr/>
        <a:lstStyle/>
        <a:p>
          <a:endParaRPr lang="ru-RU"/>
        </a:p>
      </dgm:t>
    </dgm:pt>
    <dgm:pt modelId="{B2A88D3F-AEE4-4839-90C1-0FA8441F21C1}" type="pres">
      <dgm:prSet presAssocID="{63470F99-528E-4683-8F24-3B1443AA1669}" presName="Accent2" presStyleCnt="0"/>
      <dgm:spPr/>
    </dgm:pt>
    <dgm:pt modelId="{87C1199C-3FD2-4703-9CEF-B44078F4D401}" type="pres">
      <dgm:prSet presAssocID="{63470F99-528E-4683-8F24-3B1443AA1669}" presName="Accent" presStyleLbl="node1" presStyleIdx="4" presStyleCnt="6"/>
      <dgm:spPr/>
    </dgm:pt>
    <dgm:pt modelId="{96049416-E2FD-4C86-AED6-5131267FF52B}" type="pres">
      <dgm:prSet presAssocID="{63470F99-528E-4683-8F24-3B1443AA1669}" presName="ParentBackground2" presStyleCnt="0"/>
      <dgm:spPr/>
    </dgm:pt>
    <dgm:pt modelId="{F5D0EC07-8F9B-48D2-BA30-DD80F76D6C21}" type="pres">
      <dgm:prSet presAssocID="{63470F99-528E-4683-8F24-3B1443AA1669}" presName="ParentBackground" presStyleLbl="fgAcc1" presStyleIdx="4" presStyleCnt="6"/>
      <dgm:spPr/>
      <dgm:t>
        <a:bodyPr/>
        <a:lstStyle/>
        <a:p>
          <a:endParaRPr lang="ru-RU"/>
        </a:p>
      </dgm:t>
    </dgm:pt>
    <dgm:pt modelId="{7C2B9114-AC1E-484B-A04C-BB0438D3BA22}" type="pres">
      <dgm:prSet presAssocID="{63470F99-528E-4683-8F24-3B1443AA1669}" presName="Parent2" presStyleLbl="revTx" presStyleIdx="0" presStyleCnt="0">
        <dgm:presLayoutVars>
          <dgm:chMax val="1"/>
          <dgm:chPref val="1"/>
          <dgm:bulletEnabled val="1"/>
        </dgm:presLayoutVars>
      </dgm:prSet>
      <dgm:spPr/>
      <dgm:t>
        <a:bodyPr/>
        <a:lstStyle/>
        <a:p>
          <a:endParaRPr lang="ru-RU"/>
        </a:p>
      </dgm:t>
    </dgm:pt>
    <dgm:pt modelId="{8479304B-A467-4020-B4E8-A10B15824AA8}" type="pres">
      <dgm:prSet presAssocID="{0BACE0D0-A46D-46E3-A575-87D825F51655}" presName="Accent1" presStyleCnt="0"/>
      <dgm:spPr/>
    </dgm:pt>
    <dgm:pt modelId="{6E7E1ABB-70ED-4BAF-A0CE-E34C91B21E9D}" type="pres">
      <dgm:prSet presAssocID="{0BACE0D0-A46D-46E3-A575-87D825F51655}" presName="Accent" presStyleLbl="node1" presStyleIdx="5" presStyleCnt="6"/>
      <dgm:spPr/>
    </dgm:pt>
    <dgm:pt modelId="{068107BF-634C-4C6C-8EFA-5C97659A744B}" type="pres">
      <dgm:prSet presAssocID="{0BACE0D0-A46D-46E3-A575-87D825F51655}" presName="ParentBackground1" presStyleCnt="0"/>
      <dgm:spPr/>
    </dgm:pt>
    <dgm:pt modelId="{97210508-464D-40DA-A834-9C1B5580C65A}" type="pres">
      <dgm:prSet presAssocID="{0BACE0D0-A46D-46E3-A575-87D825F51655}" presName="ParentBackground" presStyleLbl="fgAcc1" presStyleIdx="5" presStyleCnt="6"/>
      <dgm:spPr/>
      <dgm:t>
        <a:bodyPr/>
        <a:lstStyle/>
        <a:p>
          <a:endParaRPr lang="ru-RU"/>
        </a:p>
      </dgm:t>
    </dgm:pt>
    <dgm:pt modelId="{48F14018-37D6-4649-A299-FFBA60F01975}" type="pres">
      <dgm:prSet presAssocID="{0BACE0D0-A46D-46E3-A575-87D825F51655}" presName="Parent1" presStyleLbl="revTx" presStyleIdx="0" presStyleCnt="0">
        <dgm:presLayoutVars>
          <dgm:chMax val="1"/>
          <dgm:chPref val="1"/>
          <dgm:bulletEnabled val="1"/>
        </dgm:presLayoutVars>
      </dgm:prSet>
      <dgm:spPr/>
      <dgm:t>
        <a:bodyPr/>
        <a:lstStyle/>
        <a:p>
          <a:endParaRPr lang="ru-RU"/>
        </a:p>
      </dgm:t>
    </dgm:pt>
  </dgm:ptLst>
  <dgm:cxnLst>
    <dgm:cxn modelId="{7B8EB6AB-CE34-4CA3-ABDC-6173641FCFDF}" type="presOf" srcId="{63470F99-528E-4683-8F24-3B1443AA1669}" destId="{7C2B9114-AC1E-484B-A04C-BB0438D3BA22}" srcOrd="1" destOrd="0" presId="urn:microsoft.com/office/officeart/2011/layout/CircleProcess"/>
    <dgm:cxn modelId="{B9B1200A-54AB-4019-8562-39B8105AD2C0}" srcId="{895DE4F8-3D1F-4FA1-B2BA-359A663800B8}" destId="{99613EFC-CDE0-4136-811B-A3BBA516543B}" srcOrd="2" destOrd="0" parTransId="{04F64D8A-02F4-40A6-BF5F-B791F0A58CF3}" sibTransId="{020DECFF-02EE-4C25-AA31-58B628444217}"/>
    <dgm:cxn modelId="{7FEBC9C3-D440-4B9D-AA6C-2CF4DCD444DE}" srcId="{895DE4F8-3D1F-4FA1-B2BA-359A663800B8}" destId="{F4368798-BBD5-478A-B029-4F6421AA9627}" srcOrd="5" destOrd="0" parTransId="{90CA7D06-E0B0-44E4-ADC5-C770D6A3D24D}" sibTransId="{6EEC8463-642B-4DDB-9A23-DA5E1B76629A}"/>
    <dgm:cxn modelId="{D252F729-12C0-4B7E-BB84-D950CB5C9766}" type="presOf" srcId="{99613EFC-CDE0-4136-811B-A3BBA516543B}" destId="{B5042A74-6BFF-4552-ADDE-E132742F87B6}" srcOrd="0" destOrd="0" presId="urn:microsoft.com/office/officeart/2011/layout/CircleProcess"/>
    <dgm:cxn modelId="{C3C6EB0E-3A57-44DC-801A-03212313B45C}" type="presOf" srcId="{F4368798-BBD5-478A-B029-4F6421AA9627}" destId="{20936E59-435C-4D6B-B4D3-70FE757FCC06}" srcOrd="1" destOrd="0" presId="urn:microsoft.com/office/officeart/2011/layout/CircleProcess"/>
    <dgm:cxn modelId="{305E988E-8252-4014-89F0-F32C4149057B}" srcId="{895DE4F8-3D1F-4FA1-B2BA-359A663800B8}" destId="{0BACE0D0-A46D-46E3-A575-87D825F51655}" srcOrd="0" destOrd="0" parTransId="{2FDFC433-6B32-4050-8765-B040F17FFC63}" sibTransId="{082F1C05-F5A6-42EA-9698-7457C7113682}"/>
    <dgm:cxn modelId="{EC421A88-42D9-4A90-BD67-2D29A5DE5071}" type="presOf" srcId="{F4368798-BBD5-478A-B029-4F6421AA9627}" destId="{E81B8620-F9DB-41F8-A6FA-35C7E69FA26E}" srcOrd="0" destOrd="0" presId="urn:microsoft.com/office/officeart/2011/layout/CircleProcess"/>
    <dgm:cxn modelId="{84068268-16E2-4C1D-B9CC-6F7A27C60941}" srcId="{895DE4F8-3D1F-4FA1-B2BA-359A663800B8}" destId="{36FD9C52-502F-4A47-A257-6CE98277FD8D}" srcOrd="4" destOrd="0" parTransId="{54297559-8D2A-4384-9B19-191A5DF104E5}" sibTransId="{998D85C4-9167-45AB-B508-E78D44471D43}"/>
    <dgm:cxn modelId="{0FF9D7EA-F626-4967-BF9E-C19F5CBA72B2}" type="presOf" srcId="{895DE4F8-3D1F-4FA1-B2BA-359A663800B8}" destId="{AADE0F0D-813E-4A5F-BAFB-D0B73785786F}" srcOrd="0" destOrd="0" presId="urn:microsoft.com/office/officeart/2011/layout/CircleProcess"/>
    <dgm:cxn modelId="{98038EE2-1571-4D79-B902-2785BF28A730}" type="presOf" srcId="{36FD9C52-502F-4A47-A257-6CE98277FD8D}" destId="{03DD0F2C-01A6-4E06-821D-CA85AD35A91D}" srcOrd="1" destOrd="0" presId="urn:microsoft.com/office/officeart/2011/layout/CircleProcess"/>
    <dgm:cxn modelId="{3571D29F-B6D1-482D-843C-E87AF40071E3}" type="presOf" srcId="{0BACE0D0-A46D-46E3-A575-87D825F51655}" destId="{48F14018-37D6-4649-A299-FFBA60F01975}" srcOrd="1" destOrd="0" presId="urn:microsoft.com/office/officeart/2011/layout/CircleProcess"/>
    <dgm:cxn modelId="{739EB55A-72EC-4004-A8AE-8099832CB632}" srcId="{895DE4F8-3D1F-4FA1-B2BA-359A663800B8}" destId="{63470F99-528E-4683-8F24-3B1443AA1669}" srcOrd="1" destOrd="0" parTransId="{2FB16E9F-A502-466B-A7D9-923C714AE594}" sibTransId="{2BC3DF4A-24B7-4AE2-B340-F02F18C4B6E2}"/>
    <dgm:cxn modelId="{2E371618-9F67-43E7-AAD0-DC93760FEE4C}" type="presOf" srcId="{0BACE0D0-A46D-46E3-A575-87D825F51655}" destId="{97210508-464D-40DA-A834-9C1B5580C65A}" srcOrd="0" destOrd="0" presId="urn:microsoft.com/office/officeart/2011/layout/CircleProcess"/>
    <dgm:cxn modelId="{5801F513-357B-4D1F-AF3B-33F050AAEC61}" type="presOf" srcId="{36FD9C52-502F-4A47-A257-6CE98277FD8D}" destId="{359947AE-F706-4F10-B69F-38800B02CFDC}" srcOrd="0" destOrd="0" presId="urn:microsoft.com/office/officeart/2011/layout/CircleProcess"/>
    <dgm:cxn modelId="{2A39BC97-37A2-45EC-831B-756A4E0F1980}" type="presOf" srcId="{63470F99-528E-4683-8F24-3B1443AA1669}" destId="{F5D0EC07-8F9B-48D2-BA30-DD80F76D6C21}" srcOrd="0" destOrd="0" presId="urn:microsoft.com/office/officeart/2011/layout/CircleProcess"/>
    <dgm:cxn modelId="{4DD7FB39-0CA0-49EA-8EE1-A58B1477FD50}" type="presOf" srcId="{99613EFC-CDE0-4136-811B-A3BBA516543B}" destId="{7553A29D-1DDB-4EE2-B2B2-A76A19DDFC5A}" srcOrd="1" destOrd="0" presId="urn:microsoft.com/office/officeart/2011/layout/CircleProcess"/>
    <dgm:cxn modelId="{09593EE0-7EBB-4B76-9631-96B600FCDA02}" srcId="{895DE4F8-3D1F-4FA1-B2BA-359A663800B8}" destId="{C2C908F4-A0FD-472C-8200-9C9206DACF6F}" srcOrd="3" destOrd="0" parTransId="{A50AFDF5-1C5E-47BA-A1FF-93D0210C6545}" sibTransId="{D0B9C006-820C-4F9E-BDAB-EFF342B7BFC0}"/>
    <dgm:cxn modelId="{5C657529-2D23-47B4-B36C-6B1DD05F22B2}" type="presOf" srcId="{C2C908F4-A0FD-472C-8200-9C9206DACF6F}" destId="{983E2DE1-90D0-48B6-9194-466DEB788A4F}" srcOrd="0" destOrd="0" presId="urn:microsoft.com/office/officeart/2011/layout/CircleProcess"/>
    <dgm:cxn modelId="{089B388B-8651-4D6D-ADF4-340FCDAF4D55}" type="presOf" srcId="{C2C908F4-A0FD-472C-8200-9C9206DACF6F}" destId="{B6E90C69-259E-44AC-A966-42F1893C2841}" srcOrd="1" destOrd="0" presId="urn:microsoft.com/office/officeart/2011/layout/CircleProcess"/>
    <dgm:cxn modelId="{3654C8F4-D9DE-43B6-9047-0CB6CDB122FD}" type="presParOf" srcId="{AADE0F0D-813E-4A5F-BAFB-D0B73785786F}" destId="{1BDDBD59-667D-4ADB-9289-21412A981539}" srcOrd="0" destOrd="0" presId="urn:microsoft.com/office/officeart/2011/layout/CircleProcess"/>
    <dgm:cxn modelId="{12ADA070-B3C4-4410-B06A-275F71132EB4}" type="presParOf" srcId="{1BDDBD59-667D-4ADB-9289-21412A981539}" destId="{F654E093-27AA-4B83-930D-1F512C17B362}" srcOrd="0" destOrd="0" presId="urn:microsoft.com/office/officeart/2011/layout/CircleProcess"/>
    <dgm:cxn modelId="{32999020-BADE-45D4-90C5-B66CAC76994C}" type="presParOf" srcId="{AADE0F0D-813E-4A5F-BAFB-D0B73785786F}" destId="{ED3B1D85-B388-44AA-A25B-0525237B656C}" srcOrd="1" destOrd="0" presId="urn:microsoft.com/office/officeart/2011/layout/CircleProcess"/>
    <dgm:cxn modelId="{73E67E66-1A91-42AE-95B2-800F758AFD63}" type="presParOf" srcId="{ED3B1D85-B388-44AA-A25B-0525237B656C}" destId="{E81B8620-F9DB-41F8-A6FA-35C7E69FA26E}" srcOrd="0" destOrd="0" presId="urn:microsoft.com/office/officeart/2011/layout/CircleProcess"/>
    <dgm:cxn modelId="{1A5BFAFA-07A6-4FD4-A803-E10F6D09C99B}" type="presParOf" srcId="{AADE0F0D-813E-4A5F-BAFB-D0B73785786F}" destId="{20936E59-435C-4D6B-B4D3-70FE757FCC06}" srcOrd="2" destOrd="0" presId="urn:microsoft.com/office/officeart/2011/layout/CircleProcess"/>
    <dgm:cxn modelId="{616389EA-55FC-4EA5-8A1B-9DD9F8708FC2}" type="presParOf" srcId="{AADE0F0D-813E-4A5F-BAFB-D0B73785786F}" destId="{CC5E626C-3075-411A-AD3B-84430EA9B2D5}" srcOrd="3" destOrd="0" presId="urn:microsoft.com/office/officeart/2011/layout/CircleProcess"/>
    <dgm:cxn modelId="{99972179-C466-407B-857B-E048CF51D5F0}" type="presParOf" srcId="{CC5E626C-3075-411A-AD3B-84430EA9B2D5}" destId="{567A46DF-B409-4453-9B94-18B67B057F88}" srcOrd="0" destOrd="0" presId="urn:microsoft.com/office/officeart/2011/layout/CircleProcess"/>
    <dgm:cxn modelId="{05DF564E-40D2-4353-A503-A64DAF141E7F}" type="presParOf" srcId="{AADE0F0D-813E-4A5F-BAFB-D0B73785786F}" destId="{211DA213-7548-4AD1-AB1C-999FD7FE292B}" srcOrd="4" destOrd="0" presId="urn:microsoft.com/office/officeart/2011/layout/CircleProcess"/>
    <dgm:cxn modelId="{80D29C18-2E6D-4445-A1DC-274BF10AAE82}" type="presParOf" srcId="{211DA213-7548-4AD1-AB1C-999FD7FE292B}" destId="{359947AE-F706-4F10-B69F-38800B02CFDC}" srcOrd="0" destOrd="0" presId="urn:microsoft.com/office/officeart/2011/layout/CircleProcess"/>
    <dgm:cxn modelId="{CADD4E10-FB4F-4AB7-B24B-63F94C9C4AC4}" type="presParOf" srcId="{AADE0F0D-813E-4A5F-BAFB-D0B73785786F}" destId="{03DD0F2C-01A6-4E06-821D-CA85AD35A91D}" srcOrd="5" destOrd="0" presId="urn:microsoft.com/office/officeart/2011/layout/CircleProcess"/>
    <dgm:cxn modelId="{1CFB4C32-BC88-4B14-A400-1B70FD1150F1}" type="presParOf" srcId="{AADE0F0D-813E-4A5F-BAFB-D0B73785786F}" destId="{5DE3E971-C1BF-47EC-AAE1-271566E1C513}" srcOrd="6" destOrd="0" presId="urn:microsoft.com/office/officeart/2011/layout/CircleProcess"/>
    <dgm:cxn modelId="{851B02A4-1E25-4DC6-A208-74E28B590F89}" type="presParOf" srcId="{5DE3E971-C1BF-47EC-AAE1-271566E1C513}" destId="{0944D6EE-42E2-4559-A89B-015D2038B526}" srcOrd="0" destOrd="0" presId="urn:microsoft.com/office/officeart/2011/layout/CircleProcess"/>
    <dgm:cxn modelId="{BDC0F484-0259-49C1-9E0F-175CA0BEF03E}" type="presParOf" srcId="{AADE0F0D-813E-4A5F-BAFB-D0B73785786F}" destId="{446F10BD-A40A-4B28-8C62-94D3FFAFDA8A}" srcOrd="7" destOrd="0" presId="urn:microsoft.com/office/officeart/2011/layout/CircleProcess"/>
    <dgm:cxn modelId="{DDC7E1EB-631D-41D0-BCFC-E108C6BCF46E}" type="presParOf" srcId="{446F10BD-A40A-4B28-8C62-94D3FFAFDA8A}" destId="{983E2DE1-90D0-48B6-9194-466DEB788A4F}" srcOrd="0" destOrd="0" presId="urn:microsoft.com/office/officeart/2011/layout/CircleProcess"/>
    <dgm:cxn modelId="{03DE5140-A1E8-4F5A-90A3-B6895161EB73}" type="presParOf" srcId="{AADE0F0D-813E-4A5F-BAFB-D0B73785786F}" destId="{B6E90C69-259E-44AC-A966-42F1893C2841}" srcOrd="8" destOrd="0" presId="urn:microsoft.com/office/officeart/2011/layout/CircleProcess"/>
    <dgm:cxn modelId="{CFB92F36-14BD-4B4B-A318-95A5846199D0}" type="presParOf" srcId="{AADE0F0D-813E-4A5F-BAFB-D0B73785786F}" destId="{7C36F846-6D47-43F5-8CFE-E894C66169E8}" srcOrd="9" destOrd="0" presId="urn:microsoft.com/office/officeart/2011/layout/CircleProcess"/>
    <dgm:cxn modelId="{74FFC9FE-09C7-47B8-81D8-C5BFF60EDDF8}" type="presParOf" srcId="{7C36F846-6D47-43F5-8CFE-E894C66169E8}" destId="{59A26ADF-D5DA-4BD3-BC82-3335C236FB68}" srcOrd="0" destOrd="0" presId="urn:microsoft.com/office/officeart/2011/layout/CircleProcess"/>
    <dgm:cxn modelId="{71655923-7ABC-43D3-8320-C809CC2D88AE}" type="presParOf" srcId="{AADE0F0D-813E-4A5F-BAFB-D0B73785786F}" destId="{F052C7E2-2DBF-4CCE-8AB9-C05E7B25A029}" srcOrd="10" destOrd="0" presId="urn:microsoft.com/office/officeart/2011/layout/CircleProcess"/>
    <dgm:cxn modelId="{54BCB058-9C4A-4FAA-9DDF-B256C678A33D}" type="presParOf" srcId="{F052C7E2-2DBF-4CCE-8AB9-C05E7B25A029}" destId="{B5042A74-6BFF-4552-ADDE-E132742F87B6}" srcOrd="0" destOrd="0" presId="urn:microsoft.com/office/officeart/2011/layout/CircleProcess"/>
    <dgm:cxn modelId="{DAD7FF84-0E2A-44B2-8985-FC2DF1A2C580}" type="presParOf" srcId="{AADE0F0D-813E-4A5F-BAFB-D0B73785786F}" destId="{7553A29D-1DDB-4EE2-B2B2-A76A19DDFC5A}" srcOrd="11" destOrd="0" presId="urn:microsoft.com/office/officeart/2011/layout/CircleProcess"/>
    <dgm:cxn modelId="{3DA67B8C-D2F9-4E02-9FAE-D461E279E90D}" type="presParOf" srcId="{AADE0F0D-813E-4A5F-BAFB-D0B73785786F}" destId="{B2A88D3F-AEE4-4839-90C1-0FA8441F21C1}" srcOrd="12" destOrd="0" presId="urn:microsoft.com/office/officeart/2011/layout/CircleProcess"/>
    <dgm:cxn modelId="{2C4CA76F-4B31-4780-B592-5DB48820767D}" type="presParOf" srcId="{B2A88D3F-AEE4-4839-90C1-0FA8441F21C1}" destId="{87C1199C-3FD2-4703-9CEF-B44078F4D401}" srcOrd="0" destOrd="0" presId="urn:microsoft.com/office/officeart/2011/layout/CircleProcess"/>
    <dgm:cxn modelId="{4355DEAB-B5F8-411C-B78A-104D85F9D622}" type="presParOf" srcId="{AADE0F0D-813E-4A5F-BAFB-D0B73785786F}" destId="{96049416-E2FD-4C86-AED6-5131267FF52B}" srcOrd="13" destOrd="0" presId="urn:microsoft.com/office/officeart/2011/layout/CircleProcess"/>
    <dgm:cxn modelId="{8D69602A-2BF7-4B0C-97D1-3C84D6D2A6F5}" type="presParOf" srcId="{96049416-E2FD-4C86-AED6-5131267FF52B}" destId="{F5D0EC07-8F9B-48D2-BA30-DD80F76D6C21}" srcOrd="0" destOrd="0" presId="urn:microsoft.com/office/officeart/2011/layout/CircleProcess"/>
    <dgm:cxn modelId="{73176555-4487-4D09-BEC2-9E512A983E3D}" type="presParOf" srcId="{AADE0F0D-813E-4A5F-BAFB-D0B73785786F}" destId="{7C2B9114-AC1E-484B-A04C-BB0438D3BA22}" srcOrd="14" destOrd="0" presId="urn:microsoft.com/office/officeart/2011/layout/CircleProcess"/>
    <dgm:cxn modelId="{1DD655F7-34B0-4A1B-A982-11D03A22FC1B}" type="presParOf" srcId="{AADE0F0D-813E-4A5F-BAFB-D0B73785786F}" destId="{8479304B-A467-4020-B4E8-A10B15824AA8}" srcOrd="15" destOrd="0" presId="urn:microsoft.com/office/officeart/2011/layout/CircleProcess"/>
    <dgm:cxn modelId="{B72C1515-B668-401C-8423-D2835F0F28E9}" type="presParOf" srcId="{8479304B-A467-4020-B4E8-A10B15824AA8}" destId="{6E7E1ABB-70ED-4BAF-A0CE-E34C91B21E9D}" srcOrd="0" destOrd="0" presId="urn:microsoft.com/office/officeart/2011/layout/CircleProcess"/>
    <dgm:cxn modelId="{320435AF-34BE-4C4A-A3E8-019EECFA3AEB}" type="presParOf" srcId="{AADE0F0D-813E-4A5F-BAFB-D0B73785786F}" destId="{068107BF-634C-4C6C-8EFA-5C97659A744B}" srcOrd="16" destOrd="0" presId="urn:microsoft.com/office/officeart/2011/layout/CircleProcess"/>
    <dgm:cxn modelId="{418F7686-2744-47B1-91B3-599DC7BAFE64}" type="presParOf" srcId="{068107BF-634C-4C6C-8EFA-5C97659A744B}" destId="{97210508-464D-40DA-A834-9C1B5580C65A}" srcOrd="0" destOrd="0" presId="urn:microsoft.com/office/officeart/2011/layout/CircleProcess"/>
    <dgm:cxn modelId="{94FC2B0E-8816-4A04-87BB-E90A6668C918}" type="presParOf" srcId="{AADE0F0D-813E-4A5F-BAFB-D0B73785786F}" destId="{48F14018-37D6-4649-A299-FFBA60F01975}"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BFFE86-9951-44DF-AC48-4E83942683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UA"/>
        </a:p>
      </dgm:t>
    </dgm:pt>
    <dgm:pt modelId="{1D522C39-FBAE-4DE3-95E5-D744B27979A9}">
      <dgm:prSet phldrT="[Text]" custT="1"/>
      <dgm:spPr/>
      <dgm:t>
        <a:bodyPr/>
        <a:lstStyle/>
        <a:p>
          <a:pPr>
            <a:buFont typeface="+mj-lt"/>
            <a:buNone/>
          </a:pPr>
          <a:r>
            <a:rPr lang="uk-UA" sz="2000" b="1" dirty="0"/>
            <a:t>Ризик</a:t>
          </a:r>
          <a:endParaRPr lang="ru-UA" sz="2000" dirty="0"/>
        </a:p>
      </dgm:t>
    </dgm:pt>
    <dgm:pt modelId="{4F14E4AA-4911-4F8D-8E41-99172978CDAB}" type="parTrans" cxnId="{FC3BAAC4-AC8A-4FCC-9A21-D4F518A9CC6F}">
      <dgm:prSet/>
      <dgm:spPr/>
      <dgm:t>
        <a:bodyPr/>
        <a:lstStyle/>
        <a:p>
          <a:endParaRPr lang="ru-UA" sz="2000"/>
        </a:p>
      </dgm:t>
    </dgm:pt>
    <dgm:pt modelId="{4108ABEF-0842-4640-AF20-9B806DF8185D}" type="sibTrans" cxnId="{FC3BAAC4-AC8A-4FCC-9A21-D4F518A9CC6F}">
      <dgm:prSet/>
      <dgm:spPr/>
      <dgm:t>
        <a:bodyPr/>
        <a:lstStyle/>
        <a:p>
          <a:endParaRPr lang="ru-UA" sz="2000"/>
        </a:p>
      </dgm:t>
    </dgm:pt>
    <dgm:pt modelId="{CD628FAC-4020-4336-BB41-DE381FABBF88}">
      <dgm:prSet custT="1"/>
      <dgm:spPr/>
      <dgm:t>
        <a:bodyPr/>
        <a:lstStyle/>
        <a:p>
          <a:r>
            <a:rPr lang="uk-UA" sz="2000" b="1" dirty="0"/>
            <a:t>Управління ризиками</a:t>
          </a:r>
          <a:endParaRPr lang="ru-UA" sz="2000" dirty="0"/>
        </a:p>
      </dgm:t>
    </dgm:pt>
    <dgm:pt modelId="{09D21C6F-8CBE-4CD0-926E-1002E855B647}" type="parTrans" cxnId="{4FA30954-EAF2-476D-8326-C37642D53564}">
      <dgm:prSet/>
      <dgm:spPr/>
      <dgm:t>
        <a:bodyPr/>
        <a:lstStyle/>
        <a:p>
          <a:endParaRPr lang="ru-UA" sz="2000"/>
        </a:p>
      </dgm:t>
    </dgm:pt>
    <dgm:pt modelId="{29BFD021-9F36-40A7-B424-D582874E923C}" type="sibTrans" cxnId="{4FA30954-EAF2-476D-8326-C37642D53564}">
      <dgm:prSet/>
      <dgm:spPr/>
      <dgm:t>
        <a:bodyPr/>
        <a:lstStyle/>
        <a:p>
          <a:endParaRPr lang="ru-UA" sz="2000"/>
        </a:p>
      </dgm:t>
    </dgm:pt>
    <dgm:pt modelId="{D14B939A-449C-42DA-B294-3FC8F457ADAE}">
      <dgm:prSet phldrT="[Text]" custT="1"/>
      <dgm:spPr/>
      <dgm:t>
        <a:bodyPr/>
        <a:lstStyle/>
        <a:p>
          <a:pPr marL="228600" lvl="1" indent="-228600" algn="l" defTabSz="977900">
            <a:lnSpc>
              <a:spcPct val="90000"/>
            </a:lnSpc>
            <a:spcBef>
              <a:spcPct val="0"/>
            </a:spcBef>
            <a:spcAft>
              <a:spcPct val="15000"/>
            </a:spcAft>
            <a:buFont typeface="+mj-lt"/>
            <a:buChar char="•"/>
          </a:pPr>
          <a:r>
            <a:rPr lang="uk-UA" sz="2000" kern="1200" dirty="0">
              <a:solidFill>
                <a:prstClr val="black">
                  <a:hueOff val="0"/>
                  <a:satOff val="0"/>
                  <a:lumOff val="0"/>
                  <a:alphaOff val="0"/>
                </a:prstClr>
              </a:solidFill>
              <a:latin typeface="Calibri"/>
              <a:ea typeface="+mn-ea"/>
              <a:cs typeface="+mn-cs"/>
            </a:rPr>
            <a:t>можливість настання події, що матиме вплив на здатність установи виконувати завдання і функції та досягати визначеної мети (місії), стратегічних та інших цілей діяльності установи</a:t>
          </a:r>
          <a:endParaRPr lang="ru-UA" sz="2000" kern="1200" dirty="0">
            <a:solidFill>
              <a:prstClr val="black">
                <a:hueOff val="0"/>
                <a:satOff val="0"/>
                <a:lumOff val="0"/>
                <a:alphaOff val="0"/>
              </a:prstClr>
            </a:solidFill>
            <a:latin typeface="Calibri"/>
            <a:ea typeface="+mn-ea"/>
            <a:cs typeface="+mn-cs"/>
          </a:endParaRPr>
        </a:p>
      </dgm:t>
    </dgm:pt>
    <dgm:pt modelId="{5DF7AFD0-6360-4E8B-9407-6B2DE9DA0090}" type="parTrans" cxnId="{BA114B2A-8159-4412-92D9-128A8D16E073}">
      <dgm:prSet/>
      <dgm:spPr/>
      <dgm:t>
        <a:bodyPr/>
        <a:lstStyle/>
        <a:p>
          <a:endParaRPr lang="ru-UA" sz="2000"/>
        </a:p>
      </dgm:t>
    </dgm:pt>
    <dgm:pt modelId="{3FC248C1-89BF-46B8-9B01-78DDD2DE4B29}" type="sibTrans" cxnId="{BA114B2A-8159-4412-92D9-128A8D16E073}">
      <dgm:prSet/>
      <dgm:spPr/>
      <dgm:t>
        <a:bodyPr/>
        <a:lstStyle/>
        <a:p>
          <a:endParaRPr lang="ru-UA" sz="2000"/>
        </a:p>
      </dgm:t>
    </dgm:pt>
    <dgm:pt modelId="{9640342F-D15D-417D-A31C-D0B9E136A846}">
      <dgm:prSet phldrT="[Text]" custT="1"/>
      <dgm:spPr/>
      <dgm:t>
        <a:bodyPr/>
        <a:lstStyle/>
        <a:p>
          <a:pPr marL="228600" lvl="1" indent="-228600" algn="r" defTabSz="977900">
            <a:lnSpc>
              <a:spcPct val="90000"/>
            </a:lnSpc>
            <a:spcBef>
              <a:spcPct val="0"/>
            </a:spcBef>
            <a:spcAft>
              <a:spcPct val="15000"/>
            </a:spcAft>
            <a:buFontTx/>
            <a:buNone/>
          </a:pPr>
          <a:r>
            <a:rPr lang="uk-UA" sz="2000" i="1" kern="1200" dirty="0">
              <a:solidFill>
                <a:prstClr val="black">
                  <a:hueOff val="0"/>
                  <a:satOff val="0"/>
                  <a:lumOff val="0"/>
                  <a:alphaOff val="0"/>
                </a:prstClr>
              </a:solidFill>
              <a:latin typeface="Calibri"/>
              <a:ea typeface="+mn-ea"/>
              <a:cs typeface="+mn-cs"/>
            </a:rPr>
            <a:t>(Постанова КМУ № 1062, п. 2 Основних засад)</a:t>
          </a:r>
          <a:endParaRPr lang="ru-UA" sz="2000" i="1" kern="1200" dirty="0">
            <a:solidFill>
              <a:prstClr val="black">
                <a:hueOff val="0"/>
                <a:satOff val="0"/>
                <a:lumOff val="0"/>
                <a:alphaOff val="0"/>
              </a:prstClr>
            </a:solidFill>
            <a:latin typeface="Calibri"/>
            <a:ea typeface="+mn-ea"/>
            <a:cs typeface="+mn-cs"/>
          </a:endParaRPr>
        </a:p>
      </dgm:t>
    </dgm:pt>
    <dgm:pt modelId="{F090E94F-E7FA-4D40-8DE3-94C993283DC8}" type="parTrans" cxnId="{295CD7FE-B6A8-497D-B9C0-E71D59A3C329}">
      <dgm:prSet/>
      <dgm:spPr/>
      <dgm:t>
        <a:bodyPr/>
        <a:lstStyle/>
        <a:p>
          <a:endParaRPr lang="ru-UA" sz="2000"/>
        </a:p>
      </dgm:t>
    </dgm:pt>
    <dgm:pt modelId="{6DD08FA8-22AD-4414-980A-63AC8FE955E7}" type="sibTrans" cxnId="{295CD7FE-B6A8-497D-B9C0-E71D59A3C329}">
      <dgm:prSet/>
      <dgm:spPr/>
      <dgm:t>
        <a:bodyPr/>
        <a:lstStyle/>
        <a:p>
          <a:endParaRPr lang="ru-UA" sz="2000"/>
        </a:p>
      </dgm:t>
    </dgm:pt>
    <dgm:pt modelId="{800CBBEC-AE31-4EB3-8C29-CBDF1E8448E2}">
      <dgm:prSet custT="1"/>
      <dgm:spPr/>
      <dgm:t>
        <a:bodyPr/>
        <a:lstStyle/>
        <a:p>
          <a:pPr algn="l"/>
          <a:r>
            <a:rPr lang="uk-UA" sz="2000" dirty="0"/>
            <a:t>діяльність керівництва та працівників установи з їх ідентифікації, проведення оцінки, визначення способів реагування на ідентифіковані та оцінені ризики, здійснення перегляду ідентифікованих та оцінених ризиків для виявлення нових та таких, що зазнали змін</a:t>
          </a:r>
          <a:endParaRPr lang="ru-UA" sz="2000" dirty="0"/>
        </a:p>
      </dgm:t>
    </dgm:pt>
    <dgm:pt modelId="{C7E52DF3-40AF-4CDB-A8B9-612B5D95E394}" type="parTrans" cxnId="{68F52806-66E0-425C-BBFF-63F66D257F22}">
      <dgm:prSet/>
      <dgm:spPr/>
      <dgm:t>
        <a:bodyPr/>
        <a:lstStyle/>
        <a:p>
          <a:endParaRPr lang="ru-UA" sz="2000"/>
        </a:p>
      </dgm:t>
    </dgm:pt>
    <dgm:pt modelId="{3019DADF-C6A8-42B9-9CE0-10F792AA0348}" type="sibTrans" cxnId="{68F52806-66E0-425C-BBFF-63F66D257F22}">
      <dgm:prSet/>
      <dgm:spPr/>
      <dgm:t>
        <a:bodyPr/>
        <a:lstStyle/>
        <a:p>
          <a:endParaRPr lang="ru-UA" sz="2000"/>
        </a:p>
      </dgm:t>
    </dgm:pt>
    <dgm:pt modelId="{4617A4C2-E3E1-4C0F-94BD-732BF11D878A}">
      <dgm:prSet custT="1"/>
      <dgm:spPr/>
      <dgm:t>
        <a:bodyPr/>
        <a:lstStyle/>
        <a:p>
          <a:pPr algn="r">
            <a:buFontTx/>
            <a:buNone/>
          </a:pPr>
          <a:r>
            <a:rPr lang="uk-UA" sz="2000" i="1" dirty="0"/>
            <a:t>(Постанова КМУ № 1062, п. 5 Основних засад)</a:t>
          </a:r>
          <a:endParaRPr lang="ru-UA" sz="2000" dirty="0"/>
        </a:p>
      </dgm:t>
    </dgm:pt>
    <dgm:pt modelId="{97A00BE5-9D10-4E79-8A2D-EFFF9C6C638C}" type="parTrans" cxnId="{D11EB126-4D19-4F90-88D8-73F10F1A4D9D}">
      <dgm:prSet/>
      <dgm:spPr/>
      <dgm:t>
        <a:bodyPr/>
        <a:lstStyle/>
        <a:p>
          <a:endParaRPr lang="ru-UA" sz="2000"/>
        </a:p>
      </dgm:t>
    </dgm:pt>
    <dgm:pt modelId="{237DB162-B738-4513-B069-EF4B95763DEF}" type="sibTrans" cxnId="{D11EB126-4D19-4F90-88D8-73F10F1A4D9D}">
      <dgm:prSet/>
      <dgm:spPr/>
      <dgm:t>
        <a:bodyPr/>
        <a:lstStyle/>
        <a:p>
          <a:endParaRPr lang="ru-UA" sz="2000"/>
        </a:p>
      </dgm:t>
    </dgm:pt>
    <dgm:pt modelId="{C04F64DA-70EA-4B19-9EA5-82392CA9B838}" type="pres">
      <dgm:prSet presAssocID="{2FBFFE86-9951-44DF-AC48-4E83942683F3}" presName="Name0" presStyleCnt="0">
        <dgm:presLayoutVars>
          <dgm:dir/>
          <dgm:animLvl val="lvl"/>
          <dgm:resizeHandles val="exact"/>
        </dgm:presLayoutVars>
      </dgm:prSet>
      <dgm:spPr/>
      <dgm:t>
        <a:bodyPr/>
        <a:lstStyle/>
        <a:p>
          <a:endParaRPr lang="ru-RU"/>
        </a:p>
      </dgm:t>
    </dgm:pt>
    <dgm:pt modelId="{37E8C0D6-6164-4F0B-95EE-FDB5B226C8A7}" type="pres">
      <dgm:prSet presAssocID="{1D522C39-FBAE-4DE3-95E5-D744B27979A9}" presName="composite" presStyleCnt="0"/>
      <dgm:spPr/>
    </dgm:pt>
    <dgm:pt modelId="{4356161F-6B32-4599-BF5E-EA733300EDAC}" type="pres">
      <dgm:prSet presAssocID="{1D522C39-FBAE-4DE3-95E5-D744B27979A9}" presName="parTx" presStyleLbl="alignNode1" presStyleIdx="0" presStyleCnt="2">
        <dgm:presLayoutVars>
          <dgm:chMax val="0"/>
          <dgm:chPref val="0"/>
          <dgm:bulletEnabled val="1"/>
        </dgm:presLayoutVars>
      </dgm:prSet>
      <dgm:spPr/>
      <dgm:t>
        <a:bodyPr/>
        <a:lstStyle/>
        <a:p>
          <a:endParaRPr lang="ru-RU"/>
        </a:p>
      </dgm:t>
    </dgm:pt>
    <dgm:pt modelId="{E844B297-FAB9-49C3-9C33-6749C1252061}" type="pres">
      <dgm:prSet presAssocID="{1D522C39-FBAE-4DE3-95E5-D744B27979A9}" presName="desTx" presStyleLbl="alignAccFollowNode1" presStyleIdx="0" presStyleCnt="2">
        <dgm:presLayoutVars>
          <dgm:bulletEnabled val="1"/>
        </dgm:presLayoutVars>
      </dgm:prSet>
      <dgm:spPr/>
      <dgm:t>
        <a:bodyPr/>
        <a:lstStyle/>
        <a:p>
          <a:endParaRPr lang="ru-RU"/>
        </a:p>
      </dgm:t>
    </dgm:pt>
    <dgm:pt modelId="{B010C805-EB4B-4960-8CCA-0FDD9F6E6F33}" type="pres">
      <dgm:prSet presAssocID="{4108ABEF-0842-4640-AF20-9B806DF8185D}" presName="space" presStyleCnt="0"/>
      <dgm:spPr/>
    </dgm:pt>
    <dgm:pt modelId="{61AA6945-22C8-4104-A7AB-59F2969B7748}" type="pres">
      <dgm:prSet presAssocID="{CD628FAC-4020-4336-BB41-DE381FABBF88}" presName="composite" presStyleCnt="0"/>
      <dgm:spPr/>
    </dgm:pt>
    <dgm:pt modelId="{93E61EBF-B162-4C80-9C10-B60D074765FB}" type="pres">
      <dgm:prSet presAssocID="{CD628FAC-4020-4336-BB41-DE381FABBF88}" presName="parTx" presStyleLbl="alignNode1" presStyleIdx="1" presStyleCnt="2">
        <dgm:presLayoutVars>
          <dgm:chMax val="0"/>
          <dgm:chPref val="0"/>
          <dgm:bulletEnabled val="1"/>
        </dgm:presLayoutVars>
      </dgm:prSet>
      <dgm:spPr/>
      <dgm:t>
        <a:bodyPr/>
        <a:lstStyle/>
        <a:p>
          <a:endParaRPr lang="ru-RU"/>
        </a:p>
      </dgm:t>
    </dgm:pt>
    <dgm:pt modelId="{1C67F8F2-196F-4DE7-AD79-A8E7BEA668B2}" type="pres">
      <dgm:prSet presAssocID="{CD628FAC-4020-4336-BB41-DE381FABBF88}" presName="desTx" presStyleLbl="alignAccFollowNode1" presStyleIdx="1" presStyleCnt="2">
        <dgm:presLayoutVars>
          <dgm:bulletEnabled val="1"/>
        </dgm:presLayoutVars>
      </dgm:prSet>
      <dgm:spPr/>
      <dgm:t>
        <a:bodyPr/>
        <a:lstStyle/>
        <a:p>
          <a:endParaRPr lang="ru-RU"/>
        </a:p>
      </dgm:t>
    </dgm:pt>
  </dgm:ptLst>
  <dgm:cxnLst>
    <dgm:cxn modelId="{4FA30954-EAF2-476D-8326-C37642D53564}" srcId="{2FBFFE86-9951-44DF-AC48-4E83942683F3}" destId="{CD628FAC-4020-4336-BB41-DE381FABBF88}" srcOrd="1" destOrd="0" parTransId="{09D21C6F-8CBE-4CD0-926E-1002E855B647}" sibTransId="{29BFD021-9F36-40A7-B424-D582874E923C}"/>
    <dgm:cxn modelId="{FC3BAAC4-AC8A-4FCC-9A21-D4F518A9CC6F}" srcId="{2FBFFE86-9951-44DF-AC48-4E83942683F3}" destId="{1D522C39-FBAE-4DE3-95E5-D744B27979A9}" srcOrd="0" destOrd="0" parTransId="{4F14E4AA-4911-4F8D-8E41-99172978CDAB}" sibTransId="{4108ABEF-0842-4640-AF20-9B806DF8185D}"/>
    <dgm:cxn modelId="{63CD6FA2-7D14-4F2C-B515-ACA559F799DE}" type="presOf" srcId="{9640342F-D15D-417D-A31C-D0B9E136A846}" destId="{E844B297-FAB9-49C3-9C33-6749C1252061}" srcOrd="0" destOrd="1" presId="urn:microsoft.com/office/officeart/2005/8/layout/hList1"/>
    <dgm:cxn modelId="{2A5EB6AA-200A-45D6-9A78-CE9734DD65FF}" type="presOf" srcId="{D14B939A-449C-42DA-B294-3FC8F457ADAE}" destId="{E844B297-FAB9-49C3-9C33-6749C1252061}" srcOrd="0" destOrd="0" presId="urn:microsoft.com/office/officeart/2005/8/layout/hList1"/>
    <dgm:cxn modelId="{BF02B285-D994-40D4-87D7-356EF141E1AD}" type="presOf" srcId="{4617A4C2-E3E1-4C0F-94BD-732BF11D878A}" destId="{1C67F8F2-196F-4DE7-AD79-A8E7BEA668B2}" srcOrd="0" destOrd="1" presId="urn:microsoft.com/office/officeart/2005/8/layout/hList1"/>
    <dgm:cxn modelId="{BA114B2A-8159-4412-92D9-128A8D16E073}" srcId="{1D522C39-FBAE-4DE3-95E5-D744B27979A9}" destId="{D14B939A-449C-42DA-B294-3FC8F457ADAE}" srcOrd="0" destOrd="0" parTransId="{5DF7AFD0-6360-4E8B-9407-6B2DE9DA0090}" sibTransId="{3FC248C1-89BF-46B8-9B01-78DDD2DE4B29}"/>
    <dgm:cxn modelId="{655B0A39-109C-4BA3-ABEB-BA2F9039AC0D}" type="presOf" srcId="{2FBFFE86-9951-44DF-AC48-4E83942683F3}" destId="{C04F64DA-70EA-4B19-9EA5-82392CA9B838}" srcOrd="0" destOrd="0" presId="urn:microsoft.com/office/officeart/2005/8/layout/hList1"/>
    <dgm:cxn modelId="{D11EB126-4D19-4F90-88D8-73F10F1A4D9D}" srcId="{CD628FAC-4020-4336-BB41-DE381FABBF88}" destId="{4617A4C2-E3E1-4C0F-94BD-732BF11D878A}" srcOrd="1" destOrd="0" parTransId="{97A00BE5-9D10-4E79-8A2D-EFFF9C6C638C}" sibTransId="{237DB162-B738-4513-B069-EF4B95763DEF}"/>
    <dgm:cxn modelId="{B5B6B6A6-51B7-4915-A33F-60C449722EC9}" type="presOf" srcId="{800CBBEC-AE31-4EB3-8C29-CBDF1E8448E2}" destId="{1C67F8F2-196F-4DE7-AD79-A8E7BEA668B2}" srcOrd="0" destOrd="0" presId="urn:microsoft.com/office/officeart/2005/8/layout/hList1"/>
    <dgm:cxn modelId="{68F52806-66E0-425C-BBFF-63F66D257F22}" srcId="{CD628FAC-4020-4336-BB41-DE381FABBF88}" destId="{800CBBEC-AE31-4EB3-8C29-CBDF1E8448E2}" srcOrd="0" destOrd="0" parTransId="{C7E52DF3-40AF-4CDB-A8B9-612B5D95E394}" sibTransId="{3019DADF-C6A8-42B9-9CE0-10F792AA0348}"/>
    <dgm:cxn modelId="{FB37010F-E1FF-4E4B-9022-C80C87B3823A}" type="presOf" srcId="{1D522C39-FBAE-4DE3-95E5-D744B27979A9}" destId="{4356161F-6B32-4599-BF5E-EA733300EDAC}" srcOrd="0" destOrd="0" presId="urn:microsoft.com/office/officeart/2005/8/layout/hList1"/>
    <dgm:cxn modelId="{980136C0-B5A7-44F6-B177-40B10E9CAC2E}" type="presOf" srcId="{CD628FAC-4020-4336-BB41-DE381FABBF88}" destId="{93E61EBF-B162-4C80-9C10-B60D074765FB}" srcOrd="0" destOrd="0" presId="urn:microsoft.com/office/officeart/2005/8/layout/hList1"/>
    <dgm:cxn modelId="{295CD7FE-B6A8-497D-B9C0-E71D59A3C329}" srcId="{D14B939A-449C-42DA-B294-3FC8F457ADAE}" destId="{9640342F-D15D-417D-A31C-D0B9E136A846}" srcOrd="0" destOrd="0" parTransId="{F090E94F-E7FA-4D40-8DE3-94C993283DC8}" sibTransId="{6DD08FA8-22AD-4414-980A-63AC8FE955E7}"/>
    <dgm:cxn modelId="{468342E1-F14B-4704-A080-C3F16BD3CEF3}" type="presParOf" srcId="{C04F64DA-70EA-4B19-9EA5-82392CA9B838}" destId="{37E8C0D6-6164-4F0B-95EE-FDB5B226C8A7}" srcOrd="0" destOrd="0" presId="urn:microsoft.com/office/officeart/2005/8/layout/hList1"/>
    <dgm:cxn modelId="{1104B169-9105-4AE7-9604-D6A93C261C78}" type="presParOf" srcId="{37E8C0D6-6164-4F0B-95EE-FDB5B226C8A7}" destId="{4356161F-6B32-4599-BF5E-EA733300EDAC}" srcOrd="0" destOrd="0" presId="urn:microsoft.com/office/officeart/2005/8/layout/hList1"/>
    <dgm:cxn modelId="{7D5A14E0-60A5-478A-9DC2-807C67B77B6B}" type="presParOf" srcId="{37E8C0D6-6164-4F0B-95EE-FDB5B226C8A7}" destId="{E844B297-FAB9-49C3-9C33-6749C1252061}" srcOrd="1" destOrd="0" presId="urn:microsoft.com/office/officeart/2005/8/layout/hList1"/>
    <dgm:cxn modelId="{CDB4BB94-CEF6-4E26-9A94-EE4B3CBCFDD0}" type="presParOf" srcId="{C04F64DA-70EA-4B19-9EA5-82392CA9B838}" destId="{B010C805-EB4B-4960-8CCA-0FDD9F6E6F33}" srcOrd="1" destOrd="0" presId="urn:microsoft.com/office/officeart/2005/8/layout/hList1"/>
    <dgm:cxn modelId="{0370647F-D7A0-424E-832A-4EA19EC08DDB}" type="presParOf" srcId="{C04F64DA-70EA-4B19-9EA5-82392CA9B838}" destId="{61AA6945-22C8-4104-A7AB-59F2969B7748}" srcOrd="2" destOrd="0" presId="urn:microsoft.com/office/officeart/2005/8/layout/hList1"/>
    <dgm:cxn modelId="{CB97223A-F667-4D9F-B0F8-5B69B48BB6AF}" type="presParOf" srcId="{61AA6945-22C8-4104-A7AB-59F2969B7748}" destId="{93E61EBF-B162-4C80-9C10-B60D074765FB}" srcOrd="0" destOrd="0" presId="urn:microsoft.com/office/officeart/2005/8/layout/hList1"/>
    <dgm:cxn modelId="{BD23558A-7631-4563-B436-013676FE5059}" type="presParOf" srcId="{61AA6945-22C8-4104-A7AB-59F2969B7748}" destId="{1C67F8F2-196F-4DE7-AD79-A8E7BEA668B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BFFE86-9951-44DF-AC48-4E83942683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UA"/>
        </a:p>
      </dgm:t>
    </dgm:pt>
    <dgm:pt modelId="{1D522C39-FBAE-4DE3-95E5-D744B27979A9}">
      <dgm:prSet phldrT="[Текст]" custT="1"/>
      <dgm:spPr/>
      <dgm:t>
        <a:bodyPr/>
        <a:lstStyle/>
        <a:p>
          <a:pPr>
            <a:buClr>
              <a:srgbClr val="000000"/>
            </a:buClr>
            <a:buSzPts val="1350"/>
            <a:buFont typeface="Symbol" panose="05050102010706020507" pitchFamily="18" charset="2"/>
            <a:buNone/>
          </a:pPr>
          <a:r>
            <a:rPr lang="uk-UA" sz="1600" b="1" u="none" dirty="0">
              <a:uFillTx/>
              <a:latin typeface="+mn-lt"/>
              <a:cs typeface="Times New Roman" panose="02020603050405020304" pitchFamily="18" charset="0"/>
            </a:rPr>
            <a:t>Централізовані</a:t>
          </a:r>
          <a:endParaRPr lang="ru-UA" sz="1600" dirty="0">
            <a:latin typeface="+mn-lt"/>
          </a:endParaRPr>
        </a:p>
      </dgm:t>
    </dgm:pt>
    <dgm:pt modelId="{4F14E4AA-4911-4F8D-8E41-99172978CDAB}" type="parTrans" cxnId="{FC3BAAC4-AC8A-4FCC-9A21-D4F518A9CC6F}">
      <dgm:prSet/>
      <dgm:spPr/>
      <dgm:t>
        <a:bodyPr/>
        <a:lstStyle/>
        <a:p>
          <a:endParaRPr lang="ru-UA" sz="1400">
            <a:latin typeface="Raleway" pitchFamily="2" charset="-52"/>
          </a:endParaRPr>
        </a:p>
      </dgm:t>
    </dgm:pt>
    <dgm:pt modelId="{4108ABEF-0842-4640-AF20-9B806DF8185D}" type="sibTrans" cxnId="{FC3BAAC4-AC8A-4FCC-9A21-D4F518A9CC6F}">
      <dgm:prSet/>
      <dgm:spPr/>
      <dgm:t>
        <a:bodyPr/>
        <a:lstStyle/>
        <a:p>
          <a:endParaRPr lang="ru-UA" sz="1400">
            <a:latin typeface="Raleway" pitchFamily="2" charset="-52"/>
          </a:endParaRPr>
        </a:p>
      </dgm:t>
    </dgm:pt>
    <dgm:pt modelId="{DEF1C392-D668-41A1-BCA0-30D6A7E7610F}">
      <dgm:prSet phldrT="[Текст]" custT="1"/>
      <dgm:spPr/>
      <dgm:t>
        <a:bodyPr/>
        <a:lstStyle/>
        <a:p>
          <a:pPr>
            <a:buClr>
              <a:srgbClr val="000000"/>
            </a:buClr>
            <a:buSzPts val="1350"/>
            <a:buFont typeface="Symbol" panose="05050102010706020507" pitchFamily="18" charset="2"/>
            <a:buNone/>
          </a:pPr>
          <a:r>
            <a:rPr lang="uk-UA" sz="1400" u="none" dirty="0">
              <a:uFillTx/>
              <a:latin typeface="+mn-lt"/>
              <a:cs typeface="Times New Roman" panose="02020603050405020304" pitchFamily="18" charset="0"/>
            </a:rPr>
            <a:t>спрямовані на досягнення конкретного результату (коли критичним є уникнення небажаної події, наприклад, порушення роботи інформаційно-технологічних систем) </a:t>
          </a:r>
          <a:endParaRPr lang="aa-ET" sz="1400" dirty="0">
            <a:latin typeface="+mn-lt"/>
            <a:cs typeface="Times New Roman" panose="02020603050405020304" pitchFamily="18" charset="0"/>
          </a:endParaRPr>
        </a:p>
      </dgm:t>
    </dgm:pt>
    <dgm:pt modelId="{827A2894-80A2-4120-B7EE-42FDA508A368}" type="parTrans" cxnId="{9406E808-987C-45CE-91F1-BCB819A901CC}">
      <dgm:prSet/>
      <dgm:spPr/>
      <dgm:t>
        <a:bodyPr/>
        <a:lstStyle/>
        <a:p>
          <a:endParaRPr lang="ru-UA" sz="1400">
            <a:latin typeface="Raleway" pitchFamily="2" charset="-52"/>
          </a:endParaRPr>
        </a:p>
      </dgm:t>
    </dgm:pt>
    <dgm:pt modelId="{AE358308-334B-42D5-ADAE-5C8C511BCCA5}" type="sibTrans" cxnId="{9406E808-987C-45CE-91F1-BCB819A901CC}">
      <dgm:prSet/>
      <dgm:spPr/>
      <dgm:t>
        <a:bodyPr/>
        <a:lstStyle/>
        <a:p>
          <a:endParaRPr lang="ru-UA" sz="1400">
            <a:latin typeface="Raleway" pitchFamily="2" charset="-52"/>
          </a:endParaRPr>
        </a:p>
      </dgm:t>
    </dgm:pt>
    <dgm:pt modelId="{96E3F9A1-7B37-4372-A7B2-1F888347436D}">
      <dgm:prSet custT="1"/>
      <dgm:spPr/>
      <dgm:t>
        <a:bodyPr/>
        <a:lstStyle/>
        <a:p>
          <a:pPr>
            <a:buClr>
              <a:srgbClr val="000000"/>
            </a:buClr>
            <a:buSzPts val="1350"/>
            <a:buFont typeface="Symbol" panose="05050102010706020507" pitchFamily="18" charset="2"/>
            <a:buNone/>
          </a:pPr>
          <a:r>
            <a:rPr lang="uk-UA" sz="1600" b="1" u="none" dirty="0">
              <a:uFillTx/>
              <a:latin typeface="+mn-lt"/>
              <a:cs typeface="Times New Roman" panose="02020603050405020304" pitchFamily="18" charset="0"/>
            </a:rPr>
            <a:t>Попереджувальні (превентивні)</a:t>
          </a:r>
          <a:endParaRPr lang="aa-ET" sz="1600" b="1" u="none" dirty="0">
            <a:uFillTx/>
            <a:latin typeface="+mn-lt"/>
            <a:cs typeface="Times New Roman" panose="02020603050405020304" pitchFamily="18" charset="0"/>
          </a:endParaRPr>
        </a:p>
      </dgm:t>
    </dgm:pt>
    <dgm:pt modelId="{0C00813D-EC02-4197-925A-ABBEBDF70815}" type="parTrans" cxnId="{B9F5F49B-88AA-47F2-A0CB-B4888A792A98}">
      <dgm:prSet/>
      <dgm:spPr/>
      <dgm:t>
        <a:bodyPr/>
        <a:lstStyle/>
        <a:p>
          <a:endParaRPr lang="ru-UA" sz="1400">
            <a:latin typeface="Raleway" pitchFamily="2" charset="-52"/>
          </a:endParaRPr>
        </a:p>
      </dgm:t>
    </dgm:pt>
    <dgm:pt modelId="{2807988E-27DC-4EF3-84E7-91DD9F53346D}" type="sibTrans" cxnId="{B9F5F49B-88AA-47F2-A0CB-B4888A792A98}">
      <dgm:prSet/>
      <dgm:spPr/>
      <dgm:t>
        <a:bodyPr/>
        <a:lstStyle/>
        <a:p>
          <a:endParaRPr lang="ru-UA" sz="1400">
            <a:latin typeface="Raleway" pitchFamily="2" charset="-52"/>
          </a:endParaRPr>
        </a:p>
      </dgm:t>
    </dgm:pt>
    <dgm:pt modelId="{ACB590B7-E03C-4648-90B4-77246F00E699}">
      <dgm:prSet custT="1"/>
      <dgm:spPr/>
      <dgm:t>
        <a:bodyPr/>
        <a:lstStyle/>
        <a:p>
          <a:pPr>
            <a:buClr>
              <a:srgbClr val="000000"/>
            </a:buClr>
            <a:buSzPts val="1350"/>
            <a:buFont typeface="Symbol" panose="05050102010706020507" pitchFamily="18" charset="2"/>
            <a:buNone/>
          </a:pPr>
          <a:r>
            <a:rPr lang="uk-UA" sz="1400" u="none" dirty="0">
              <a:uFillTx/>
              <a:latin typeface="+mn-lt"/>
              <a:cs typeface="Times New Roman" panose="02020603050405020304" pitchFamily="18" charset="0"/>
            </a:rPr>
            <a:t>спрямовані на обмеження можливості виникнення та настання ризикованих ситуацій</a:t>
          </a:r>
          <a:endParaRPr lang="aa-ET" sz="1400" u="none" dirty="0">
            <a:uFillTx/>
            <a:latin typeface="+mn-lt"/>
            <a:cs typeface="Times New Roman" panose="02020603050405020304" pitchFamily="18" charset="0"/>
          </a:endParaRPr>
        </a:p>
      </dgm:t>
    </dgm:pt>
    <dgm:pt modelId="{933AE4DE-A15A-41D5-A571-09CAD9E7CDE9}" type="parTrans" cxnId="{22C1AB4A-367C-4F71-8234-BB13A5B0D5B4}">
      <dgm:prSet/>
      <dgm:spPr/>
      <dgm:t>
        <a:bodyPr/>
        <a:lstStyle/>
        <a:p>
          <a:endParaRPr lang="ru-UA" sz="1400">
            <a:latin typeface="Raleway" pitchFamily="2" charset="-52"/>
          </a:endParaRPr>
        </a:p>
      </dgm:t>
    </dgm:pt>
    <dgm:pt modelId="{9D83CED3-4CFC-4A57-95DC-2F67F0D1E14B}" type="sibTrans" cxnId="{22C1AB4A-367C-4F71-8234-BB13A5B0D5B4}">
      <dgm:prSet/>
      <dgm:spPr/>
      <dgm:t>
        <a:bodyPr/>
        <a:lstStyle/>
        <a:p>
          <a:endParaRPr lang="ru-UA" sz="1400">
            <a:latin typeface="Raleway" pitchFamily="2" charset="-52"/>
          </a:endParaRPr>
        </a:p>
      </dgm:t>
    </dgm:pt>
    <dgm:pt modelId="{F95ED7DD-452B-410E-ACC5-3908C9EC7E4E}">
      <dgm:prSet custT="1"/>
      <dgm:spPr/>
      <dgm:t>
        <a:bodyPr/>
        <a:lstStyle/>
        <a:p>
          <a:pPr>
            <a:buClr>
              <a:srgbClr val="000000"/>
            </a:buClr>
            <a:buSzPts val="1350"/>
            <a:buFont typeface="Symbol" panose="05050102010706020507" pitchFamily="18" charset="2"/>
            <a:buNone/>
          </a:pPr>
          <a:r>
            <a:rPr lang="uk-UA" sz="1600" b="1" u="none" dirty="0" err="1">
              <a:uFillTx/>
              <a:latin typeface="+mn-lt"/>
              <a:cs typeface="Times New Roman" panose="02020603050405020304" pitchFamily="18" charset="0"/>
            </a:rPr>
            <a:t>Виявляючі</a:t>
          </a:r>
          <a:endParaRPr lang="aa-ET" sz="1600" b="1" u="none" dirty="0">
            <a:uFillTx/>
            <a:latin typeface="+mn-lt"/>
            <a:cs typeface="Times New Roman" panose="02020603050405020304" pitchFamily="18" charset="0"/>
          </a:endParaRPr>
        </a:p>
      </dgm:t>
    </dgm:pt>
    <dgm:pt modelId="{38F6730F-354F-4B1C-8C07-82A315BF6A45}" type="parTrans" cxnId="{851B63C7-2618-4D52-B075-DE453ED40ABD}">
      <dgm:prSet/>
      <dgm:spPr/>
      <dgm:t>
        <a:bodyPr/>
        <a:lstStyle/>
        <a:p>
          <a:endParaRPr lang="ru-UA" sz="1400">
            <a:latin typeface="Raleway" pitchFamily="2" charset="-52"/>
          </a:endParaRPr>
        </a:p>
      </dgm:t>
    </dgm:pt>
    <dgm:pt modelId="{75ED2A6C-99F8-4F03-A8F8-D206B5081D9D}" type="sibTrans" cxnId="{851B63C7-2618-4D52-B075-DE453ED40ABD}">
      <dgm:prSet/>
      <dgm:spPr/>
      <dgm:t>
        <a:bodyPr/>
        <a:lstStyle/>
        <a:p>
          <a:endParaRPr lang="ru-UA" sz="1400">
            <a:latin typeface="Raleway" pitchFamily="2" charset="-52"/>
          </a:endParaRPr>
        </a:p>
      </dgm:t>
    </dgm:pt>
    <dgm:pt modelId="{B08BA084-30A7-4DC2-A86D-C5ECC9D08C18}">
      <dgm:prSet custT="1"/>
      <dgm:spPr/>
      <dgm:t>
        <a:bodyPr/>
        <a:lstStyle/>
        <a:p>
          <a:pPr>
            <a:buClr>
              <a:srgbClr val="000000"/>
            </a:buClr>
            <a:buSzPts val="1350"/>
            <a:buFont typeface="Symbol" panose="05050102010706020507" pitchFamily="18" charset="2"/>
            <a:buNone/>
          </a:pPr>
          <a:r>
            <a:rPr lang="uk-UA" sz="1400" u="none" dirty="0">
              <a:uFillTx/>
              <a:latin typeface="+mn-lt"/>
              <a:cs typeface="Times New Roman" panose="02020603050405020304" pitchFamily="18" charset="0"/>
            </a:rPr>
            <a:t>спрямовані на виявлення небажаних результатів після проведеної операції або здійснення події (для усунення ризиків отримання небажаних результатів, встановлення контрольованості) </a:t>
          </a:r>
          <a:endParaRPr lang="aa-ET" sz="1400" u="none" dirty="0">
            <a:uFillTx/>
            <a:latin typeface="+mn-lt"/>
            <a:cs typeface="Times New Roman" panose="02020603050405020304" pitchFamily="18" charset="0"/>
          </a:endParaRPr>
        </a:p>
      </dgm:t>
    </dgm:pt>
    <dgm:pt modelId="{7D44596E-8624-48C2-9761-3ACDDBA26D6B}" type="parTrans" cxnId="{4A598636-02B5-4538-9FDE-860D616275AB}">
      <dgm:prSet/>
      <dgm:spPr/>
      <dgm:t>
        <a:bodyPr/>
        <a:lstStyle/>
        <a:p>
          <a:endParaRPr lang="ru-UA" sz="1400">
            <a:latin typeface="Raleway" pitchFamily="2" charset="-52"/>
          </a:endParaRPr>
        </a:p>
      </dgm:t>
    </dgm:pt>
    <dgm:pt modelId="{B0CEB5B4-F36B-4E21-B373-785D9573A332}" type="sibTrans" cxnId="{4A598636-02B5-4538-9FDE-860D616275AB}">
      <dgm:prSet/>
      <dgm:spPr/>
      <dgm:t>
        <a:bodyPr/>
        <a:lstStyle/>
        <a:p>
          <a:endParaRPr lang="ru-UA" sz="1400">
            <a:latin typeface="Raleway" pitchFamily="2" charset="-52"/>
          </a:endParaRPr>
        </a:p>
      </dgm:t>
    </dgm:pt>
    <dgm:pt modelId="{BDF82279-CEA8-4236-802B-7856776DED68}">
      <dgm:prSet custT="1"/>
      <dgm:spPr/>
      <dgm:t>
        <a:bodyPr/>
        <a:lstStyle/>
        <a:p>
          <a:pPr>
            <a:buClr>
              <a:srgbClr val="000000"/>
            </a:buClr>
            <a:buSzPts val="1350"/>
            <a:buFont typeface="Symbol" panose="05050102010706020507" pitchFamily="18" charset="2"/>
            <a:buNone/>
          </a:pPr>
          <a:r>
            <a:rPr lang="uk-UA" sz="1600" b="1" u="none" dirty="0">
              <a:uFillTx/>
              <a:latin typeface="+mn-lt"/>
              <a:cs typeface="Times New Roman" panose="02020603050405020304" pitchFamily="18" charset="0"/>
            </a:rPr>
            <a:t>Коригуючі</a:t>
          </a:r>
          <a:endParaRPr lang="aa-ET" sz="1600" b="1" u="none" dirty="0">
            <a:uFillTx/>
            <a:latin typeface="+mn-lt"/>
            <a:cs typeface="Times New Roman" panose="02020603050405020304" pitchFamily="18" charset="0"/>
          </a:endParaRPr>
        </a:p>
      </dgm:t>
    </dgm:pt>
    <dgm:pt modelId="{BC2D7FB8-4B90-4740-80A8-5B52C2F5A67B}" type="parTrans" cxnId="{81B8F576-FAC8-494E-8860-DB3866F3590F}">
      <dgm:prSet/>
      <dgm:spPr/>
      <dgm:t>
        <a:bodyPr/>
        <a:lstStyle/>
        <a:p>
          <a:endParaRPr lang="ru-UA" sz="1400">
            <a:latin typeface="Raleway" pitchFamily="2" charset="-52"/>
          </a:endParaRPr>
        </a:p>
      </dgm:t>
    </dgm:pt>
    <dgm:pt modelId="{C9633A03-94B9-4030-904B-B45E2B4F5580}" type="sibTrans" cxnId="{81B8F576-FAC8-494E-8860-DB3866F3590F}">
      <dgm:prSet/>
      <dgm:spPr/>
      <dgm:t>
        <a:bodyPr/>
        <a:lstStyle/>
        <a:p>
          <a:endParaRPr lang="ru-UA" sz="1400">
            <a:latin typeface="Raleway" pitchFamily="2" charset="-52"/>
          </a:endParaRPr>
        </a:p>
      </dgm:t>
    </dgm:pt>
    <dgm:pt modelId="{92722DDF-D700-42FB-9AFC-51B0EC479C19}">
      <dgm:prSet custT="1"/>
      <dgm:spPr/>
      <dgm:t>
        <a:bodyPr/>
        <a:lstStyle/>
        <a:p>
          <a:pPr>
            <a:buClr>
              <a:srgbClr val="000000"/>
            </a:buClr>
            <a:buSzPts val="1350"/>
            <a:buFont typeface="Symbol" panose="05050102010706020507" pitchFamily="18" charset="2"/>
            <a:buNone/>
          </a:pPr>
          <a:r>
            <a:rPr lang="uk-UA" sz="1400" u="none" dirty="0">
              <a:uFillTx/>
              <a:latin typeface="+mn-lt"/>
              <a:cs typeface="Times New Roman" panose="02020603050405020304" pitchFamily="18" charset="0"/>
            </a:rPr>
            <a:t>спрямовані на коригування небажаних результатів, що виникли, та можуть допомогти відновити / повернути втрачені ресурси</a:t>
          </a:r>
          <a:endParaRPr lang="aa-ET" sz="1400" u="none" dirty="0">
            <a:uFillTx/>
            <a:latin typeface="+mn-lt"/>
            <a:cs typeface="Times New Roman" panose="02020603050405020304" pitchFamily="18" charset="0"/>
          </a:endParaRPr>
        </a:p>
      </dgm:t>
    </dgm:pt>
    <dgm:pt modelId="{1A9CE7EF-BD29-43DB-8F54-10FBB79FBC49}" type="parTrans" cxnId="{E6487E18-6BB7-418B-9C4B-1B36E2B1F72D}">
      <dgm:prSet/>
      <dgm:spPr/>
      <dgm:t>
        <a:bodyPr/>
        <a:lstStyle/>
        <a:p>
          <a:endParaRPr lang="ru-UA" sz="1400">
            <a:latin typeface="Raleway" pitchFamily="2" charset="-52"/>
          </a:endParaRPr>
        </a:p>
      </dgm:t>
    </dgm:pt>
    <dgm:pt modelId="{AD300F03-D822-49AD-B530-E44F5DE80687}" type="sibTrans" cxnId="{E6487E18-6BB7-418B-9C4B-1B36E2B1F72D}">
      <dgm:prSet/>
      <dgm:spPr/>
      <dgm:t>
        <a:bodyPr/>
        <a:lstStyle/>
        <a:p>
          <a:endParaRPr lang="ru-UA" sz="1400">
            <a:latin typeface="Raleway" pitchFamily="2" charset="-52"/>
          </a:endParaRPr>
        </a:p>
      </dgm:t>
    </dgm:pt>
    <dgm:pt modelId="{C04F64DA-70EA-4B19-9EA5-82392CA9B838}" type="pres">
      <dgm:prSet presAssocID="{2FBFFE86-9951-44DF-AC48-4E83942683F3}" presName="Name0" presStyleCnt="0">
        <dgm:presLayoutVars>
          <dgm:dir/>
          <dgm:animLvl val="lvl"/>
          <dgm:resizeHandles val="exact"/>
        </dgm:presLayoutVars>
      </dgm:prSet>
      <dgm:spPr/>
      <dgm:t>
        <a:bodyPr/>
        <a:lstStyle/>
        <a:p>
          <a:endParaRPr lang="ru-RU"/>
        </a:p>
      </dgm:t>
    </dgm:pt>
    <dgm:pt modelId="{37E8C0D6-6164-4F0B-95EE-FDB5B226C8A7}" type="pres">
      <dgm:prSet presAssocID="{1D522C39-FBAE-4DE3-95E5-D744B27979A9}" presName="composite" presStyleCnt="0"/>
      <dgm:spPr/>
    </dgm:pt>
    <dgm:pt modelId="{4356161F-6B32-4599-BF5E-EA733300EDAC}" type="pres">
      <dgm:prSet presAssocID="{1D522C39-FBAE-4DE3-95E5-D744B27979A9}" presName="parTx" presStyleLbl="alignNode1" presStyleIdx="0" presStyleCnt="4">
        <dgm:presLayoutVars>
          <dgm:chMax val="0"/>
          <dgm:chPref val="0"/>
          <dgm:bulletEnabled val="1"/>
        </dgm:presLayoutVars>
      </dgm:prSet>
      <dgm:spPr/>
      <dgm:t>
        <a:bodyPr/>
        <a:lstStyle/>
        <a:p>
          <a:endParaRPr lang="ru-RU"/>
        </a:p>
      </dgm:t>
    </dgm:pt>
    <dgm:pt modelId="{E844B297-FAB9-49C3-9C33-6749C1252061}" type="pres">
      <dgm:prSet presAssocID="{1D522C39-FBAE-4DE3-95E5-D744B27979A9}" presName="desTx" presStyleLbl="alignAccFollowNode1" presStyleIdx="0" presStyleCnt="4">
        <dgm:presLayoutVars>
          <dgm:bulletEnabled val="1"/>
        </dgm:presLayoutVars>
      </dgm:prSet>
      <dgm:spPr/>
      <dgm:t>
        <a:bodyPr/>
        <a:lstStyle/>
        <a:p>
          <a:endParaRPr lang="ru-RU"/>
        </a:p>
      </dgm:t>
    </dgm:pt>
    <dgm:pt modelId="{B010C805-EB4B-4960-8CCA-0FDD9F6E6F33}" type="pres">
      <dgm:prSet presAssocID="{4108ABEF-0842-4640-AF20-9B806DF8185D}" presName="space" presStyleCnt="0"/>
      <dgm:spPr/>
    </dgm:pt>
    <dgm:pt modelId="{2CDA8A5E-DFD9-438D-9AA6-19BF09A81A8C}" type="pres">
      <dgm:prSet presAssocID="{96E3F9A1-7B37-4372-A7B2-1F888347436D}" presName="composite" presStyleCnt="0"/>
      <dgm:spPr/>
    </dgm:pt>
    <dgm:pt modelId="{4868CF96-FBA9-4AE1-A7C9-DD302758E475}" type="pres">
      <dgm:prSet presAssocID="{96E3F9A1-7B37-4372-A7B2-1F888347436D}" presName="parTx" presStyleLbl="alignNode1" presStyleIdx="1" presStyleCnt="4">
        <dgm:presLayoutVars>
          <dgm:chMax val="0"/>
          <dgm:chPref val="0"/>
          <dgm:bulletEnabled val="1"/>
        </dgm:presLayoutVars>
      </dgm:prSet>
      <dgm:spPr/>
      <dgm:t>
        <a:bodyPr/>
        <a:lstStyle/>
        <a:p>
          <a:endParaRPr lang="ru-RU"/>
        </a:p>
      </dgm:t>
    </dgm:pt>
    <dgm:pt modelId="{A6BC3332-D166-453B-B0CE-D8DC8C0E52DA}" type="pres">
      <dgm:prSet presAssocID="{96E3F9A1-7B37-4372-A7B2-1F888347436D}" presName="desTx" presStyleLbl="alignAccFollowNode1" presStyleIdx="1" presStyleCnt="4">
        <dgm:presLayoutVars>
          <dgm:bulletEnabled val="1"/>
        </dgm:presLayoutVars>
      </dgm:prSet>
      <dgm:spPr/>
      <dgm:t>
        <a:bodyPr/>
        <a:lstStyle/>
        <a:p>
          <a:endParaRPr lang="ru-RU"/>
        </a:p>
      </dgm:t>
    </dgm:pt>
    <dgm:pt modelId="{17E81F27-161C-48AC-892E-09127A901A6F}" type="pres">
      <dgm:prSet presAssocID="{2807988E-27DC-4EF3-84E7-91DD9F53346D}" presName="space" presStyleCnt="0"/>
      <dgm:spPr/>
    </dgm:pt>
    <dgm:pt modelId="{2D63444E-DFF2-45BC-B16C-FEE1A46229B5}" type="pres">
      <dgm:prSet presAssocID="{F95ED7DD-452B-410E-ACC5-3908C9EC7E4E}" presName="composite" presStyleCnt="0"/>
      <dgm:spPr/>
    </dgm:pt>
    <dgm:pt modelId="{567D7275-40E5-4B36-8C09-1A9FA8C9FBFA}" type="pres">
      <dgm:prSet presAssocID="{F95ED7DD-452B-410E-ACC5-3908C9EC7E4E}" presName="parTx" presStyleLbl="alignNode1" presStyleIdx="2" presStyleCnt="4">
        <dgm:presLayoutVars>
          <dgm:chMax val="0"/>
          <dgm:chPref val="0"/>
          <dgm:bulletEnabled val="1"/>
        </dgm:presLayoutVars>
      </dgm:prSet>
      <dgm:spPr/>
      <dgm:t>
        <a:bodyPr/>
        <a:lstStyle/>
        <a:p>
          <a:endParaRPr lang="ru-RU"/>
        </a:p>
      </dgm:t>
    </dgm:pt>
    <dgm:pt modelId="{C8CD13E0-81AB-4FE0-A366-7F153422213F}" type="pres">
      <dgm:prSet presAssocID="{F95ED7DD-452B-410E-ACC5-3908C9EC7E4E}" presName="desTx" presStyleLbl="alignAccFollowNode1" presStyleIdx="2" presStyleCnt="4">
        <dgm:presLayoutVars>
          <dgm:bulletEnabled val="1"/>
        </dgm:presLayoutVars>
      </dgm:prSet>
      <dgm:spPr/>
      <dgm:t>
        <a:bodyPr/>
        <a:lstStyle/>
        <a:p>
          <a:endParaRPr lang="ru-RU"/>
        </a:p>
      </dgm:t>
    </dgm:pt>
    <dgm:pt modelId="{A234E717-FDEC-471D-8850-C5BCF83D1B00}" type="pres">
      <dgm:prSet presAssocID="{75ED2A6C-99F8-4F03-A8F8-D206B5081D9D}" presName="space" presStyleCnt="0"/>
      <dgm:spPr/>
    </dgm:pt>
    <dgm:pt modelId="{0A4668CF-3A8A-42E9-882F-DCCE8FDFE5E9}" type="pres">
      <dgm:prSet presAssocID="{BDF82279-CEA8-4236-802B-7856776DED68}" presName="composite" presStyleCnt="0"/>
      <dgm:spPr/>
    </dgm:pt>
    <dgm:pt modelId="{0B4B8D0F-7EC2-4144-9C41-C14ABC281BE0}" type="pres">
      <dgm:prSet presAssocID="{BDF82279-CEA8-4236-802B-7856776DED68}" presName="parTx" presStyleLbl="alignNode1" presStyleIdx="3" presStyleCnt="4">
        <dgm:presLayoutVars>
          <dgm:chMax val="0"/>
          <dgm:chPref val="0"/>
          <dgm:bulletEnabled val="1"/>
        </dgm:presLayoutVars>
      </dgm:prSet>
      <dgm:spPr/>
      <dgm:t>
        <a:bodyPr/>
        <a:lstStyle/>
        <a:p>
          <a:endParaRPr lang="ru-RU"/>
        </a:p>
      </dgm:t>
    </dgm:pt>
    <dgm:pt modelId="{DA37260D-B9FC-4D1A-A644-1EE6A2671E30}" type="pres">
      <dgm:prSet presAssocID="{BDF82279-CEA8-4236-802B-7856776DED68}" presName="desTx" presStyleLbl="alignAccFollowNode1" presStyleIdx="3" presStyleCnt="4">
        <dgm:presLayoutVars>
          <dgm:bulletEnabled val="1"/>
        </dgm:presLayoutVars>
      </dgm:prSet>
      <dgm:spPr/>
      <dgm:t>
        <a:bodyPr/>
        <a:lstStyle/>
        <a:p>
          <a:endParaRPr lang="ru-RU"/>
        </a:p>
      </dgm:t>
    </dgm:pt>
  </dgm:ptLst>
  <dgm:cxnLst>
    <dgm:cxn modelId="{FC3BAAC4-AC8A-4FCC-9A21-D4F518A9CC6F}" srcId="{2FBFFE86-9951-44DF-AC48-4E83942683F3}" destId="{1D522C39-FBAE-4DE3-95E5-D744B27979A9}" srcOrd="0" destOrd="0" parTransId="{4F14E4AA-4911-4F8D-8E41-99172978CDAB}" sibTransId="{4108ABEF-0842-4640-AF20-9B806DF8185D}"/>
    <dgm:cxn modelId="{361DC3A0-B80D-4C93-AA87-F1707F34A79D}" type="presOf" srcId="{BDF82279-CEA8-4236-802B-7856776DED68}" destId="{0B4B8D0F-7EC2-4144-9C41-C14ABC281BE0}" srcOrd="0" destOrd="0" presId="urn:microsoft.com/office/officeart/2005/8/layout/hList1"/>
    <dgm:cxn modelId="{22C1AB4A-367C-4F71-8234-BB13A5B0D5B4}" srcId="{96E3F9A1-7B37-4372-A7B2-1F888347436D}" destId="{ACB590B7-E03C-4648-90B4-77246F00E699}" srcOrd="0" destOrd="0" parTransId="{933AE4DE-A15A-41D5-A571-09CAD9E7CDE9}" sibTransId="{9D83CED3-4CFC-4A57-95DC-2F67F0D1E14B}"/>
    <dgm:cxn modelId="{9406E808-987C-45CE-91F1-BCB819A901CC}" srcId="{1D522C39-FBAE-4DE3-95E5-D744B27979A9}" destId="{DEF1C392-D668-41A1-BCA0-30D6A7E7610F}" srcOrd="0" destOrd="0" parTransId="{827A2894-80A2-4120-B7EE-42FDA508A368}" sibTransId="{AE358308-334B-42D5-ADAE-5C8C511BCCA5}"/>
    <dgm:cxn modelId="{009B982F-A732-473A-9062-651F726A3625}" type="presOf" srcId="{F95ED7DD-452B-410E-ACC5-3908C9EC7E4E}" destId="{567D7275-40E5-4B36-8C09-1A9FA8C9FBFA}" srcOrd="0" destOrd="0" presId="urn:microsoft.com/office/officeart/2005/8/layout/hList1"/>
    <dgm:cxn modelId="{81B8F576-FAC8-494E-8860-DB3866F3590F}" srcId="{2FBFFE86-9951-44DF-AC48-4E83942683F3}" destId="{BDF82279-CEA8-4236-802B-7856776DED68}" srcOrd="3" destOrd="0" parTransId="{BC2D7FB8-4B90-4740-80A8-5B52C2F5A67B}" sibTransId="{C9633A03-94B9-4030-904B-B45E2B4F5580}"/>
    <dgm:cxn modelId="{A93FCFCA-3659-4CD8-8142-F896E296F20C}" type="presOf" srcId="{ACB590B7-E03C-4648-90B4-77246F00E699}" destId="{A6BC3332-D166-453B-B0CE-D8DC8C0E52DA}" srcOrd="0" destOrd="0" presId="urn:microsoft.com/office/officeart/2005/8/layout/hList1"/>
    <dgm:cxn modelId="{655B0A39-109C-4BA3-ABEB-BA2F9039AC0D}" type="presOf" srcId="{2FBFFE86-9951-44DF-AC48-4E83942683F3}" destId="{C04F64DA-70EA-4B19-9EA5-82392CA9B838}" srcOrd="0" destOrd="0" presId="urn:microsoft.com/office/officeart/2005/8/layout/hList1"/>
    <dgm:cxn modelId="{4A598636-02B5-4538-9FDE-860D616275AB}" srcId="{F95ED7DD-452B-410E-ACC5-3908C9EC7E4E}" destId="{B08BA084-30A7-4DC2-A86D-C5ECC9D08C18}" srcOrd="0" destOrd="0" parTransId="{7D44596E-8624-48C2-9761-3ACDDBA26D6B}" sibTransId="{B0CEB5B4-F36B-4E21-B373-785D9573A332}"/>
    <dgm:cxn modelId="{5C7FABA6-59FE-4F60-B172-8648C367CFA5}" type="presOf" srcId="{B08BA084-30A7-4DC2-A86D-C5ECC9D08C18}" destId="{C8CD13E0-81AB-4FE0-A366-7F153422213F}" srcOrd="0" destOrd="0" presId="urn:microsoft.com/office/officeart/2005/8/layout/hList1"/>
    <dgm:cxn modelId="{E6487E18-6BB7-418B-9C4B-1B36E2B1F72D}" srcId="{BDF82279-CEA8-4236-802B-7856776DED68}" destId="{92722DDF-D700-42FB-9AFC-51B0EC479C19}" srcOrd="0" destOrd="0" parTransId="{1A9CE7EF-BD29-43DB-8F54-10FBB79FBC49}" sibTransId="{AD300F03-D822-49AD-B530-E44F5DE80687}"/>
    <dgm:cxn modelId="{B9F5F49B-88AA-47F2-A0CB-B4888A792A98}" srcId="{2FBFFE86-9951-44DF-AC48-4E83942683F3}" destId="{96E3F9A1-7B37-4372-A7B2-1F888347436D}" srcOrd="1" destOrd="0" parTransId="{0C00813D-EC02-4197-925A-ABBEBDF70815}" sibTransId="{2807988E-27DC-4EF3-84E7-91DD9F53346D}"/>
    <dgm:cxn modelId="{817C1DBF-C5F4-4FB5-B9FC-AD475AB7C2BA}" type="presOf" srcId="{DEF1C392-D668-41A1-BCA0-30D6A7E7610F}" destId="{E844B297-FAB9-49C3-9C33-6749C1252061}" srcOrd="0" destOrd="0" presId="urn:microsoft.com/office/officeart/2005/8/layout/hList1"/>
    <dgm:cxn modelId="{A2B3998C-848C-403E-B816-5BB7527FD760}" type="presOf" srcId="{96E3F9A1-7B37-4372-A7B2-1F888347436D}" destId="{4868CF96-FBA9-4AE1-A7C9-DD302758E475}" srcOrd="0" destOrd="0" presId="urn:microsoft.com/office/officeart/2005/8/layout/hList1"/>
    <dgm:cxn modelId="{FB37010F-E1FF-4E4B-9022-C80C87B3823A}" type="presOf" srcId="{1D522C39-FBAE-4DE3-95E5-D744B27979A9}" destId="{4356161F-6B32-4599-BF5E-EA733300EDAC}" srcOrd="0" destOrd="0" presId="urn:microsoft.com/office/officeart/2005/8/layout/hList1"/>
    <dgm:cxn modelId="{851B63C7-2618-4D52-B075-DE453ED40ABD}" srcId="{2FBFFE86-9951-44DF-AC48-4E83942683F3}" destId="{F95ED7DD-452B-410E-ACC5-3908C9EC7E4E}" srcOrd="2" destOrd="0" parTransId="{38F6730F-354F-4B1C-8C07-82A315BF6A45}" sibTransId="{75ED2A6C-99F8-4F03-A8F8-D206B5081D9D}"/>
    <dgm:cxn modelId="{ED32E809-CACA-4649-9822-60E6D1DDF838}" type="presOf" srcId="{92722DDF-D700-42FB-9AFC-51B0EC479C19}" destId="{DA37260D-B9FC-4D1A-A644-1EE6A2671E30}" srcOrd="0" destOrd="0" presId="urn:microsoft.com/office/officeart/2005/8/layout/hList1"/>
    <dgm:cxn modelId="{468342E1-F14B-4704-A080-C3F16BD3CEF3}" type="presParOf" srcId="{C04F64DA-70EA-4B19-9EA5-82392CA9B838}" destId="{37E8C0D6-6164-4F0B-95EE-FDB5B226C8A7}" srcOrd="0" destOrd="0" presId="urn:microsoft.com/office/officeart/2005/8/layout/hList1"/>
    <dgm:cxn modelId="{1104B169-9105-4AE7-9604-D6A93C261C78}" type="presParOf" srcId="{37E8C0D6-6164-4F0B-95EE-FDB5B226C8A7}" destId="{4356161F-6B32-4599-BF5E-EA733300EDAC}" srcOrd="0" destOrd="0" presId="urn:microsoft.com/office/officeart/2005/8/layout/hList1"/>
    <dgm:cxn modelId="{7D5A14E0-60A5-478A-9DC2-807C67B77B6B}" type="presParOf" srcId="{37E8C0D6-6164-4F0B-95EE-FDB5B226C8A7}" destId="{E844B297-FAB9-49C3-9C33-6749C1252061}" srcOrd="1" destOrd="0" presId="urn:microsoft.com/office/officeart/2005/8/layout/hList1"/>
    <dgm:cxn modelId="{CDB4BB94-CEF6-4E26-9A94-EE4B3CBCFDD0}" type="presParOf" srcId="{C04F64DA-70EA-4B19-9EA5-82392CA9B838}" destId="{B010C805-EB4B-4960-8CCA-0FDD9F6E6F33}" srcOrd="1" destOrd="0" presId="urn:microsoft.com/office/officeart/2005/8/layout/hList1"/>
    <dgm:cxn modelId="{A68F1865-3232-4FE8-9EBF-19B19E01EF25}" type="presParOf" srcId="{C04F64DA-70EA-4B19-9EA5-82392CA9B838}" destId="{2CDA8A5E-DFD9-438D-9AA6-19BF09A81A8C}" srcOrd="2" destOrd="0" presId="urn:microsoft.com/office/officeart/2005/8/layout/hList1"/>
    <dgm:cxn modelId="{126EF4B4-51FC-4987-9CB8-329F701D8ECB}" type="presParOf" srcId="{2CDA8A5E-DFD9-438D-9AA6-19BF09A81A8C}" destId="{4868CF96-FBA9-4AE1-A7C9-DD302758E475}" srcOrd="0" destOrd="0" presId="urn:microsoft.com/office/officeart/2005/8/layout/hList1"/>
    <dgm:cxn modelId="{24D009C6-391F-4F5F-9C25-F01C8DB42E73}" type="presParOf" srcId="{2CDA8A5E-DFD9-438D-9AA6-19BF09A81A8C}" destId="{A6BC3332-D166-453B-B0CE-D8DC8C0E52DA}" srcOrd="1" destOrd="0" presId="urn:microsoft.com/office/officeart/2005/8/layout/hList1"/>
    <dgm:cxn modelId="{5483AA2A-4D54-4A91-B049-8F38B1C2F915}" type="presParOf" srcId="{C04F64DA-70EA-4B19-9EA5-82392CA9B838}" destId="{17E81F27-161C-48AC-892E-09127A901A6F}" srcOrd="3" destOrd="0" presId="urn:microsoft.com/office/officeart/2005/8/layout/hList1"/>
    <dgm:cxn modelId="{2F488B36-590E-490A-AB5F-01811841AC1A}" type="presParOf" srcId="{C04F64DA-70EA-4B19-9EA5-82392CA9B838}" destId="{2D63444E-DFF2-45BC-B16C-FEE1A46229B5}" srcOrd="4" destOrd="0" presId="urn:microsoft.com/office/officeart/2005/8/layout/hList1"/>
    <dgm:cxn modelId="{68362879-7DE2-484A-9E20-F4026B92CBCC}" type="presParOf" srcId="{2D63444E-DFF2-45BC-B16C-FEE1A46229B5}" destId="{567D7275-40E5-4B36-8C09-1A9FA8C9FBFA}" srcOrd="0" destOrd="0" presId="urn:microsoft.com/office/officeart/2005/8/layout/hList1"/>
    <dgm:cxn modelId="{C0D3575D-EE5B-4AD9-B531-674CCE1D1C3B}" type="presParOf" srcId="{2D63444E-DFF2-45BC-B16C-FEE1A46229B5}" destId="{C8CD13E0-81AB-4FE0-A366-7F153422213F}" srcOrd="1" destOrd="0" presId="urn:microsoft.com/office/officeart/2005/8/layout/hList1"/>
    <dgm:cxn modelId="{C16562FD-0857-4BD8-A2E3-786A5A1589E6}" type="presParOf" srcId="{C04F64DA-70EA-4B19-9EA5-82392CA9B838}" destId="{A234E717-FDEC-471D-8850-C5BCF83D1B00}" srcOrd="5" destOrd="0" presId="urn:microsoft.com/office/officeart/2005/8/layout/hList1"/>
    <dgm:cxn modelId="{1E86CD94-1709-4BA9-9BA7-3EEB7330BC03}" type="presParOf" srcId="{C04F64DA-70EA-4B19-9EA5-82392CA9B838}" destId="{0A4668CF-3A8A-42E9-882F-DCCE8FDFE5E9}" srcOrd="6" destOrd="0" presId="urn:microsoft.com/office/officeart/2005/8/layout/hList1"/>
    <dgm:cxn modelId="{E49EE008-F16C-4BBE-852D-F3A2A14BB74D}" type="presParOf" srcId="{0A4668CF-3A8A-42E9-882F-DCCE8FDFE5E9}" destId="{0B4B8D0F-7EC2-4144-9C41-C14ABC281BE0}" srcOrd="0" destOrd="0" presId="urn:microsoft.com/office/officeart/2005/8/layout/hList1"/>
    <dgm:cxn modelId="{1C915065-3BB7-4722-833E-78BAA9658293}" type="presParOf" srcId="{0A4668CF-3A8A-42E9-882F-DCCE8FDFE5E9}" destId="{DA37260D-B9FC-4D1A-A644-1EE6A2671E3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32D73F-2539-4872-BB4B-E149956A0F0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ru-UA"/>
        </a:p>
      </dgm:t>
    </dgm:pt>
    <dgm:pt modelId="{F3764A12-55F2-490C-9C0B-165EFB05997E}">
      <dgm:prSet phldrT="[Text]" custT="1"/>
      <dgm:spPr/>
      <dgm:t>
        <a:bodyPr/>
        <a:lstStyle/>
        <a:p>
          <a:pPr>
            <a:buFont typeface="+mj-lt"/>
            <a:buNone/>
          </a:pPr>
          <a:r>
            <a:rPr lang="uk-UA" sz="2000" b="1" dirty="0"/>
            <a:t>Шахрайство</a:t>
          </a:r>
          <a:r>
            <a:rPr lang="uk-UA" sz="2000" dirty="0"/>
            <a:t> </a:t>
          </a:r>
          <a:r>
            <a:rPr lang="uk-UA" sz="2000" i="1" dirty="0"/>
            <a:t>(</a:t>
          </a:r>
          <a:r>
            <a:rPr lang="en-US" sz="2000" i="1" dirty="0"/>
            <a:t>fraud</a:t>
          </a:r>
          <a:r>
            <a:rPr lang="uk-UA" sz="2000" i="1" dirty="0"/>
            <a:t>)</a:t>
          </a:r>
          <a:endParaRPr lang="ru-UA" sz="2000" dirty="0"/>
        </a:p>
      </dgm:t>
    </dgm:pt>
    <dgm:pt modelId="{A8A010B5-DBAF-4DA9-8275-382AF8FCEDF1}" type="parTrans" cxnId="{2804CCC5-2DCF-4467-8FB9-C82088601452}">
      <dgm:prSet/>
      <dgm:spPr/>
      <dgm:t>
        <a:bodyPr/>
        <a:lstStyle/>
        <a:p>
          <a:endParaRPr lang="ru-UA" sz="2000"/>
        </a:p>
      </dgm:t>
    </dgm:pt>
    <dgm:pt modelId="{068F47B6-0096-4D42-96F4-BC12D4B98247}" type="sibTrans" cxnId="{2804CCC5-2DCF-4467-8FB9-C82088601452}">
      <dgm:prSet/>
      <dgm:spPr/>
      <dgm:t>
        <a:bodyPr/>
        <a:lstStyle/>
        <a:p>
          <a:endParaRPr lang="ru-UA" sz="2000"/>
        </a:p>
      </dgm:t>
    </dgm:pt>
    <dgm:pt modelId="{1442EE02-1292-4376-B035-54F0A6D2E895}">
      <dgm:prSet custT="1"/>
      <dgm:spPr/>
      <dgm:t>
        <a:bodyPr/>
        <a:lstStyle/>
        <a:p>
          <a:pPr>
            <a:buFont typeface="+mj-lt"/>
            <a:buNone/>
          </a:pPr>
          <a:r>
            <a:rPr lang="uk-UA" sz="2000" b="1" dirty="0" smtClean="0"/>
            <a:t>Неправомірна вигода</a:t>
          </a:r>
          <a:endParaRPr lang="ru-UA" sz="2000" dirty="0"/>
        </a:p>
      </dgm:t>
    </dgm:pt>
    <dgm:pt modelId="{F00E9426-A1C2-423E-B90F-0C5A3A03ADAB}" type="parTrans" cxnId="{AC66C4B8-B3A2-49C1-A767-5712F6C789AD}">
      <dgm:prSet/>
      <dgm:spPr/>
      <dgm:t>
        <a:bodyPr/>
        <a:lstStyle/>
        <a:p>
          <a:endParaRPr lang="ru-UA" sz="2000"/>
        </a:p>
      </dgm:t>
    </dgm:pt>
    <dgm:pt modelId="{B1B24797-F387-4AC8-896A-93C51C7F03DA}" type="sibTrans" cxnId="{AC66C4B8-B3A2-49C1-A767-5712F6C789AD}">
      <dgm:prSet/>
      <dgm:spPr/>
      <dgm:t>
        <a:bodyPr/>
        <a:lstStyle/>
        <a:p>
          <a:endParaRPr lang="ru-UA" sz="2000"/>
        </a:p>
      </dgm:t>
    </dgm:pt>
    <dgm:pt modelId="{6DAAB11A-FE3B-451D-A02D-345795486BD7}">
      <dgm:prSet phldrT="[Text]" custT="1"/>
      <dgm:spPr/>
      <dgm:t>
        <a:bodyPr/>
        <a:lstStyle/>
        <a:p>
          <a:pPr>
            <a:buFont typeface="+mj-lt"/>
            <a:buNone/>
          </a:pPr>
          <a:r>
            <a:rPr lang="uk-UA" sz="2000" dirty="0"/>
            <a:t>навмисна дія однієї особи або кількох осіб, які належать до управлінського персоналу, тих, кого наділено найвищими повноваженнями, працівників або третіх сторін із застосуванням омани для отримання неправомірної або незаконної вигоди</a:t>
          </a:r>
          <a:endParaRPr lang="ru-UA" sz="2000" dirty="0"/>
        </a:p>
      </dgm:t>
    </dgm:pt>
    <dgm:pt modelId="{8933D369-3AA4-4B94-B973-1F5B857AF390}" type="parTrans" cxnId="{3D436A4E-CE0F-4589-A0EC-7ED49CC66E05}">
      <dgm:prSet/>
      <dgm:spPr/>
      <dgm:t>
        <a:bodyPr/>
        <a:lstStyle/>
        <a:p>
          <a:endParaRPr lang="ru-UA" sz="2000"/>
        </a:p>
      </dgm:t>
    </dgm:pt>
    <dgm:pt modelId="{D49E5BAE-0910-4B3E-BB10-C8BBC335D4E7}" type="sibTrans" cxnId="{3D436A4E-CE0F-4589-A0EC-7ED49CC66E05}">
      <dgm:prSet/>
      <dgm:spPr/>
      <dgm:t>
        <a:bodyPr/>
        <a:lstStyle/>
        <a:p>
          <a:endParaRPr lang="ru-UA" sz="2000"/>
        </a:p>
      </dgm:t>
    </dgm:pt>
    <dgm:pt modelId="{C90ECDA9-FC14-4F61-A9CF-EEBF314DAD2D}">
      <dgm:prSet phldrT="[Text]" custT="1"/>
      <dgm:spPr/>
      <dgm:t>
        <a:bodyPr/>
        <a:lstStyle/>
        <a:p>
          <a:r>
            <a:rPr lang="uk-UA" sz="2000" i="1" dirty="0"/>
            <a:t>IS</a:t>
          </a:r>
          <a:r>
            <a:rPr lang="en-US" sz="2000" i="1" dirty="0"/>
            <a:t>SAI</a:t>
          </a:r>
          <a:r>
            <a:rPr lang="uk-UA" sz="2000" i="1" dirty="0"/>
            <a:t> 2240.11 / IS</a:t>
          </a:r>
          <a:r>
            <a:rPr lang="en-US" sz="2000" i="1" dirty="0"/>
            <a:t>A</a:t>
          </a:r>
          <a:r>
            <a:rPr lang="uk-UA" sz="2000" i="1" dirty="0"/>
            <a:t> 240.11</a:t>
          </a:r>
          <a:endParaRPr lang="ru-UA" sz="2000" dirty="0"/>
        </a:p>
      </dgm:t>
    </dgm:pt>
    <dgm:pt modelId="{EA069483-B903-447C-B3F6-D3F69F01A8EB}" type="parTrans" cxnId="{3A899534-8134-4B0C-8A1A-2BDF9A0C1262}">
      <dgm:prSet/>
      <dgm:spPr/>
      <dgm:t>
        <a:bodyPr/>
        <a:lstStyle/>
        <a:p>
          <a:endParaRPr lang="ru-UA" sz="2000"/>
        </a:p>
      </dgm:t>
    </dgm:pt>
    <dgm:pt modelId="{43B3729B-2E18-414D-8AFC-4CDA9390812E}" type="sibTrans" cxnId="{3A899534-8134-4B0C-8A1A-2BDF9A0C1262}">
      <dgm:prSet/>
      <dgm:spPr/>
      <dgm:t>
        <a:bodyPr/>
        <a:lstStyle/>
        <a:p>
          <a:endParaRPr lang="ru-UA" sz="2000"/>
        </a:p>
      </dgm:t>
    </dgm:pt>
    <dgm:pt modelId="{ECDEB0EB-CEBC-4C9E-BC52-979937E0DA92}">
      <dgm:prSet custT="1"/>
      <dgm:spPr/>
      <dgm:t>
        <a:bodyPr/>
        <a:lstStyle/>
        <a:p>
          <a:pPr>
            <a:buFont typeface="+mj-lt"/>
            <a:buNone/>
          </a:pPr>
          <a:r>
            <a:rPr lang="uk-UA" sz="2000" i="1" dirty="0"/>
            <a:t>ISSAI 400.55</a:t>
          </a:r>
          <a:endParaRPr lang="ru-UA" sz="2000" dirty="0"/>
        </a:p>
      </dgm:t>
    </dgm:pt>
    <dgm:pt modelId="{4175270F-09DF-438A-AD86-EAB2F2AC1510}" type="parTrans" cxnId="{A27EDCA7-2911-437F-B4F2-600F08B48957}">
      <dgm:prSet/>
      <dgm:spPr/>
      <dgm:t>
        <a:bodyPr/>
        <a:lstStyle/>
        <a:p>
          <a:endParaRPr lang="ru-UA" sz="2000"/>
        </a:p>
      </dgm:t>
    </dgm:pt>
    <dgm:pt modelId="{751281D9-F240-4FE0-80D2-0EEB75421716}" type="sibTrans" cxnId="{A27EDCA7-2911-437F-B4F2-600F08B48957}">
      <dgm:prSet/>
      <dgm:spPr/>
      <dgm:t>
        <a:bodyPr/>
        <a:lstStyle/>
        <a:p>
          <a:endParaRPr lang="ru-UA" sz="2000"/>
        </a:p>
      </dgm:t>
    </dgm:pt>
    <dgm:pt modelId="{1D365055-5B24-43E0-9F41-7034547287BF}">
      <dgm:prSet custT="1"/>
      <dgm:spPr/>
      <dgm:t>
        <a:bodyPr/>
        <a:lstStyle/>
        <a:p>
          <a:pPr>
            <a:buFont typeface="+mj-lt"/>
            <a:buNone/>
          </a:pPr>
          <a:r>
            <a:rPr lang="uk-UA" sz="2000" dirty="0"/>
            <a:t>переваги неекономічного чи економічного характеру, отримані внаслідок умисних дій однієї чи кількох осіб серед керівництва, осіб, уповноважених на управління, працівників чи третіх осіб</a:t>
          </a:r>
          <a:r>
            <a:rPr lang="uk-UA" sz="2000" i="1" dirty="0"/>
            <a:t> </a:t>
          </a:r>
          <a:r>
            <a:rPr lang="uk-UA" sz="2000" i="0" dirty="0"/>
            <a:t>на державній службі</a:t>
          </a:r>
          <a:endParaRPr lang="ru-UA" sz="2000" i="0" dirty="0"/>
        </a:p>
      </dgm:t>
    </dgm:pt>
    <dgm:pt modelId="{723DE99B-819C-4BED-BCCE-0D2098A8E51D}" type="parTrans" cxnId="{7B715E22-FFA7-4C1E-BE65-9AD7D26F9D25}">
      <dgm:prSet/>
      <dgm:spPr/>
      <dgm:t>
        <a:bodyPr/>
        <a:lstStyle/>
        <a:p>
          <a:endParaRPr lang="ru-UA" sz="2000"/>
        </a:p>
      </dgm:t>
    </dgm:pt>
    <dgm:pt modelId="{AF5BA40F-79DA-4250-BEDF-E214FBEC1922}" type="sibTrans" cxnId="{7B715E22-FFA7-4C1E-BE65-9AD7D26F9D25}">
      <dgm:prSet/>
      <dgm:spPr/>
      <dgm:t>
        <a:bodyPr/>
        <a:lstStyle/>
        <a:p>
          <a:endParaRPr lang="ru-UA" sz="2000"/>
        </a:p>
      </dgm:t>
    </dgm:pt>
    <dgm:pt modelId="{950BFB7A-3779-40DB-AD1E-0AAD95747A02}" type="pres">
      <dgm:prSet presAssocID="{9832D73F-2539-4872-BB4B-E149956A0F09}" presName="Name0" presStyleCnt="0">
        <dgm:presLayoutVars>
          <dgm:chMax/>
          <dgm:chPref val="3"/>
          <dgm:dir/>
          <dgm:animOne val="branch"/>
          <dgm:animLvl val="lvl"/>
        </dgm:presLayoutVars>
      </dgm:prSet>
      <dgm:spPr/>
      <dgm:t>
        <a:bodyPr/>
        <a:lstStyle/>
        <a:p>
          <a:endParaRPr lang="ru-RU"/>
        </a:p>
      </dgm:t>
    </dgm:pt>
    <dgm:pt modelId="{5BAEB5D0-CE52-4004-9175-EA9D93D465F3}" type="pres">
      <dgm:prSet presAssocID="{F3764A12-55F2-490C-9C0B-165EFB05997E}" presName="composite" presStyleCnt="0"/>
      <dgm:spPr/>
    </dgm:pt>
    <dgm:pt modelId="{59AD310E-7688-4491-BFC9-D0D3489CC936}" type="pres">
      <dgm:prSet presAssocID="{F3764A12-55F2-490C-9C0B-165EFB05997E}" presName="FirstChild" presStyleLbl="revTx" presStyleIdx="0" presStyleCnt="4">
        <dgm:presLayoutVars>
          <dgm:chMax val="0"/>
          <dgm:chPref val="0"/>
          <dgm:bulletEnabled val="1"/>
        </dgm:presLayoutVars>
      </dgm:prSet>
      <dgm:spPr/>
      <dgm:t>
        <a:bodyPr/>
        <a:lstStyle/>
        <a:p>
          <a:endParaRPr lang="ru-RU"/>
        </a:p>
      </dgm:t>
    </dgm:pt>
    <dgm:pt modelId="{3FF3DCFD-D5EE-4F7F-A61A-1E5ED83EDEF8}" type="pres">
      <dgm:prSet presAssocID="{F3764A12-55F2-490C-9C0B-165EFB05997E}" presName="Parent" presStyleLbl="alignNode1" presStyleIdx="0" presStyleCnt="2">
        <dgm:presLayoutVars>
          <dgm:chMax val="3"/>
          <dgm:chPref val="3"/>
          <dgm:bulletEnabled val="1"/>
        </dgm:presLayoutVars>
      </dgm:prSet>
      <dgm:spPr/>
      <dgm:t>
        <a:bodyPr/>
        <a:lstStyle/>
        <a:p>
          <a:endParaRPr lang="ru-RU"/>
        </a:p>
      </dgm:t>
    </dgm:pt>
    <dgm:pt modelId="{C995C271-AE4A-41CE-BC1E-A3BADAAE247E}" type="pres">
      <dgm:prSet presAssocID="{F3764A12-55F2-490C-9C0B-165EFB05997E}" presName="Accent" presStyleLbl="parChTrans1D1" presStyleIdx="0" presStyleCnt="2"/>
      <dgm:spPr/>
    </dgm:pt>
    <dgm:pt modelId="{48D8D5B2-34EF-49FE-9C16-CA87FC662447}" type="pres">
      <dgm:prSet presAssocID="{F3764A12-55F2-490C-9C0B-165EFB05997E}" presName="Child" presStyleLbl="revTx" presStyleIdx="1" presStyleCnt="4">
        <dgm:presLayoutVars>
          <dgm:chMax val="0"/>
          <dgm:chPref val="0"/>
          <dgm:bulletEnabled val="1"/>
        </dgm:presLayoutVars>
      </dgm:prSet>
      <dgm:spPr/>
      <dgm:t>
        <a:bodyPr/>
        <a:lstStyle/>
        <a:p>
          <a:endParaRPr lang="ru-RU"/>
        </a:p>
      </dgm:t>
    </dgm:pt>
    <dgm:pt modelId="{BE31605B-0714-4847-BAF1-83F4A669056D}" type="pres">
      <dgm:prSet presAssocID="{068F47B6-0096-4D42-96F4-BC12D4B98247}" presName="sibTrans" presStyleCnt="0"/>
      <dgm:spPr/>
    </dgm:pt>
    <dgm:pt modelId="{DA68EC4E-92A6-4B20-9115-E02DD414478A}" type="pres">
      <dgm:prSet presAssocID="{1442EE02-1292-4376-B035-54F0A6D2E895}" presName="composite" presStyleCnt="0"/>
      <dgm:spPr/>
    </dgm:pt>
    <dgm:pt modelId="{BD87F9B0-DD58-490B-89D6-A995B4979517}" type="pres">
      <dgm:prSet presAssocID="{1442EE02-1292-4376-B035-54F0A6D2E895}" presName="FirstChild" presStyleLbl="revTx" presStyleIdx="2" presStyleCnt="4">
        <dgm:presLayoutVars>
          <dgm:chMax val="0"/>
          <dgm:chPref val="0"/>
          <dgm:bulletEnabled val="1"/>
        </dgm:presLayoutVars>
      </dgm:prSet>
      <dgm:spPr/>
      <dgm:t>
        <a:bodyPr/>
        <a:lstStyle/>
        <a:p>
          <a:endParaRPr lang="ru-RU"/>
        </a:p>
      </dgm:t>
    </dgm:pt>
    <dgm:pt modelId="{8AFF61FC-F8FE-4297-BCB3-657819D250C6}" type="pres">
      <dgm:prSet presAssocID="{1442EE02-1292-4376-B035-54F0A6D2E895}" presName="Parent" presStyleLbl="alignNode1" presStyleIdx="1" presStyleCnt="2">
        <dgm:presLayoutVars>
          <dgm:chMax val="3"/>
          <dgm:chPref val="3"/>
          <dgm:bulletEnabled val="1"/>
        </dgm:presLayoutVars>
      </dgm:prSet>
      <dgm:spPr/>
      <dgm:t>
        <a:bodyPr/>
        <a:lstStyle/>
        <a:p>
          <a:endParaRPr lang="ru-RU"/>
        </a:p>
      </dgm:t>
    </dgm:pt>
    <dgm:pt modelId="{6B4251F6-08D5-4F92-A4E2-8EF54C56C7E4}" type="pres">
      <dgm:prSet presAssocID="{1442EE02-1292-4376-B035-54F0A6D2E895}" presName="Accent" presStyleLbl="parChTrans1D1" presStyleIdx="1" presStyleCnt="2"/>
      <dgm:spPr/>
    </dgm:pt>
    <dgm:pt modelId="{FDAD8824-D1F9-4F55-97AB-6BCCB67E1CB2}" type="pres">
      <dgm:prSet presAssocID="{1442EE02-1292-4376-B035-54F0A6D2E895}" presName="Child" presStyleLbl="revTx" presStyleIdx="3" presStyleCnt="4">
        <dgm:presLayoutVars>
          <dgm:chMax val="0"/>
          <dgm:chPref val="0"/>
          <dgm:bulletEnabled val="1"/>
        </dgm:presLayoutVars>
      </dgm:prSet>
      <dgm:spPr/>
      <dgm:t>
        <a:bodyPr/>
        <a:lstStyle/>
        <a:p>
          <a:endParaRPr lang="ru-RU"/>
        </a:p>
      </dgm:t>
    </dgm:pt>
  </dgm:ptLst>
  <dgm:cxnLst>
    <dgm:cxn modelId="{D121E540-D71B-4448-AC07-ACC61F5E015E}" type="presOf" srcId="{9832D73F-2539-4872-BB4B-E149956A0F09}" destId="{950BFB7A-3779-40DB-AD1E-0AAD95747A02}" srcOrd="0" destOrd="0" presId="urn:microsoft.com/office/officeart/2011/layout/TabList"/>
    <dgm:cxn modelId="{2804CCC5-2DCF-4467-8FB9-C82088601452}" srcId="{9832D73F-2539-4872-BB4B-E149956A0F09}" destId="{F3764A12-55F2-490C-9C0B-165EFB05997E}" srcOrd="0" destOrd="0" parTransId="{A8A010B5-DBAF-4DA9-8275-382AF8FCEDF1}" sibTransId="{068F47B6-0096-4D42-96F4-BC12D4B98247}"/>
    <dgm:cxn modelId="{7B715E22-FFA7-4C1E-BE65-9AD7D26F9D25}" srcId="{1442EE02-1292-4376-B035-54F0A6D2E895}" destId="{1D365055-5B24-43E0-9F41-7034547287BF}" srcOrd="1" destOrd="0" parTransId="{723DE99B-819C-4BED-BCCE-0D2098A8E51D}" sibTransId="{AF5BA40F-79DA-4250-BEDF-E214FBEC1922}"/>
    <dgm:cxn modelId="{A27EDCA7-2911-437F-B4F2-600F08B48957}" srcId="{1442EE02-1292-4376-B035-54F0A6D2E895}" destId="{ECDEB0EB-CEBC-4C9E-BC52-979937E0DA92}" srcOrd="0" destOrd="0" parTransId="{4175270F-09DF-438A-AD86-EAB2F2AC1510}" sibTransId="{751281D9-F240-4FE0-80D2-0EEB75421716}"/>
    <dgm:cxn modelId="{3A899534-8134-4B0C-8A1A-2BDF9A0C1262}" srcId="{F3764A12-55F2-490C-9C0B-165EFB05997E}" destId="{C90ECDA9-FC14-4F61-A9CF-EEBF314DAD2D}" srcOrd="0" destOrd="0" parTransId="{EA069483-B903-447C-B3F6-D3F69F01A8EB}" sibTransId="{43B3729B-2E18-414D-8AFC-4CDA9390812E}"/>
    <dgm:cxn modelId="{D6B142F6-F257-4D45-9BF7-63BC68FC6B1E}" type="presOf" srcId="{ECDEB0EB-CEBC-4C9E-BC52-979937E0DA92}" destId="{BD87F9B0-DD58-490B-89D6-A995B4979517}" srcOrd="0" destOrd="0" presId="urn:microsoft.com/office/officeart/2011/layout/TabList"/>
    <dgm:cxn modelId="{ABD454EC-8E58-41A0-9F71-00733B653482}" type="presOf" srcId="{F3764A12-55F2-490C-9C0B-165EFB05997E}" destId="{3FF3DCFD-D5EE-4F7F-A61A-1E5ED83EDEF8}" srcOrd="0" destOrd="0" presId="urn:microsoft.com/office/officeart/2011/layout/TabList"/>
    <dgm:cxn modelId="{AC66C4B8-B3A2-49C1-A767-5712F6C789AD}" srcId="{9832D73F-2539-4872-BB4B-E149956A0F09}" destId="{1442EE02-1292-4376-B035-54F0A6D2E895}" srcOrd="1" destOrd="0" parTransId="{F00E9426-A1C2-423E-B90F-0C5A3A03ADAB}" sibTransId="{B1B24797-F387-4AC8-896A-93C51C7F03DA}"/>
    <dgm:cxn modelId="{122AC93E-A927-479B-B9A7-256388D2336B}" type="presOf" srcId="{C90ECDA9-FC14-4F61-A9CF-EEBF314DAD2D}" destId="{59AD310E-7688-4491-BFC9-D0D3489CC936}" srcOrd="0" destOrd="0" presId="urn:microsoft.com/office/officeart/2011/layout/TabList"/>
    <dgm:cxn modelId="{3D436A4E-CE0F-4589-A0EC-7ED49CC66E05}" srcId="{F3764A12-55F2-490C-9C0B-165EFB05997E}" destId="{6DAAB11A-FE3B-451D-A02D-345795486BD7}" srcOrd="1" destOrd="0" parTransId="{8933D369-3AA4-4B94-B973-1F5B857AF390}" sibTransId="{D49E5BAE-0910-4B3E-BB10-C8BBC335D4E7}"/>
    <dgm:cxn modelId="{6E17588A-9BDE-4A3C-845D-A170586D7E9D}" type="presOf" srcId="{6DAAB11A-FE3B-451D-A02D-345795486BD7}" destId="{48D8D5B2-34EF-49FE-9C16-CA87FC662447}" srcOrd="0" destOrd="0" presId="urn:microsoft.com/office/officeart/2011/layout/TabList"/>
    <dgm:cxn modelId="{4C682F97-5282-47B5-BE12-0A1407F6A481}" type="presOf" srcId="{1D365055-5B24-43E0-9F41-7034547287BF}" destId="{FDAD8824-D1F9-4F55-97AB-6BCCB67E1CB2}" srcOrd="0" destOrd="0" presId="urn:microsoft.com/office/officeart/2011/layout/TabList"/>
    <dgm:cxn modelId="{7624CF86-FCD2-4F54-886B-98FB45C7D005}" type="presOf" srcId="{1442EE02-1292-4376-B035-54F0A6D2E895}" destId="{8AFF61FC-F8FE-4297-BCB3-657819D250C6}" srcOrd="0" destOrd="0" presId="urn:microsoft.com/office/officeart/2011/layout/TabList"/>
    <dgm:cxn modelId="{877B2E16-10B6-4587-8A74-23785B7551FA}" type="presParOf" srcId="{950BFB7A-3779-40DB-AD1E-0AAD95747A02}" destId="{5BAEB5D0-CE52-4004-9175-EA9D93D465F3}" srcOrd="0" destOrd="0" presId="urn:microsoft.com/office/officeart/2011/layout/TabList"/>
    <dgm:cxn modelId="{6E43525F-5906-4AB9-BE3A-868BD1A19109}" type="presParOf" srcId="{5BAEB5D0-CE52-4004-9175-EA9D93D465F3}" destId="{59AD310E-7688-4491-BFC9-D0D3489CC936}" srcOrd="0" destOrd="0" presId="urn:microsoft.com/office/officeart/2011/layout/TabList"/>
    <dgm:cxn modelId="{6DDF7FE1-F832-4D52-AC87-6E03A7D87291}" type="presParOf" srcId="{5BAEB5D0-CE52-4004-9175-EA9D93D465F3}" destId="{3FF3DCFD-D5EE-4F7F-A61A-1E5ED83EDEF8}" srcOrd="1" destOrd="0" presId="urn:microsoft.com/office/officeart/2011/layout/TabList"/>
    <dgm:cxn modelId="{A665BF2D-19D1-4335-B88F-D2BF5731BB65}" type="presParOf" srcId="{5BAEB5D0-CE52-4004-9175-EA9D93D465F3}" destId="{C995C271-AE4A-41CE-BC1E-A3BADAAE247E}" srcOrd="2" destOrd="0" presId="urn:microsoft.com/office/officeart/2011/layout/TabList"/>
    <dgm:cxn modelId="{F6C874A9-1BBC-4775-9CAC-D41CCA262A70}" type="presParOf" srcId="{950BFB7A-3779-40DB-AD1E-0AAD95747A02}" destId="{48D8D5B2-34EF-49FE-9C16-CA87FC662447}" srcOrd="1" destOrd="0" presId="urn:microsoft.com/office/officeart/2011/layout/TabList"/>
    <dgm:cxn modelId="{05BB45F5-BCC6-4F23-9B07-A2D6C9E475E4}" type="presParOf" srcId="{950BFB7A-3779-40DB-AD1E-0AAD95747A02}" destId="{BE31605B-0714-4847-BAF1-83F4A669056D}" srcOrd="2" destOrd="0" presId="urn:microsoft.com/office/officeart/2011/layout/TabList"/>
    <dgm:cxn modelId="{79E6F5AF-5A7C-4F9B-97A6-B2E9C59CCF3D}" type="presParOf" srcId="{950BFB7A-3779-40DB-AD1E-0AAD95747A02}" destId="{DA68EC4E-92A6-4B20-9115-E02DD414478A}" srcOrd="3" destOrd="0" presId="urn:microsoft.com/office/officeart/2011/layout/TabList"/>
    <dgm:cxn modelId="{E4E6F8A3-9F89-438B-A903-15A587791267}" type="presParOf" srcId="{DA68EC4E-92A6-4B20-9115-E02DD414478A}" destId="{BD87F9B0-DD58-490B-89D6-A995B4979517}" srcOrd="0" destOrd="0" presId="urn:microsoft.com/office/officeart/2011/layout/TabList"/>
    <dgm:cxn modelId="{74EA35CD-0A3A-4A75-953E-A2E62F007C17}" type="presParOf" srcId="{DA68EC4E-92A6-4B20-9115-E02DD414478A}" destId="{8AFF61FC-F8FE-4297-BCB3-657819D250C6}" srcOrd="1" destOrd="0" presId="urn:microsoft.com/office/officeart/2011/layout/TabList"/>
    <dgm:cxn modelId="{2470F538-492C-46BB-AF31-0CCDD4827341}" type="presParOf" srcId="{DA68EC4E-92A6-4B20-9115-E02DD414478A}" destId="{6B4251F6-08D5-4F92-A4E2-8EF54C56C7E4}" srcOrd="2" destOrd="0" presId="urn:microsoft.com/office/officeart/2011/layout/TabList"/>
    <dgm:cxn modelId="{760F3112-6753-4E78-81B2-DE34ED286FE3}" type="presParOf" srcId="{950BFB7A-3779-40DB-AD1E-0AAD95747A02}" destId="{FDAD8824-D1F9-4F55-97AB-6BCCB67E1CB2}"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B07FE-4463-44A2-BBEE-1651919AE73B}">
      <dsp:nvSpPr>
        <dsp:cNvPr id="0" name=""/>
        <dsp:cNvSpPr/>
      </dsp:nvSpPr>
      <dsp:spPr>
        <a:xfrm>
          <a:off x="0" y="46698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BC8722-A78B-4F00-8F24-B8E4BE1A35BF}">
      <dsp:nvSpPr>
        <dsp:cNvPr id="0" name=""/>
        <dsp:cNvSpPr/>
      </dsp:nvSpPr>
      <dsp:spPr>
        <a:xfrm>
          <a:off x="539996" y="5370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Визначити мету та зміст процесу отримання розуміння предмета аудиту / об'єкта контролю на етапі планування аудиту відповідності</a:t>
          </a:r>
        </a:p>
      </dsp:txBody>
      <dsp:txXfrm>
        <a:off x="580345" y="94057"/>
        <a:ext cx="10719213" cy="745862"/>
      </dsp:txXfrm>
    </dsp:sp>
    <dsp:sp modelId="{E5EFFFF4-F5DA-4F6C-A74F-635F144EB96F}">
      <dsp:nvSpPr>
        <dsp:cNvPr id="0" name=""/>
        <dsp:cNvSpPr/>
      </dsp:nvSpPr>
      <dsp:spPr>
        <a:xfrm>
          <a:off x="0" y="173706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249D4-2E99-4F8E-B0D9-285CCA13AEED}">
      <dsp:nvSpPr>
        <dsp:cNvPr id="0" name=""/>
        <dsp:cNvSpPr/>
      </dsp:nvSpPr>
      <dsp:spPr>
        <a:xfrm>
          <a:off x="539996" y="132378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Охарактеризувати розуміння правового середовища предмета аудиту та / або об’єкта контролю</a:t>
          </a:r>
          <a:endParaRPr lang="uk-UA" sz="2200" b="1" kern="1200" noProof="0" dirty="0">
            <a:solidFill>
              <a:schemeClr val="bg1"/>
            </a:solidFill>
            <a:latin typeface="+mn-lt"/>
            <a:ea typeface="+mj-ea"/>
            <a:cs typeface="+mj-cs"/>
          </a:endParaRPr>
        </a:p>
      </dsp:txBody>
      <dsp:txXfrm>
        <a:off x="580345" y="1364137"/>
        <a:ext cx="10719213" cy="745862"/>
      </dsp:txXfrm>
    </dsp:sp>
    <dsp:sp modelId="{32F76804-1B79-4D8E-A168-3CE7416C805F}">
      <dsp:nvSpPr>
        <dsp:cNvPr id="0" name=""/>
        <dsp:cNvSpPr/>
      </dsp:nvSpPr>
      <dsp:spPr>
        <a:xfrm>
          <a:off x="0" y="300714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911BEB-80CD-4CB3-A3F5-580E596205A9}">
      <dsp:nvSpPr>
        <dsp:cNvPr id="0" name=""/>
        <dsp:cNvSpPr/>
      </dsp:nvSpPr>
      <dsp:spPr>
        <a:xfrm>
          <a:off x="539996" y="259386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Охарактеризувати розуміння ІТ-середовища предмета аудиту та / або об’єкта контролю</a:t>
          </a:r>
          <a:endParaRPr lang="uk-UA" sz="2200" b="1" kern="1200" noProof="0" dirty="0">
            <a:solidFill>
              <a:schemeClr val="bg1"/>
            </a:solidFill>
            <a:latin typeface="+mn-lt"/>
            <a:ea typeface="+mj-ea"/>
            <a:cs typeface="+mj-cs"/>
          </a:endParaRPr>
        </a:p>
      </dsp:txBody>
      <dsp:txXfrm>
        <a:off x="580345" y="2634217"/>
        <a:ext cx="10719213" cy="7458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0FB42-43BC-4836-81D7-C5CA7879B6ED}">
      <dsp:nvSpPr>
        <dsp:cNvPr id="0" name=""/>
        <dsp:cNvSpPr/>
      </dsp:nvSpPr>
      <dsp:spPr>
        <a:xfrm>
          <a:off x="4413" y="462129"/>
          <a:ext cx="2257326" cy="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pPr>
          <a:r>
            <a:rPr lang="uk-UA" sz="1900" b="1" kern="1200" dirty="0"/>
            <a:t>мотив / тиск</a:t>
          </a:r>
          <a:endParaRPr lang="ru-UA" sz="1900" kern="1200" dirty="0"/>
        </a:p>
      </dsp:txBody>
      <dsp:txXfrm>
        <a:off x="4413" y="462129"/>
        <a:ext cx="2257326" cy="376200"/>
      </dsp:txXfrm>
    </dsp:sp>
    <dsp:sp modelId="{7102D4A9-FC6C-427D-89A1-D36218B2EF0D}">
      <dsp:nvSpPr>
        <dsp:cNvPr id="0" name=""/>
        <dsp:cNvSpPr/>
      </dsp:nvSpPr>
      <dsp:spPr>
        <a:xfrm>
          <a:off x="2261739" y="38904"/>
          <a:ext cx="451465" cy="12226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B6BFEF-692E-4A0A-808D-BA080F4DADC2}">
      <dsp:nvSpPr>
        <dsp:cNvPr id="0" name=""/>
        <dsp:cNvSpPr/>
      </dsp:nvSpPr>
      <dsp:spPr>
        <a:xfrm>
          <a:off x="2893791" y="38904"/>
          <a:ext cx="6139928" cy="12226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SzPts val="1200"/>
            <a:buFont typeface="Wingdings" panose="05000000000000000000" pitchFamily="2" charset="2"/>
            <a:buChar char="••"/>
          </a:pPr>
          <a:r>
            <a:rPr lang="uk-UA" sz="1900" kern="1200" dirty="0"/>
            <a:t>бажання заволодіти цінностями через особисті складні обставини або з корисливими цілями, тиск з боку інших осіб, переконання особи у можливості нехтування внутрішнім контролем та його недоліками</a:t>
          </a:r>
          <a:endParaRPr lang="ru-UA" sz="1900" kern="1200" dirty="0"/>
        </a:p>
      </dsp:txBody>
      <dsp:txXfrm>
        <a:off x="2893791" y="38904"/>
        <a:ext cx="6139928" cy="1222650"/>
      </dsp:txXfrm>
    </dsp:sp>
    <dsp:sp modelId="{134DA720-E0D1-4F78-8468-541640A35065}">
      <dsp:nvSpPr>
        <dsp:cNvPr id="0" name=""/>
        <dsp:cNvSpPr/>
      </dsp:nvSpPr>
      <dsp:spPr>
        <a:xfrm>
          <a:off x="4413" y="1885437"/>
          <a:ext cx="2257326" cy="63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buSzPts val="1200"/>
            <a:buFont typeface="Wingdings" panose="05000000000000000000" pitchFamily="2" charset="2"/>
            <a:buNone/>
          </a:pPr>
          <a:r>
            <a:rPr lang="uk-UA" sz="1900" b="1" kern="1200" dirty="0"/>
            <a:t>можливості скоїти шахрайство</a:t>
          </a:r>
          <a:endParaRPr lang="ru-UA" sz="1900" kern="1200" dirty="0"/>
        </a:p>
      </dsp:txBody>
      <dsp:txXfrm>
        <a:off x="4413" y="1885437"/>
        <a:ext cx="2257326" cy="634837"/>
      </dsp:txXfrm>
    </dsp:sp>
    <dsp:sp modelId="{06E8318A-5617-4201-8D6F-BE34392D691E}">
      <dsp:nvSpPr>
        <dsp:cNvPr id="0" name=""/>
        <dsp:cNvSpPr/>
      </dsp:nvSpPr>
      <dsp:spPr>
        <a:xfrm>
          <a:off x="2261739" y="1329954"/>
          <a:ext cx="451465" cy="174580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F5C24-2AA1-4EE8-86BA-D4BDAA27FB59}">
      <dsp:nvSpPr>
        <dsp:cNvPr id="0" name=""/>
        <dsp:cNvSpPr/>
      </dsp:nvSpPr>
      <dsp:spPr>
        <a:xfrm>
          <a:off x="2893791" y="1329954"/>
          <a:ext cx="6139928" cy="17458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SzPts val="1200"/>
            <a:buFont typeface="Wingdings" panose="05000000000000000000" pitchFamily="2" charset="2"/>
            <a:buChar char="••"/>
          </a:pPr>
          <a:r>
            <a:rPr lang="uk-UA" sz="1900" kern="1200" dirty="0"/>
            <a:t>наявність уразливих місць системи внутрішнього контролю об’єкта контролю, відсутність ефективної системи комунікацій з питань вимог відповідності, низький рівень мотивації співробітників об’єкта контролю щодо виявлення та попередження шахрайства</a:t>
          </a:r>
          <a:endParaRPr lang="ru-UA" sz="1900" kern="1200" dirty="0"/>
        </a:p>
      </dsp:txBody>
      <dsp:txXfrm>
        <a:off x="2893791" y="1329954"/>
        <a:ext cx="6139928" cy="1745803"/>
      </dsp:txXfrm>
    </dsp:sp>
    <dsp:sp modelId="{3A05D3FD-5F0B-4658-B011-D0D5D8710B3C}">
      <dsp:nvSpPr>
        <dsp:cNvPr id="0" name=""/>
        <dsp:cNvSpPr/>
      </dsp:nvSpPr>
      <dsp:spPr>
        <a:xfrm>
          <a:off x="4413" y="3696701"/>
          <a:ext cx="2257326" cy="37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48260" rIns="135128" bIns="48260" numCol="1" spcCol="1270" anchor="ctr" anchorCtr="0">
          <a:noAutofit/>
        </a:bodyPr>
        <a:lstStyle/>
        <a:p>
          <a:pPr lvl="0" algn="r" defTabSz="844550">
            <a:lnSpc>
              <a:spcPct val="90000"/>
            </a:lnSpc>
            <a:spcBef>
              <a:spcPct val="0"/>
            </a:spcBef>
            <a:spcAft>
              <a:spcPct val="35000"/>
            </a:spcAft>
            <a:buSzPts val="1200"/>
            <a:buFont typeface="Wingdings" panose="05000000000000000000" pitchFamily="2" charset="2"/>
            <a:buNone/>
          </a:pPr>
          <a:r>
            <a:rPr lang="uk-UA" sz="1900" b="1" kern="1200" dirty="0"/>
            <a:t>логічне пояснення</a:t>
          </a:r>
          <a:endParaRPr lang="ru-UA" sz="1900" kern="1200" dirty="0"/>
        </a:p>
      </dsp:txBody>
      <dsp:txXfrm>
        <a:off x="4413" y="3696701"/>
        <a:ext cx="2257326" cy="376200"/>
      </dsp:txXfrm>
    </dsp:sp>
    <dsp:sp modelId="{2749A75E-8F27-41D3-8720-23E5DC12F200}">
      <dsp:nvSpPr>
        <dsp:cNvPr id="0" name=""/>
        <dsp:cNvSpPr/>
      </dsp:nvSpPr>
      <dsp:spPr>
        <a:xfrm>
          <a:off x="2261739" y="3144157"/>
          <a:ext cx="451465" cy="14812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318DE3-7E29-46F0-B05D-6BA128B4D360}">
      <dsp:nvSpPr>
        <dsp:cNvPr id="0" name=""/>
        <dsp:cNvSpPr/>
      </dsp:nvSpPr>
      <dsp:spPr>
        <a:xfrm>
          <a:off x="2893791" y="3144157"/>
          <a:ext cx="6139928" cy="14812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171450" lvl="1" indent="-171450" algn="l" defTabSz="844550">
            <a:lnSpc>
              <a:spcPct val="90000"/>
            </a:lnSpc>
            <a:spcBef>
              <a:spcPct val="0"/>
            </a:spcBef>
            <a:spcAft>
              <a:spcPct val="15000"/>
            </a:spcAft>
            <a:buSzPts val="1200"/>
            <a:buFont typeface="Wingdings" panose="05000000000000000000" pitchFamily="2" charset="2"/>
            <a:buChar char="••"/>
          </a:pPr>
          <a:r>
            <a:rPr lang="uk-UA" sz="1900" kern="1200" dirty="0"/>
            <a:t>ставлення, характер або система етичних цінностей, які припускають </a:t>
          </a:r>
          <a:r>
            <a:rPr lang="uk-UA" sz="1900" kern="1200" dirty="0" err="1"/>
            <a:t>виправдовування</a:t>
          </a:r>
          <a:r>
            <a:rPr lang="uk-UA" sz="1900" kern="1200" dirty="0"/>
            <a:t> порушень законодавства та вчинення шахрайських дій існуванням певних обставин, низьким рівнем мотивації до виконання обов’язків в межах правового поля</a:t>
          </a:r>
          <a:endParaRPr lang="ru-UA" sz="1900" kern="1200" dirty="0"/>
        </a:p>
      </dsp:txBody>
      <dsp:txXfrm>
        <a:off x="2893791" y="3144157"/>
        <a:ext cx="6139928" cy="14812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88857-9528-4B5B-A260-F032B1227BD5}">
      <dsp:nvSpPr>
        <dsp:cNvPr id="0" name=""/>
        <dsp:cNvSpPr/>
      </dsp:nvSpPr>
      <dsp:spPr>
        <a:xfrm>
          <a:off x="11219" y="207471"/>
          <a:ext cx="5244906" cy="414000"/>
        </a:xfrm>
        <a:prstGeom prst="rect">
          <a:avLst/>
        </a:prstGeom>
        <a:solidFill>
          <a:srgbClr val="FF9999"/>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buSzPts val="1200"/>
            <a:buFont typeface="Wingdings" panose="05000000000000000000" pitchFamily="2" charset="2"/>
            <a:buNone/>
          </a:pPr>
          <a:r>
            <a:rPr lang="uk-UA" sz="1800" b="1" i="0" kern="1200" dirty="0">
              <a:latin typeface="+mn-lt"/>
            </a:rPr>
            <a:t>На рівні співробітників:</a:t>
          </a:r>
          <a:endParaRPr lang="ru-UA" sz="1800" b="1" i="0" kern="1200" dirty="0">
            <a:latin typeface="+mn-lt"/>
          </a:endParaRPr>
        </a:p>
      </dsp:txBody>
      <dsp:txXfrm>
        <a:off x="11219" y="207471"/>
        <a:ext cx="5244906" cy="414000"/>
      </dsp:txXfrm>
    </dsp:sp>
    <dsp:sp modelId="{90A95E91-02D7-4C93-85BF-F90BF8C3A089}">
      <dsp:nvSpPr>
        <dsp:cNvPr id="0" name=""/>
        <dsp:cNvSpPr/>
      </dsp:nvSpPr>
      <dsp:spPr>
        <a:xfrm>
          <a:off x="11219" y="621471"/>
          <a:ext cx="5244906" cy="4102683"/>
        </a:xfrm>
        <a:prstGeom prst="rect">
          <a:avLst/>
        </a:prstGeom>
        <a:solidFill>
          <a:srgbClr val="FFCCCC">
            <a:alpha val="89804"/>
          </a:srgb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Symbol" panose="05050102010706020507" pitchFamily="18" charset="2"/>
            <a:buChar char="••"/>
          </a:pPr>
          <a:r>
            <a:rPr lang="uk-UA" sz="1600" kern="1200" dirty="0">
              <a:latin typeface="+mn-lt"/>
            </a:rPr>
            <a:t>зміна стилю життя </a:t>
          </a:r>
          <a:r>
            <a:rPr lang="uk-UA" sz="1600" i="1" kern="1200" dirty="0">
              <a:latin typeface="+mn-lt"/>
            </a:rPr>
            <a:t>(придбання дорогого автомобіля, житла, </a:t>
          </a:r>
          <a:r>
            <a:rPr lang="uk-UA" sz="1600" i="1" kern="1200" dirty="0" err="1">
              <a:latin typeface="+mn-lt"/>
            </a:rPr>
            <a:t>коштовностей</a:t>
          </a:r>
          <a:r>
            <a:rPr lang="uk-UA" sz="1600" i="1" kern="1200" dirty="0">
              <a:latin typeface="+mn-lt"/>
            </a:rPr>
            <a:t>, одягу дорогих брендів тощо)</a:t>
          </a:r>
          <a:r>
            <a:rPr lang="uk-UA" sz="1600" kern="1200" dirty="0">
              <a:latin typeface="+mn-lt"/>
            </a:rPr>
            <a:t>;</a:t>
          </a:r>
          <a:endParaRPr lang="ru-UA" sz="1600" kern="1200" dirty="0">
            <a:latin typeface="+mn-lt"/>
          </a:endParaRPr>
        </a:p>
        <a:p>
          <a:pPr marL="171450" lvl="1" indent="-171450" algn="l" defTabSz="711200">
            <a:lnSpc>
              <a:spcPct val="90000"/>
            </a:lnSpc>
            <a:spcBef>
              <a:spcPct val="0"/>
            </a:spcBef>
            <a:spcAft>
              <a:spcPct val="15000"/>
            </a:spcAft>
            <a:buFont typeface="Symbol" panose="05050102010706020507" pitchFamily="18" charset="2"/>
            <a:buChar char="••"/>
          </a:pPr>
          <a:r>
            <a:rPr lang="uk-UA" sz="1600" kern="1200" dirty="0">
              <a:latin typeface="+mn-lt"/>
            </a:rPr>
            <a:t>поява значних боргів та кредитів;</a:t>
          </a:r>
          <a:endParaRPr lang="ru-UA" sz="1600" kern="1200" dirty="0">
            <a:latin typeface="+mn-lt"/>
          </a:endParaRPr>
        </a:p>
        <a:p>
          <a:pPr marL="171450" lvl="1" indent="-171450" algn="l" defTabSz="711200">
            <a:lnSpc>
              <a:spcPct val="90000"/>
            </a:lnSpc>
            <a:spcBef>
              <a:spcPct val="0"/>
            </a:spcBef>
            <a:spcAft>
              <a:spcPct val="15000"/>
            </a:spcAft>
            <a:buFont typeface="Symbol" panose="05050102010706020507" pitchFamily="18" charset="2"/>
            <a:buChar char="••"/>
          </a:pPr>
          <a:r>
            <a:rPr lang="uk-UA" sz="1600" kern="1200" dirty="0">
              <a:latin typeface="+mn-lt"/>
            </a:rPr>
            <a:t>зміна поведінки </a:t>
          </a:r>
          <a:r>
            <a:rPr lang="uk-UA" sz="1600" i="1" kern="1200" dirty="0">
              <a:latin typeface="+mn-lt"/>
            </a:rPr>
            <a:t>(наприклад, внаслідок вживання наркотичних речовин, алкоголю, азартних ігор, страху втратити роботу)</a:t>
          </a:r>
          <a:r>
            <a:rPr lang="uk-UA" sz="1600" kern="1200" dirty="0">
              <a:latin typeface="+mn-lt"/>
            </a:rPr>
            <a:t>;</a:t>
          </a:r>
          <a:endParaRPr lang="ru-UA" sz="1600" kern="1200" dirty="0">
            <a:latin typeface="+mn-lt"/>
          </a:endParaRPr>
        </a:p>
        <a:p>
          <a:pPr marL="171450" lvl="1" indent="-171450" algn="l" defTabSz="711200">
            <a:lnSpc>
              <a:spcPct val="90000"/>
            </a:lnSpc>
            <a:spcBef>
              <a:spcPct val="0"/>
            </a:spcBef>
            <a:spcAft>
              <a:spcPct val="15000"/>
            </a:spcAft>
            <a:buFont typeface="Symbol" panose="05050102010706020507" pitchFamily="18" charset="2"/>
            <a:buChar char="••"/>
          </a:pPr>
          <a:r>
            <a:rPr lang="uk-UA" sz="1600" kern="1200" dirty="0">
              <a:latin typeface="+mn-lt"/>
            </a:rPr>
            <a:t>відмова від чергової відпустки або лікарняного;</a:t>
          </a:r>
          <a:endParaRPr lang="ru-UA" sz="1600" kern="1200" dirty="0">
            <a:latin typeface="+mn-lt"/>
          </a:endParaRPr>
        </a:p>
        <a:p>
          <a:pPr marL="171450" lvl="1" indent="-171450" algn="l" defTabSz="711200">
            <a:lnSpc>
              <a:spcPct val="90000"/>
            </a:lnSpc>
            <a:spcBef>
              <a:spcPct val="0"/>
            </a:spcBef>
            <a:spcAft>
              <a:spcPct val="15000"/>
            </a:spcAft>
            <a:buFont typeface="Symbol" panose="05050102010706020507" pitchFamily="18" charset="2"/>
            <a:buChar char="••"/>
          </a:pPr>
          <a:r>
            <a:rPr lang="uk-UA" sz="1600" kern="1200" dirty="0">
              <a:latin typeface="+mn-lt"/>
            </a:rPr>
            <a:t>висока плинність кадрів, особливо у тих сферах, які є найбільш вразливими для шахрайства (процедури закупівлі, розрахунки готівкою тощо);</a:t>
          </a:r>
          <a:endParaRPr lang="ru-UA" sz="1600" kern="1200" dirty="0">
            <a:latin typeface="+mn-lt"/>
          </a:endParaRPr>
        </a:p>
        <a:p>
          <a:pPr marL="171450" lvl="1" indent="-171450" algn="l" defTabSz="711200">
            <a:lnSpc>
              <a:spcPct val="90000"/>
            </a:lnSpc>
            <a:spcBef>
              <a:spcPct val="0"/>
            </a:spcBef>
            <a:spcAft>
              <a:spcPct val="15000"/>
            </a:spcAft>
            <a:buFont typeface="Symbol" panose="05050102010706020507" pitchFamily="18" charset="2"/>
            <a:buChar char="••"/>
          </a:pPr>
          <a:r>
            <a:rPr lang="uk-UA" sz="1600" kern="1200" dirty="0">
              <a:latin typeface="+mn-lt"/>
            </a:rPr>
            <a:t>відсутність розподілу обов’язків у вразливій сфері тощо;</a:t>
          </a:r>
          <a:endParaRPr lang="ru-UA" sz="1600" kern="1200" dirty="0">
            <a:latin typeface="+mn-lt"/>
          </a:endParaRPr>
        </a:p>
      </dsp:txBody>
      <dsp:txXfrm>
        <a:off x="11219" y="621471"/>
        <a:ext cx="5244906" cy="4102683"/>
      </dsp:txXfrm>
    </dsp:sp>
    <dsp:sp modelId="{746F3A58-51AF-4289-8432-993B8210A0B8}">
      <dsp:nvSpPr>
        <dsp:cNvPr id="0" name=""/>
        <dsp:cNvSpPr/>
      </dsp:nvSpPr>
      <dsp:spPr>
        <a:xfrm>
          <a:off x="5990412" y="207471"/>
          <a:ext cx="5622224" cy="414000"/>
        </a:xfrm>
        <a:prstGeom prst="rect">
          <a:avLst/>
        </a:prstGeom>
        <a:solidFill>
          <a:srgbClr val="FF9999"/>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buSzPts val="1200"/>
            <a:buFont typeface="Wingdings" panose="05000000000000000000" pitchFamily="2" charset="2"/>
            <a:buNone/>
          </a:pPr>
          <a:r>
            <a:rPr lang="uk-UA" sz="1800" b="1" i="0" kern="1200" dirty="0">
              <a:latin typeface="+mn-lt"/>
            </a:rPr>
            <a:t>На рівні керівництва:</a:t>
          </a:r>
          <a:endParaRPr lang="ru-UA" sz="1800" b="1" i="0" kern="1200" dirty="0">
            <a:latin typeface="+mn-lt"/>
          </a:endParaRPr>
        </a:p>
      </dsp:txBody>
      <dsp:txXfrm>
        <a:off x="5990412" y="207471"/>
        <a:ext cx="5622224" cy="414000"/>
      </dsp:txXfrm>
    </dsp:sp>
    <dsp:sp modelId="{2F219C0C-8577-413C-9C2D-EF37F9ED14B0}">
      <dsp:nvSpPr>
        <dsp:cNvPr id="0" name=""/>
        <dsp:cNvSpPr/>
      </dsp:nvSpPr>
      <dsp:spPr>
        <a:xfrm>
          <a:off x="5997309" y="621471"/>
          <a:ext cx="5608430" cy="4102683"/>
        </a:xfrm>
        <a:prstGeom prst="rect">
          <a:avLst/>
        </a:prstGeom>
        <a:solidFill>
          <a:srgbClr val="FFCCCC">
            <a:alpha val="89804"/>
          </a:srgb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небажання надавати інформацію аудиторам;</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часті суперечки, у які вступає керівництво при спілкуванні з аудиторами;</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керівництво виявляє значну неповагу до регуляторних органів;</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при прийнятті управлінських рішень домінує окрема особа або невелика група осіб;</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слабке середовище внутрішнього контролю;</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неефективне управління;</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наявність випадків перевищення повноважень керівництвом;</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персонал бухгалтерської служби проявляє недбалість або недосвідченість під час виконання своїх обов’язків;</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відсутність моніторингу за виконанням завдань, що були делеговані іншим особам;</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висока плинність кадрів;</a:t>
          </a:r>
          <a:endParaRPr lang="ru-UA" sz="1500" kern="1200" dirty="0">
            <a:latin typeface="+mn-lt"/>
          </a:endParaRPr>
        </a:p>
        <a:p>
          <a:pPr marL="114300" lvl="1" indent="-114300" algn="l" defTabSz="666750">
            <a:lnSpc>
              <a:spcPct val="90000"/>
            </a:lnSpc>
            <a:spcBef>
              <a:spcPct val="0"/>
            </a:spcBef>
            <a:spcAft>
              <a:spcPct val="15000"/>
            </a:spcAft>
            <a:buFont typeface="Symbol" panose="05050102010706020507" pitchFamily="18" charset="2"/>
            <a:buChar char="••"/>
          </a:pPr>
          <a:r>
            <a:rPr lang="uk-UA" sz="1500" kern="1200" dirty="0">
              <a:latin typeface="+mn-lt"/>
            </a:rPr>
            <a:t>за результатами виконання контрактів на надання певних послуг відсутні конкретні очевидні результати</a:t>
          </a:r>
          <a:endParaRPr lang="ru-UA" sz="1500" kern="1200" dirty="0">
            <a:latin typeface="+mn-lt"/>
          </a:endParaRPr>
        </a:p>
      </dsp:txBody>
      <dsp:txXfrm>
        <a:off x="5997309" y="621471"/>
        <a:ext cx="5608430" cy="41026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0957E-3DB5-4C99-9C19-CCA78D4DB274}">
      <dsp:nvSpPr>
        <dsp:cNvPr id="0" name=""/>
        <dsp:cNvSpPr/>
      </dsp:nvSpPr>
      <dsp:spPr>
        <a:xfrm>
          <a:off x="1477585" y="432"/>
          <a:ext cx="1478667" cy="1478667"/>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Характер</a:t>
          </a:r>
          <a:endParaRPr lang="uk-UA" sz="1800" b="1" kern="1200" noProof="0" dirty="0">
            <a:latin typeface="+mn-lt"/>
            <a:cs typeface="Times New Roman" panose="02020603050405020304" pitchFamily="18" charset="0"/>
          </a:endParaRPr>
        </a:p>
      </dsp:txBody>
      <dsp:txXfrm>
        <a:off x="1694131" y="216978"/>
        <a:ext cx="1045575" cy="1045575"/>
      </dsp:txXfrm>
    </dsp:sp>
    <dsp:sp modelId="{8D3E8337-BDEB-4F49-BE82-CB07E442DC61}">
      <dsp:nvSpPr>
        <dsp:cNvPr id="0" name=""/>
        <dsp:cNvSpPr/>
      </dsp:nvSpPr>
      <dsp:spPr>
        <a:xfrm rot="3600008">
          <a:off x="2569853" y="1442838"/>
          <a:ext cx="394089" cy="499050"/>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endParaRPr lang="ru-RU" sz="3500" kern="1200"/>
        </a:p>
      </dsp:txBody>
      <dsp:txXfrm>
        <a:off x="2599410" y="1491454"/>
        <a:ext cx="275862" cy="299430"/>
      </dsp:txXfrm>
    </dsp:sp>
    <dsp:sp modelId="{45C239C0-1687-4079-AC55-BDAF8BD06C3C}">
      <dsp:nvSpPr>
        <dsp:cNvPr id="0" name=""/>
        <dsp:cNvSpPr/>
      </dsp:nvSpPr>
      <dsp:spPr>
        <a:xfrm>
          <a:off x="2588696" y="1924944"/>
          <a:ext cx="1478667" cy="1478667"/>
        </a:xfrm>
        <a:prstGeom prst="ellips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Вартість</a:t>
          </a:r>
          <a:endParaRPr lang="uk-UA" sz="1800" b="1" kern="1200" noProof="0" dirty="0">
            <a:latin typeface="+mn-lt"/>
            <a:cs typeface="Times New Roman" panose="02020603050405020304" pitchFamily="18" charset="0"/>
          </a:endParaRPr>
        </a:p>
      </dsp:txBody>
      <dsp:txXfrm>
        <a:off x="2805242" y="2141490"/>
        <a:ext cx="1045575" cy="1045575"/>
      </dsp:txXfrm>
    </dsp:sp>
    <dsp:sp modelId="{BCA33E93-BAAF-4FB4-B4F3-0C15B0C446EF}">
      <dsp:nvSpPr>
        <dsp:cNvPr id="0" name=""/>
        <dsp:cNvSpPr/>
      </dsp:nvSpPr>
      <dsp:spPr>
        <a:xfrm rot="10800028">
          <a:off x="2031033" y="2414744"/>
          <a:ext cx="394082" cy="499050"/>
        </a:xfrm>
        <a:prstGeom prst="rightArrow">
          <a:avLst>
            <a:gd name="adj1" fmla="val 60000"/>
            <a:gd name="adj2" fmla="val 50000"/>
          </a:avLst>
        </a:prstGeom>
        <a:solidFill>
          <a:schemeClr val="accent1">
            <a:shade val="90000"/>
            <a:hueOff val="174613"/>
            <a:satOff val="-2991"/>
            <a:lumOff val="1198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endParaRPr lang="ru-RU" sz="3500" kern="1200"/>
        </a:p>
      </dsp:txBody>
      <dsp:txXfrm rot="10800000">
        <a:off x="2149258" y="2514554"/>
        <a:ext cx="275857" cy="299430"/>
      </dsp:txXfrm>
    </dsp:sp>
    <dsp:sp modelId="{2BB6B1CE-5FBE-43FE-BFBB-58A2A0612B6F}">
      <dsp:nvSpPr>
        <dsp:cNvPr id="0" name=""/>
        <dsp:cNvSpPr/>
      </dsp:nvSpPr>
      <dsp:spPr>
        <a:xfrm>
          <a:off x="366477" y="1924926"/>
          <a:ext cx="1478667" cy="1478667"/>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Контекст</a:t>
          </a:r>
          <a:endParaRPr lang="uk-UA" sz="1800" b="1" kern="1200" noProof="0" dirty="0">
            <a:latin typeface="+mn-lt"/>
            <a:cs typeface="Times New Roman" panose="02020603050405020304" pitchFamily="18" charset="0"/>
          </a:endParaRPr>
        </a:p>
      </dsp:txBody>
      <dsp:txXfrm>
        <a:off x="583023" y="2141472"/>
        <a:ext cx="1045575" cy="1045575"/>
      </dsp:txXfrm>
    </dsp:sp>
    <dsp:sp modelId="{0DCA9E6F-D0BC-493A-8251-3263ED5DC20D}">
      <dsp:nvSpPr>
        <dsp:cNvPr id="0" name=""/>
        <dsp:cNvSpPr/>
      </dsp:nvSpPr>
      <dsp:spPr>
        <a:xfrm rot="18000000">
          <a:off x="1458748" y="1462147"/>
          <a:ext cx="394079" cy="499050"/>
        </a:xfrm>
        <a:prstGeom prst="rightArrow">
          <a:avLst>
            <a:gd name="adj1" fmla="val 60000"/>
            <a:gd name="adj2" fmla="val 50000"/>
          </a:avLst>
        </a:prstGeom>
        <a:solidFill>
          <a:schemeClr val="accent1">
            <a:shade val="90000"/>
            <a:hueOff val="349225"/>
            <a:satOff val="-5981"/>
            <a:lumOff val="239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endParaRPr lang="ru-RU" sz="3500" kern="1200"/>
        </a:p>
      </dsp:txBody>
      <dsp:txXfrm>
        <a:off x="1488304" y="1613149"/>
        <a:ext cx="275855" cy="2994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7487B-5BC5-420C-ADEC-B4DF1991EAD4}">
      <dsp:nvSpPr>
        <dsp:cNvPr id="0" name=""/>
        <dsp:cNvSpPr/>
      </dsp:nvSpPr>
      <dsp:spPr>
        <a:xfrm>
          <a:off x="3429" y="210872"/>
          <a:ext cx="334360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i="1" kern="1200" dirty="0" smtClean="0">
              <a:latin typeface="+mn-lt"/>
            </a:rPr>
            <a:t>За характером </a:t>
          </a:r>
          <a:endParaRPr lang="ru-RU" sz="2000" kern="1200" dirty="0">
            <a:latin typeface="+mn-lt"/>
          </a:endParaRPr>
        </a:p>
      </dsp:txBody>
      <dsp:txXfrm>
        <a:off x="3429" y="210872"/>
        <a:ext cx="3343600" cy="576000"/>
      </dsp:txXfrm>
    </dsp:sp>
    <dsp:sp modelId="{B8787C29-79EC-481A-93CC-343DEE833CD5}">
      <dsp:nvSpPr>
        <dsp:cNvPr id="0" name=""/>
        <dsp:cNvSpPr/>
      </dsp:nvSpPr>
      <dsp:spPr>
        <a:xfrm>
          <a:off x="3429" y="786872"/>
          <a:ext cx="3343600" cy="3623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dirty="0" smtClean="0">
              <a:latin typeface="+mn-lt"/>
            </a:rPr>
            <a:t>суттєвими є усі випадки використання побудованих за кошти державного бюджету об’єктів без сертифікатів, що засвідчують відповідність завершеного будівництва об’єктів </a:t>
          </a:r>
          <a:r>
            <a:rPr lang="uk-UA" sz="2000" kern="1200" dirty="0" err="1" smtClean="0">
              <a:latin typeface="+mn-lt"/>
            </a:rPr>
            <a:t>проєктній</a:t>
          </a:r>
          <a:r>
            <a:rPr lang="uk-UA" sz="2000" kern="1200" dirty="0" smtClean="0">
              <a:latin typeface="+mn-lt"/>
            </a:rPr>
            <a:t> документації та підтверджують їх готовність до експлуатації</a:t>
          </a:r>
          <a:endParaRPr lang="ru-RU" sz="2000" kern="1200" dirty="0">
            <a:latin typeface="+mn-lt"/>
          </a:endParaRPr>
        </a:p>
      </dsp:txBody>
      <dsp:txXfrm>
        <a:off x="3429" y="786872"/>
        <a:ext cx="3343600" cy="3623399"/>
      </dsp:txXfrm>
    </dsp:sp>
    <dsp:sp modelId="{B769D835-EF56-432C-9BB3-C5E444FA32AC}">
      <dsp:nvSpPr>
        <dsp:cNvPr id="0" name=""/>
        <dsp:cNvSpPr/>
      </dsp:nvSpPr>
      <dsp:spPr>
        <a:xfrm>
          <a:off x="3815133" y="210843"/>
          <a:ext cx="334360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i="1" kern="1200" dirty="0" smtClean="0">
              <a:latin typeface="+mn-lt"/>
            </a:rPr>
            <a:t>За контекстом </a:t>
          </a:r>
          <a:endParaRPr lang="x-none" sz="2000" b="1" kern="1200" dirty="0">
            <a:latin typeface="+mn-lt"/>
            <a:cs typeface="Times New Roman" panose="02020603050405020304" pitchFamily="18" charset="0"/>
          </a:endParaRPr>
        </a:p>
      </dsp:txBody>
      <dsp:txXfrm>
        <a:off x="3815133" y="210843"/>
        <a:ext cx="3343600" cy="576000"/>
      </dsp:txXfrm>
    </dsp:sp>
    <dsp:sp modelId="{0EBDDDF5-4FD9-4224-83F8-70774D02BC5F}">
      <dsp:nvSpPr>
        <dsp:cNvPr id="0" name=""/>
        <dsp:cNvSpPr/>
      </dsp:nvSpPr>
      <dsp:spPr>
        <a:xfrm>
          <a:off x="3815133" y="786872"/>
          <a:ext cx="3343600" cy="3623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dirty="0" smtClean="0">
              <a:latin typeface="+mn-lt"/>
            </a:rPr>
            <a:t>при перевірці процесу здійснення публічних закупівель </a:t>
          </a:r>
          <a:r>
            <a:rPr lang="uk-UA" sz="2000" kern="1200" dirty="0" smtClean="0">
              <a:latin typeface="+mn-lt"/>
            </a:rPr>
            <a:t>суттєвими є </a:t>
          </a:r>
          <a:r>
            <a:rPr lang="uk-UA" sz="2000" kern="1200" dirty="0" smtClean="0">
              <a:latin typeface="+mn-lt"/>
            </a:rPr>
            <a:t>усі платежі, які перераховані як аванс в кінці року</a:t>
          </a:r>
          <a:endParaRPr lang="x-none" sz="2000" kern="1200" dirty="0">
            <a:latin typeface="+mn-lt"/>
            <a:cs typeface="Times New Roman" panose="02020603050405020304" pitchFamily="18" charset="0"/>
          </a:endParaRPr>
        </a:p>
      </dsp:txBody>
      <dsp:txXfrm>
        <a:off x="3815133" y="786872"/>
        <a:ext cx="3343600" cy="3623399"/>
      </dsp:txXfrm>
    </dsp:sp>
    <dsp:sp modelId="{68195D45-3CFF-4107-9CB7-B4F3C5BBD414}">
      <dsp:nvSpPr>
        <dsp:cNvPr id="0" name=""/>
        <dsp:cNvSpPr/>
      </dsp:nvSpPr>
      <dsp:spPr>
        <a:xfrm>
          <a:off x="7626838" y="210872"/>
          <a:ext cx="334360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i="1" kern="1200" dirty="0" smtClean="0">
              <a:latin typeface="+mn-lt"/>
            </a:rPr>
            <a:t>За вартістю </a:t>
          </a:r>
          <a:endParaRPr lang="x-none" sz="2000" b="1" kern="1200" dirty="0">
            <a:latin typeface="+mn-lt"/>
            <a:cs typeface="Times New Roman" panose="02020603050405020304" pitchFamily="18" charset="0"/>
          </a:endParaRPr>
        </a:p>
      </dsp:txBody>
      <dsp:txXfrm>
        <a:off x="7626838" y="210872"/>
        <a:ext cx="3343600" cy="576000"/>
      </dsp:txXfrm>
    </dsp:sp>
    <dsp:sp modelId="{F46CC8FA-EB3D-4041-BDDC-FA72BF085131}">
      <dsp:nvSpPr>
        <dsp:cNvPr id="0" name=""/>
        <dsp:cNvSpPr/>
      </dsp:nvSpPr>
      <dsp:spPr>
        <a:xfrm>
          <a:off x="7626838" y="786872"/>
          <a:ext cx="3343600" cy="3623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dirty="0" smtClean="0">
              <a:latin typeface="+mn-lt"/>
            </a:rPr>
            <a:t>якщо підвищені стипендії становлять значний відсоток від загальної суми усіх стипендій, такі операції є суттєвими</a:t>
          </a:r>
          <a:endParaRPr lang="x-none" sz="2000" kern="1200" dirty="0">
            <a:latin typeface="+mn-lt"/>
            <a:cs typeface="Times New Roman" panose="02020603050405020304" pitchFamily="18" charset="0"/>
          </a:endParaRPr>
        </a:p>
      </dsp:txBody>
      <dsp:txXfrm>
        <a:off x="7626838" y="786872"/>
        <a:ext cx="3343600" cy="36233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78FD1-32FB-409C-95EC-FF78B2CA16EC}">
      <dsp:nvSpPr>
        <dsp:cNvPr id="0" name=""/>
        <dsp:cNvSpPr/>
      </dsp:nvSpPr>
      <dsp:spPr>
        <a:xfrm>
          <a:off x="0" y="6444"/>
          <a:ext cx="8547790" cy="13538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ts val="0"/>
            </a:spcAft>
          </a:pPr>
          <a:r>
            <a:rPr lang="uk-UA" sz="2000" kern="1200" dirty="0">
              <a:solidFill>
                <a:schemeClr val="tx1"/>
              </a:solidFill>
              <a:latin typeface="+mn-lt"/>
              <a:cs typeface="Times New Roman" panose="02020603050405020304" pitchFamily="18" charset="0"/>
            </a:rPr>
            <a:t>1. </a:t>
          </a:r>
          <a:r>
            <a:rPr lang="uk-UA" sz="2000" b="1" i="1" kern="1200" dirty="0" smtClean="0">
              <a:solidFill>
                <a:schemeClr val="tx1"/>
              </a:solidFill>
            </a:rPr>
            <a:t>Планування</a:t>
          </a:r>
          <a:r>
            <a:rPr lang="uk-UA" sz="2000" kern="1200" dirty="0" smtClean="0">
              <a:solidFill>
                <a:schemeClr val="tx1"/>
              </a:solidFill>
            </a:rPr>
            <a:t> – визначення суттєвості допомагає виявити питання аудиту, які є важливими для користувачів, а також оцінити суттєві ризики та встановити характер, терміни та обсяг аудиторських процедур</a:t>
          </a:r>
          <a:endParaRPr lang="uk-UA" sz="2000" kern="1200" dirty="0">
            <a:solidFill>
              <a:schemeClr val="tx1"/>
            </a:solidFill>
            <a:latin typeface="+mn-lt"/>
            <a:cs typeface="Times New Roman" panose="02020603050405020304" pitchFamily="18" charset="0"/>
          </a:endParaRPr>
        </a:p>
      </dsp:txBody>
      <dsp:txXfrm>
        <a:off x="39652" y="46096"/>
        <a:ext cx="7086917" cy="1274511"/>
      </dsp:txXfrm>
    </dsp:sp>
    <dsp:sp modelId="{AEB7FBF8-4B5F-4682-88A9-101E3DD7B5EC}">
      <dsp:nvSpPr>
        <dsp:cNvPr id="0" name=""/>
        <dsp:cNvSpPr/>
      </dsp:nvSpPr>
      <dsp:spPr>
        <a:xfrm>
          <a:off x="754216" y="1579451"/>
          <a:ext cx="8547790" cy="13538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ts val="0"/>
            </a:spcAft>
          </a:pPr>
          <a:r>
            <a:rPr lang="uk-UA" sz="1800" kern="1200" dirty="0">
              <a:solidFill>
                <a:schemeClr val="tx1"/>
              </a:solidFill>
              <a:latin typeface="+mn-lt"/>
              <a:cs typeface="Times New Roman" panose="02020603050405020304" pitchFamily="18" charset="0"/>
            </a:rPr>
            <a:t>2. </a:t>
          </a:r>
          <a:r>
            <a:rPr lang="uk-UA" sz="2000" b="1" i="1" kern="1200" dirty="0" smtClean="0">
              <a:solidFill>
                <a:schemeClr val="tx1"/>
              </a:solidFill>
            </a:rPr>
            <a:t>Виконання</a:t>
          </a:r>
          <a:r>
            <a:rPr lang="en-US" sz="2000" b="1" i="1" kern="1200" dirty="0" smtClean="0">
              <a:solidFill>
                <a:schemeClr val="tx1"/>
              </a:solidFill>
            </a:rPr>
            <a:t> </a:t>
          </a:r>
          <a:r>
            <a:rPr lang="uk-UA" sz="2000" b="1" i="1" kern="1200" dirty="0" smtClean="0">
              <a:solidFill>
                <a:schemeClr val="tx1"/>
              </a:solidFill>
            </a:rPr>
            <a:t>аудиту</a:t>
          </a:r>
          <a:r>
            <a:rPr lang="uk-UA" sz="2000" b="1" kern="1200" dirty="0" smtClean="0">
              <a:solidFill>
                <a:schemeClr val="tx1"/>
              </a:solidFill>
            </a:rPr>
            <a:t> </a:t>
          </a:r>
          <a:r>
            <a:rPr lang="uk-UA" sz="2000" kern="1200" dirty="0" smtClean="0">
              <a:solidFill>
                <a:schemeClr val="tx1"/>
              </a:solidFill>
            </a:rPr>
            <a:t>– аудитор використовує критерій суттєвості при оцінці аудиторських доказів, при перегляді запланованих процедур</a:t>
          </a:r>
          <a:endParaRPr lang="uk-UA" sz="2000" kern="1200" dirty="0">
            <a:solidFill>
              <a:schemeClr val="tx1"/>
            </a:solidFill>
            <a:latin typeface="+mn-lt"/>
            <a:cs typeface="Times New Roman" panose="02020603050405020304" pitchFamily="18" charset="0"/>
          </a:endParaRPr>
        </a:p>
      </dsp:txBody>
      <dsp:txXfrm>
        <a:off x="793868" y="1619103"/>
        <a:ext cx="6834289" cy="1274511"/>
      </dsp:txXfrm>
    </dsp:sp>
    <dsp:sp modelId="{B21210A1-2177-43E7-A1A0-E1EE7021A628}">
      <dsp:nvSpPr>
        <dsp:cNvPr id="0" name=""/>
        <dsp:cNvSpPr/>
      </dsp:nvSpPr>
      <dsp:spPr>
        <a:xfrm>
          <a:off x="1508433" y="3158903"/>
          <a:ext cx="8547790" cy="13538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ts val="0"/>
            </a:spcAft>
          </a:pPr>
          <a:r>
            <a:rPr lang="uk-UA" sz="2000" kern="1200" dirty="0">
              <a:solidFill>
                <a:schemeClr val="tx1"/>
              </a:solidFill>
              <a:latin typeface="+mn-lt"/>
              <a:cs typeface="Times New Roman" panose="02020603050405020304" pitchFamily="18" charset="0"/>
            </a:rPr>
            <a:t>3. </a:t>
          </a:r>
          <a:r>
            <a:rPr lang="uk-UA" sz="2000" b="1" i="1" kern="1200" dirty="0" smtClean="0">
              <a:solidFill>
                <a:schemeClr val="tx1"/>
              </a:solidFill>
            </a:rPr>
            <a:t>Звітування</a:t>
          </a:r>
          <a:r>
            <a:rPr lang="uk-UA" sz="2000" kern="1200" dirty="0" smtClean="0">
              <a:solidFill>
                <a:schemeClr val="tx1"/>
              </a:solidFill>
            </a:rPr>
            <a:t> – критерій</a:t>
          </a:r>
          <a:r>
            <a:rPr lang="en-US" sz="2000" kern="1200" dirty="0" smtClean="0">
              <a:solidFill>
                <a:schemeClr val="tx1"/>
              </a:solidFill>
            </a:rPr>
            <a:t> </a:t>
          </a:r>
          <a:r>
            <a:rPr lang="uk-UA" sz="2000" kern="1200" dirty="0" smtClean="0">
              <a:solidFill>
                <a:schemeClr val="tx1"/>
              </a:solidFill>
            </a:rPr>
            <a:t>суттєвості використовується для оцінки обсягу робіт і рівня невідповідностей, які впливають на аудиторський висновок.</a:t>
          </a:r>
          <a:endParaRPr lang="uk-UA" sz="2000" kern="1200" dirty="0">
            <a:solidFill>
              <a:schemeClr val="tx1"/>
            </a:solidFill>
            <a:latin typeface="+mn-lt"/>
            <a:cs typeface="Times New Roman" panose="02020603050405020304" pitchFamily="18" charset="0"/>
          </a:endParaRPr>
        </a:p>
      </dsp:txBody>
      <dsp:txXfrm>
        <a:off x="1548085" y="3198555"/>
        <a:ext cx="6834289" cy="1274511"/>
      </dsp:txXfrm>
    </dsp:sp>
    <dsp:sp modelId="{9D50C2DD-8CB8-49B7-ACDF-D88B12B17B76}">
      <dsp:nvSpPr>
        <dsp:cNvPr id="0" name=""/>
        <dsp:cNvSpPr/>
      </dsp:nvSpPr>
      <dsp:spPr>
        <a:xfrm>
          <a:off x="7667810" y="1026643"/>
          <a:ext cx="879980" cy="87998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uk-UA" sz="1100" kern="1200"/>
        </a:p>
      </dsp:txBody>
      <dsp:txXfrm>
        <a:off x="7865805" y="1026643"/>
        <a:ext cx="483990" cy="662185"/>
      </dsp:txXfrm>
    </dsp:sp>
    <dsp:sp modelId="{AF1726CC-536A-4CF9-809F-C32467A5E17C}">
      <dsp:nvSpPr>
        <dsp:cNvPr id="0" name=""/>
        <dsp:cNvSpPr/>
      </dsp:nvSpPr>
      <dsp:spPr>
        <a:xfrm>
          <a:off x="8422026" y="2597069"/>
          <a:ext cx="879980" cy="87998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uk-UA" sz="1100" kern="1200"/>
        </a:p>
      </dsp:txBody>
      <dsp:txXfrm>
        <a:off x="8620021" y="2597069"/>
        <a:ext cx="483990" cy="6621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7487B-5BC5-420C-ADEC-B4DF1991EAD4}">
      <dsp:nvSpPr>
        <dsp:cNvPr id="0" name=""/>
        <dsp:cNvSpPr/>
      </dsp:nvSpPr>
      <dsp:spPr>
        <a:xfrm>
          <a:off x="2768" y="209494"/>
          <a:ext cx="2699296" cy="10797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i="1" kern="1200" noProof="0" dirty="0" smtClean="0">
              <a:latin typeface="+mn-lt"/>
            </a:rPr>
            <a:t>Обрана база </a:t>
          </a:r>
          <a:endParaRPr lang="uk-UA" sz="2000" kern="1200" noProof="0" dirty="0">
            <a:latin typeface="+mn-lt"/>
          </a:endParaRPr>
        </a:p>
      </dsp:txBody>
      <dsp:txXfrm>
        <a:off x="2768" y="209494"/>
        <a:ext cx="2699296" cy="1079718"/>
      </dsp:txXfrm>
    </dsp:sp>
    <dsp:sp modelId="{B8787C29-79EC-481A-93CC-343DEE833CD5}">
      <dsp:nvSpPr>
        <dsp:cNvPr id="0" name=""/>
        <dsp:cNvSpPr/>
      </dsp:nvSpPr>
      <dsp:spPr>
        <a:xfrm>
          <a:off x="2768" y="1289213"/>
          <a:ext cx="2699296"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noProof="0" dirty="0" smtClean="0">
              <a:latin typeface="+mn-lt"/>
            </a:rPr>
            <a:t>сума залучених грошових коштів, кількість залучених установ, сума доходів, сума витрат на реалізацію програми, сума за балансом та інші</a:t>
          </a:r>
          <a:endParaRPr lang="uk-UA" sz="2000" kern="1200" noProof="0" dirty="0">
            <a:latin typeface="+mn-lt"/>
          </a:endParaRPr>
        </a:p>
      </dsp:txBody>
      <dsp:txXfrm>
        <a:off x="2768" y="1289213"/>
        <a:ext cx="2699296" cy="3122437"/>
      </dsp:txXfrm>
    </dsp:sp>
    <dsp:sp modelId="{B769D835-EF56-432C-9BB3-C5E444FA32AC}">
      <dsp:nvSpPr>
        <dsp:cNvPr id="0" name=""/>
        <dsp:cNvSpPr/>
      </dsp:nvSpPr>
      <dsp:spPr>
        <a:xfrm>
          <a:off x="3079966" y="209440"/>
          <a:ext cx="2699296" cy="10797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i="1" kern="1200" noProof="0" dirty="0" smtClean="0">
              <a:latin typeface="+mn-lt"/>
            </a:rPr>
            <a:t>Поріг суттєвості </a:t>
          </a:r>
          <a:endParaRPr lang="uk-UA" sz="2000" b="1" kern="1200" noProof="0" dirty="0">
            <a:latin typeface="+mn-lt"/>
            <a:cs typeface="Times New Roman" panose="02020603050405020304" pitchFamily="18" charset="0"/>
          </a:endParaRPr>
        </a:p>
      </dsp:txBody>
      <dsp:txXfrm>
        <a:off x="3079966" y="209440"/>
        <a:ext cx="2699296" cy="1079718"/>
      </dsp:txXfrm>
    </dsp:sp>
    <dsp:sp modelId="{0EBDDDF5-4FD9-4224-83F8-70774D02BC5F}">
      <dsp:nvSpPr>
        <dsp:cNvPr id="0" name=""/>
        <dsp:cNvSpPr/>
      </dsp:nvSpPr>
      <dsp:spPr>
        <a:xfrm>
          <a:off x="3079966" y="1289213"/>
          <a:ext cx="2699296"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noProof="0" dirty="0" smtClean="0">
              <a:latin typeface="+mn-lt"/>
            </a:rPr>
            <a:t>виявлення відхилень у розмірі, більшому за поріг суттєвості, вважатиметься суттєвим і про вплив такого відхилення </a:t>
          </a:r>
          <a:r>
            <a:rPr lang="uk-UA" sz="2000" kern="1200" noProof="0" dirty="0" err="1" smtClean="0">
              <a:latin typeface="+mn-lt"/>
            </a:rPr>
            <a:t>зазначатиметься</a:t>
          </a:r>
          <a:r>
            <a:rPr lang="uk-UA" sz="2000" kern="1200" noProof="0" dirty="0" smtClean="0">
              <a:latin typeface="+mn-lt"/>
            </a:rPr>
            <a:t> в аудиторському звіті</a:t>
          </a:r>
          <a:endParaRPr lang="uk-UA" sz="2000" kern="1200" noProof="0" dirty="0">
            <a:latin typeface="+mn-lt"/>
            <a:cs typeface="Times New Roman" panose="02020603050405020304" pitchFamily="18" charset="0"/>
          </a:endParaRPr>
        </a:p>
      </dsp:txBody>
      <dsp:txXfrm>
        <a:off x="3079966" y="1289213"/>
        <a:ext cx="2699296" cy="3122437"/>
      </dsp:txXfrm>
    </dsp:sp>
    <dsp:sp modelId="{68195D45-3CFF-4107-9CB7-B4F3C5BBD414}">
      <dsp:nvSpPr>
        <dsp:cNvPr id="0" name=""/>
        <dsp:cNvSpPr/>
      </dsp:nvSpPr>
      <dsp:spPr>
        <a:xfrm>
          <a:off x="6157164" y="209494"/>
          <a:ext cx="2699296" cy="107971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i="1" kern="1200" noProof="0" dirty="0" smtClean="0">
              <a:latin typeface="+mn-lt"/>
            </a:rPr>
            <a:t>Відсоток від обраної бази</a:t>
          </a:r>
          <a:endParaRPr lang="uk-UA" sz="2000" b="1" kern="1200" noProof="0" dirty="0">
            <a:latin typeface="+mn-lt"/>
            <a:cs typeface="Times New Roman" panose="02020603050405020304" pitchFamily="18" charset="0"/>
          </a:endParaRPr>
        </a:p>
      </dsp:txBody>
      <dsp:txXfrm>
        <a:off x="6157164" y="209494"/>
        <a:ext cx="2699296" cy="1079718"/>
      </dsp:txXfrm>
    </dsp:sp>
    <dsp:sp modelId="{F46CC8FA-EB3D-4041-BDDC-FA72BF085131}">
      <dsp:nvSpPr>
        <dsp:cNvPr id="0" name=""/>
        <dsp:cNvSpPr/>
      </dsp:nvSpPr>
      <dsp:spPr>
        <a:xfrm>
          <a:off x="6157164" y="1289213"/>
          <a:ext cx="2699296" cy="31224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noProof="0" dirty="0" smtClean="0">
              <a:latin typeface="+mn-lt"/>
            </a:rPr>
            <a:t>від 0,5% до 5% (визначається на підставі професійного судження)</a:t>
          </a:r>
          <a:endParaRPr lang="uk-UA" sz="2000" kern="1200" noProof="0" dirty="0">
            <a:latin typeface="+mn-lt"/>
            <a:cs typeface="Times New Roman" panose="02020603050405020304" pitchFamily="18" charset="0"/>
          </a:endParaRPr>
        </a:p>
      </dsp:txBody>
      <dsp:txXfrm>
        <a:off x="6157164" y="1289213"/>
        <a:ext cx="2699296" cy="31224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B07FE-4463-44A2-BBEE-1651919AE73B}">
      <dsp:nvSpPr>
        <dsp:cNvPr id="0" name=""/>
        <dsp:cNvSpPr/>
      </dsp:nvSpPr>
      <dsp:spPr>
        <a:xfrm>
          <a:off x="0" y="46698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BC8722-A78B-4F00-8F24-B8E4BE1A35BF}">
      <dsp:nvSpPr>
        <dsp:cNvPr id="0" name=""/>
        <dsp:cNvSpPr/>
      </dsp:nvSpPr>
      <dsp:spPr>
        <a:xfrm>
          <a:off x="539996" y="5370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Визначити мету розробки Плану та програм аудиту</a:t>
          </a:r>
        </a:p>
      </dsp:txBody>
      <dsp:txXfrm>
        <a:off x="580345" y="94057"/>
        <a:ext cx="10719213" cy="745862"/>
      </dsp:txXfrm>
    </dsp:sp>
    <dsp:sp modelId="{E5EFFFF4-F5DA-4F6C-A74F-635F144EB96F}">
      <dsp:nvSpPr>
        <dsp:cNvPr id="0" name=""/>
        <dsp:cNvSpPr/>
      </dsp:nvSpPr>
      <dsp:spPr>
        <a:xfrm>
          <a:off x="0" y="173706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249D4-2E99-4F8E-B0D9-285CCA13AEED}">
      <dsp:nvSpPr>
        <dsp:cNvPr id="0" name=""/>
        <dsp:cNvSpPr/>
      </dsp:nvSpPr>
      <dsp:spPr>
        <a:xfrm>
          <a:off x="539996" y="132378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Визначити інформацію, яку має включати План аудиту</a:t>
          </a:r>
          <a:endParaRPr lang="uk-UA" sz="2200" b="1" kern="1200" noProof="0" dirty="0">
            <a:solidFill>
              <a:schemeClr val="bg1"/>
            </a:solidFill>
            <a:latin typeface="+mn-lt"/>
            <a:ea typeface="+mj-ea"/>
            <a:cs typeface="+mj-cs"/>
          </a:endParaRPr>
        </a:p>
      </dsp:txBody>
      <dsp:txXfrm>
        <a:off x="580345" y="1364137"/>
        <a:ext cx="10719213" cy="745862"/>
      </dsp:txXfrm>
    </dsp:sp>
    <dsp:sp modelId="{32F76804-1B79-4D8E-A168-3CE7416C805F}">
      <dsp:nvSpPr>
        <dsp:cNvPr id="0" name=""/>
        <dsp:cNvSpPr/>
      </dsp:nvSpPr>
      <dsp:spPr>
        <a:xfrm>
          <a:off x="0" y="300714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911BEB-80CD-4CB3-A3F5-580E596205A9}">
      <dsp:nvSpPr>
        <dsp:cNvPr id="0" name=""/>
        <dsp:cNvSpPr/>
      </dsp:nvSpPr>
      <dsp:spPr>
        <a:xfrm>
          <a:off x="539996" y="259386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Охарактеризувати програми аудиту</a:t>
          </a:r>
          <a:endParaRPr lang="uk-UA" sz="2200" b="1" kern="1200" noProof="0" dirty="0">
            <a:solidFill>
              <a:schemeClr val="bg1"/>
            </a:solidFill>
            <a:latin typeface="+mn-lt"/>
            <a:ea typeface="+mj-ea"/>
            <a:cs typeface="+mj-cs"/>
          </a:endParaRPr>
        </a:p>
      </dsp:txBody>
      <dsp:txXfrm>
        <a:off x="580345" y="2634217"/>
        <a:ext cx="10719213" cy="74586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B07FE-4463-44A2-BBEE-1651919AE73B}">
      <dsp:nvSpPr>
        <dsp:cNvPr id="0" name=""/>
        <dsp:cNvSpPr/>
      </dsp:nvSpPr>
      <dsp:spPr>
        <a:xfrm>
          <a:off x="0" y="46698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BC8722-A78B-4F00-8F24-B8E4BE1A35BF}">
      <dsp:nvSpPr>
        <dsp:cNvPr id="0" name=""/>
        <dsp:cNvSpPr/>
      </dsp:nvSpPr>
      <dsp:spPr>
        <a:xfrm>
          <a:off x="539996" y="5370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Охарактеризувати достатність та прийнятність аудиторських доказів</a:t>
          </a:r>
        </a:p>
      </dsp:txBody>
      <dsp:txXfrm>
        <a:off x="580345" y="94057"/>
        <a:ext cx="10719213" cy="745862"/>
      </dsp:txXfrm>
    </dsp:sp>
    <dsp:sp modelId="{E5EFFFF4-F5DA-4F6C-A74F-635F144EB96F}">
      <dsp:nvSpPr>
        <dsp:cNvPr id="0" name=""/>
        <dsp:cNvSpPr/>
      </dsp:nvSpPr>
      <dsp:spPr>
        <a:xfrm>
          <a:off x="0" y="173706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249D4-2E99-4F8E-B0D9-285CCA13AEED}">
      <dsp:nvSpPr>
        <dsp:cNvPr id="0" name=""/>
        <dsp:cNvSpPr/>
      </dsp:nvSpPr>
      <dsp:spPr>
        <a:xfrm>
          <a:off x="539996" y="132378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Визначити види доказів та джерела їх отримання</a:t>
          </a:r>
          <a:endParaRPr lang="uk-UA" sz="2200" b="1" kern="1200" noProof="0" dirty="0">
            <a:solidFill>
              <a:schemeClr val="bg1"/>
            </a:solidFill>
            <a:latin typeface="+mn-lt"/>
            <a:ea typeface="+mj-ea"/>
            <a:cs typeface="+mj-cs"/>
          </a:endParaRPr>
        </a:p>
      </dsp:txBody>
      <dsp:txXfrm>
        <a:off x="580345" y="1364137"/>
        <a:ext cx="10719213" cy="745862"/>
      </dsp:txXfrm>
    </dsp:sp>
    <dsp:sp modelId="{32F76804-1B79-4D8E-A168-3CE7416C805F}">
      <dsp:nvSpPr>
        <dsp:cNvPr id="0" name=""/>
        <dsp:cNvSpPr/>
      </dsp:nvSpPr>
      <dsp:spPr>
        <a:xfrm>
          <a:off x="0" y="3007148"/>
          <a:ext cx="11342687"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911BEB-80CD-4CB3-A3F5-580E596205A9}">
      <dsp:nvSpPr>
        <dsp:cNvPr id="0" name=""/>
        <dsp:cNvSpPr/>
      </dsp:nvSpPr>
      <dsp:spPr>
        <a:xfrm>
          <a:off x="539996" y="2593868"/>
          <a:ext cx="10799911"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109" tIns="0" rIns="300109" bIns="0"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j-ea"/>
              <a:cs typeface="+mj-cs"/>
            </a:rPr>
            <a:t>Охарактеризувати методи збору аудиторських доказів</a:t>
          </a:r>
          <a:endParaRPr lang="uk-UA" sz="2200" b="1" kern="1200" noProof="0" dirty="0">
            <a:solidFill>
              <a:schemeClr val="bg1"/>
            </a:solidFill>
            <a:latin typeface="+mn-lt"/>
            <a:ea typeface="+mj-ea"/>
            <a:cs typeface="+mj-cs"/>
          </a:endParaRPr>
        </a:p>
      </dsp:txBody>
      <dsp:txXfrm>
        <a:off x="580345" y="2634217"/>
        <a:ext cx="10719213" cy="7458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1E5BE-2F10-46C3-8376-AD2B4E03E58E}">
      <dsp:nvSpPr>
        <dsp:cNvPr id="0" name=""/>
        <dsp:cNvSpPr/>
      </dsp:nvSpPr>
      <dsp:spPr>
        <a:xfrm>
          <a:off x="580841" y="2462"/>
          <a:ext cx="2367675" cy="14206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Спостереження</a:t>
          </a:r>
          <a:endParaRPr lang="uk-UA" sz="2500" b="1" kern="1200" noProof="0" dirty="0"/>
        </a:p>
      </dsp:txBody>
      <dsp:txXfrm>
        <a:off x="580841" y="2462"/>
        <a:ext cx="2367675" cy="1420605"/>
      </dsp:txXfrm>
    </dsp:sp>
    <dsp:sp modelId="{71ED0E6E-6136-4373-B626-02037CF4E987}">
      <dsp:nvSpPr>
        <dsp:cNvPr id="0" name=""/>
        <dsp:cNvSpPr/>
      </dsp:nvSpPr>
      <dsp:spPr>
        <a:xfrm>
          <a:off x="3185284" y="2462"/>
          <a:ext cx="2367675" cy="14206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Інспектування</a:t>
          </a:r>
          <a:endParaRPr lang="uk-UA" sz="2500" b="1" kern="1200" noProof="0" dirty="0"/>
        </a:p>
      </dsp:txBody>
      <dsp:txXfrm>
        <a:off x="3185284" y="2462"/>
        <a:ext cx="2367675" cy="1420605"/>
      </dsp:txXfrm>
    </dsp:sp>
    <dsp:sp modelId="{C63F7CDC-EC5D-48F2-9998-80E84B61290D}">
      <dsp:nvSpPr>
        <dsp:cNvPr id="0" name=""/>
        <dsp:cNvSpPr/>
      </dsp:nvSpPr>
      <dsp:spPr>
        <a:xfrm>
          <a:off x="5789727" y="2462"/>
          <a:ext cx="2367675" cy="1420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Запит</a:t>
          </a:r>
        </a:p>
      </dsp:txBody>
      <dsp:txXfrm>
        <a:off x="5789727" y="2462"/>
        <a:ext cx="2367675" cy="1420605"/>
      </dsp:txXfrm>
    </dsp:sp>
    <dsp:sp modelId="{F26184C7-08D7-4D61-803E-3873010DAA09}">
      <dsp:nvSpPr>
        <dsp:cNvPr id="0" name=""/>
        <dsp:cNvSpPr/>
      </dsp:nvSpPr>
      <dsp:spPr>
        <a:xfrm>
          <a:off x="8394170" y="2462"/>
          <a:ext cx="2367675" cy="1420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Зовнішнє підтвердження</a:t>
          </a:r>
        </a:p>
      </dsp:txBody>
      <dsp:txXfrm>
        <a:off x="8394170" y="2462"/>
        <a:ext cx="2367675" cy="1420605"/>
      </dsp:txXfrm>
    </dsp:sp>
    <dsp:sp modelId="{1F992E2A-E281-4E4C-BF7F-F60F09CB9E97}">
      <dsp:nvSpPr>
        <dsp:cNvPr id="0" name=""/>
        <dsp:cNvSpPr/>
      </dsp:nvSpPr>
      <dsp:spPr>
        <a:xfrm>
          <a:off x="580841" y="1659834"/>
          <a:ext cx="2367675" cy="142060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Повторне виконання</a:t>
          </a:r>
        </a:p>
      </dsp:txBody>
      <dsp:txXfrm>
        <a:off x="580841" y="1659834"/>
        <a:ext cx="2367675" cy="1420605"/>
      </dsp:txXfrm>
    </dsp:sp>
    <dsp:sp modelId="{3524CE64-E598-411A-AF5B-857A492AC7A3}">
      <dsp:nvSpPr>
        <dsp:cNvPr id="0" name=""/>
        <dsp:cNvSpPr/>
      </dsp:nvSpPr>
      <dsp:spPr>
        <a:xfrm>
          <a:off x="3185284" y="1659834"/>
          <a:ext cx="2367675" cy="14206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Повторне обчислення</a:t>
          </a:r>
        </a:p>
      </dsp:txBody>
      <dsp:txXfrm>
        <a:off x="3185284" y="1659834"/>
        <a:ext cx="2367675" cy="1420605"/>
      </dsp:txXfrm>
    </dsp:sp>
    <dsp:sp modelId="{7581F716-9D74-44DD-AA9C-BE6483A165F7}">
      <dsp:nvSpPr>
        <dsp:cNvPr id="0" name=""/>
        <dsp:cNvSpPr/>
      </dsp:nvSpPr>
      <dsp:spPr>
        <a:xfrm>
          <a:off x="5789727" y="1659834"/>
          <a:ext cx="2367675" cy="142060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Аналітичні процедури</a:t>
          </a:r>
        </a:p>
      </dsp:txBody>
      <dsp:txXfrm>
        <a:off x="5789727" y="1659834"/>
        <a:ext cx="2367675" cy="1420605"/>
      </dsp:txXfrm>
    </dsp:sp>
    <dsp:sp modelId="{057C46A9-816D-4E48-90E2-3CAF3E1AF9EC}">
      <dsp:nvSpPr>
        <dsp:cNvPr id="0" name=""/>
        <dsp:cNvSpPr/>
      </dsp:nvSpPr>
      <dsp:spPr>
        <a:xfrm>
          <a:off x="8394170" y="1659834"/>
          <a:ext cx="2367675" cy="142060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Тестування по суті</a:t>
          </a:r>
        </a:p>
      </dsp:txBody>
      <dsp:txXfrm>
        <a:off x="8394170" y="1659834"/>
        <a:ext cx="2367675" cy="1420605"/>
      </dsp:txXfrm>
    </dsp:sp>
    <dsp:sp modelId="{63931970-766D-45FF-A5D8-777DFC33CA42}">
      <dsp:nvSpPr>
        <dsp:cNvPr id="0" name=""/>
        <dsp:cNvSpPr/>
      </dsp:nvSpPr>
      <dsp:spPr>
        <a:xfrm>
          <a:off x="4487506" y="3317207"/>
          <a:ext cx="2367675" cy="142060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uk-UA" sz="2500" b="1" kern="1200" noProof="0" dirty="0" smtClean="0"/>
            <a:t>Тести заходів контролю</a:t>
          </a:r>
        </a:p>
      </dsp:txBody>
      <dsp:txXfrm>
        <a:off x="4487506" y="3317207"/>
        <a:ext cx="2367675" cy="14206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F6E84D-9E7B-471B-844E-40EFC018E9B8}">
      <dsp:nvSpPr>
        <dsp:cNvPr id="0" name=""/>
        <dsp:cNvSpPr/>
      </dsp:nvSpPr>
      <dsp:spPr>
        <a:xfrm rot="16200000">
          <a:off x="562750" y="1439194"/>
          <a:ext cx="3047522" cy="1862359"/>
        </a:xfrm>
        <a:prstGeom prst="round2SameRect">
          <a:avLst>
            <a:gd name="adj1" fmla="val 16670"/>
            <a:gd name="adj2" fmla="val 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lvl="0" algn="l" defTabSz="800100">
            <a:lnSpc>
              <a:spcPct val="90000"/>
            </a:lnSpc>
            <a:spcBef>
              <a:spcPct val="0"/>
            </a:spcBef>
            <a:spcAft>
              <a:spcPct val="35000"/>
            </a:spcAft>
          </a:pPr>
          <a:r>
            <a:rPr lang="uk-UA" sz="1800" b="1" kern="1200" noProof="0" dirty="0" smtClean="0">
              <a:solidFill>
                <a:srgbClr val="003999"/>
              </a:solidFill>
            </a:rPr>
            <a:t>Прийнятність </a:t>
          </a:r>
          <a:r>
            <a:rPr lang="uk-UA" sz="1800" kern="1200" noProof="0" dirty="0" smtClean="0"/>
            <a:t>(якість) –   докази мають стосуватися досліджуваних питань, бути достовірними та надійними </a:t>
          </a:r>
          <a:endParaRPr lang="uk-UA" sz="1800" kern="1200" noProof="0" dirty="0"/>
        </a:p>
      </dsp:txBody>
      <dsp:txXfrm rot="5400000">
        <a:off x="1246261" y="937542"/>
        <a:ext cx="1771430" cy="2865664"/>
      </dsp:txXfrm>
    </dsp:sp>
    <dsp:sp modelId="{2DA61041-880B-43D7-926F-21A7425CA34D}">
      <dsp:nvSpPr>
        <dsp:cNvPr id="0" name=""/>
        <dsp:cNvSpPr/>
      </dsp:nvSpPr>
      <dsp:spPr>
        <a:xfrm rot="5400000">
          <a:off x="2509675" y="1439194"/>
          <a:ext cx="3047522" cy="1862359"/>
        </a:xfrm>
        <a:prstGeom prst="round2SameRect">
          <a:avLst>
            <a:gd name="adj1" fmla="val 16670"/>
            <a:gd name="adj2" fmla="val 0"/>
          </a:avLst>
        </a:prstGeom>
        <a:solidFill>
          <a:schemeClr val="accent4">
            <a:tint val="50000"/>
            <a:hueOff val="10860531"/>
            <a:satOff val="-52986"/>
            <a:lumOff val="7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lvl="0" algn="l" defTabSz="800100">
            <a:lnSpc>
              <a:spcPct val="90000"/>
            </a:lnSpc>
            <a:spcBef>
              <a:spcPct val="0"/>
            </a:spcBef>
            <a:spcAft>
              <a:spcPct val="35000"/>
            </a:spcAft>
          </a:pPr>
          <a:r>
            <a:rPr lang="uk-UA" sz="1800" b="1" kern="1200" noProof="0" dirty="0" smtClean="0">
              <a:solidFill>
                <a:srgbClr val="003999"/>
              </a:solidFill>
            </a:rPr>
            <a:t>Достатність </a:t>
          </a:r>
          <a:r>
            <a:rPr lang="uk-UA" sz="1800" kern="1200" noProof="0" dirty="0" smtClean="0"/>
            <a:t>(кількість) – докази мають переконати обізнану особу в обґрунтованості отриманих фактів</a:t>
          </a:r>
          <a:endParaRPr lang="uk-UA" sz="1800" kern="1200" noProof="0" dirty="0"/>
        </a:p>
      </dsp:txBody>
      <dsp:txXfrm rot="-5400000">
        <a:off x="3102257" y="937542"/>
        <a:ext cx="1771430" cy="2865664"/>
      </dsp:txXfrm>
    </dsp:sp>
    <dsp:sp modelId="{38D3DD7F-5E82-4BDF-B6D7-8FCFC1D2D86A}">
      <dsp:nvSpPr>
        <dsp:cNvPr id="0" name=""/>
        <dsp:cNvSpPr/>
      </dsp:nvSpPr>
      <dsp:spPr>
        <a:xfrm>
          <a:off x="2086321" y="0"/>
          <a:ext cx="1946925" cy="1946830"/>
        </a:xfrm>
        <a:prstGeom prst="circularArrow">
          <a:avLst>
            <a:gd name="adj1" fmla="val 12500"/>
            <a:gd name="adj2" fmla="val 1142322"/>
            <a:gd name="adj3" fmla="val 20457678"/>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28EAC-447A-4EE0-9B74-B342F83866B6}">
      <dsp:nvSpPr>
        <dsp:cNvPr id="0" name=""/>
        <dsp:cNvSpPr/>
      </dsp:nvSpPr>
      <dsp:spPr>
        <a:xfrm rot="10800000">
          <a:off x="2086321" y="2793444"/>
          <a:ext cx="1946925" cy="1946830"/>
        </a:xfrm>
        <a:prstGeom prst="circularArrow">
          <a:avLst>
            <a:gd name="adj1" fmla="val 12500"/>
            <a:gd name="adj2" fmla="val 1142322"/>
            <a:gd name="adj3" fmla="val 20457678"/>
            <a:gd name="adj4" fmla="val 10800000"/>
            <a:gd name="adj5" fmla="val 125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BBA94-0FBC-44BB-8AB3-17E41A303CDF}">
      <dsp:nvSpPr>
        <dsp:cNvPr id="0" name=""/>
        <dsp:cNvSpPr/>
      </dsp:nvSpPr>
      <dsp:spPr>
        <a:xfrm>
          <a:off x="207280" y="9914"/>
          <a:ext cx="8814981" cy="1283797"/>
        </a:xfrm>
        <a:prstGeom prst="rightArrow">
          <a:avLst>
            <a:gd name="adj1" fmla="val 50000"/>
            <a:gd name="adj2" fmla="val 5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03803"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n-ea"/>
              <a:cs typeface="+mn-cs"/>
            </a:rPr>
            <a:t>Крок 1</a:t>
          </a:r>
          <a:endParaRPr lang="uk-UA" sz="2200" b="1" kern="1200" noProof="0" dirty="0">
            <a:solidFill>
              <a:schemeClr val="bg1"/>
            </a:solidFill>
            <a:latin typeface="+mn-lt"/>
            <a:ea typeface="+mn-ea"/>
            <a:cs typeface="+mn-cs"/>
          </a:endParaRPr>
        </a:p>
      </dsp:txBody>
      <dsp:txXfrm>
        <a:off x="207280" y="330863"/>
        <a:ext cx="8494032" cy="641899"/>
      </dsp:txXfrm>
    </dsp:sp>
    <dsp:sp modelId="{04BF65E0-A12D-4CB7-B33B-0339E5F49E7F}">
      <dsp:nvSpPr>
        <dsp:cNvPr id="0" name=""/>
        <dsp:cNvSpPr/>
      </dsp:nvSpPr>
      <dsp:spPr>
        <a:xfrm>
          <a:off x="207280" y="999907"/>
          <a:ext cx="2715014" cy="247306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uk-UA" sz="2200" kern="1200" noProof="0" dirty="0" smtClean="0">
              <a:solidFill>
                <a:schemeClr val="tx1"/>
              </a:solidFill>
              <a:latin typeface="+mn-lt"/>
              <a:ea typeface="+mn-ea"/>
              <a:cs typeface="+mn-cs"/>
            </a:rPr>
            <a:t>отримати загальне розуміння предмета аудиту / об’єкта контролю</a:t>
          </a:r>
          <a:endParaRPr lang="uk-UA" sz="2200" kern="1200" noProof="0" dirty="0">
            <a:solidFill>
              <a:schemeClr val="tx1"/>
            </a:solidFill>
            <a:latin typeface="+mn-lt"/>
            <a:ea typeface="+mn-ea"/>
            <a:cs typeface="+mn-cs"/>
          </a:endParaRPr>
        </a:p>
      </dsp:txBody>
      <dsp:txXfrm>
        <a:off x="207280" y="999907"/>
        <a:ext cx="2715014" cy="2473066"/>
      </dsp:txXfrm>
    </dsp:sp>
    <dsp:sp modelId="{65672A59-8B2B-4037-A56C-A56112164995}">
      <dsp:nvSpPr>
        <dsp:cNvPr id="0" name=""/>
        <dsp:cNvSpPr/>
      </dsp:nvSpPr>
      <dsp:spPr>
        <a:xfrm>
          <a:off x="2922295" y="437846"/>
          <a:ext cx="6099967" cy="1283797"/>
        </a:xfrm>
        <a:prstGeom prst="rightArrow">
          <a:avLst>
            <a:gd name="adj1" fmla="val 50000"/>
            <a:gd name="adj2" fmla="val 5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03803"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n-ea"/>
              <a:cs typeface="+mn-cs"/>
            </a:rPr>
            <a:t>Крок 2</a:t>
          </a:r>
          <a:endParaRPr lang="uk-UA" sz="2200" b="1" kern="1200" noProof="0" dirty="0">
            <a:solidFill>
              <a:schemeClr val="bg1"/>
            </a:solidFill>
            <a:latin typeface="+mn-lt"/>
            <a:ea typeface="+mn-ea"/>
            <a:cs typeface="+mn-cs"/>
          </a:endParaRPr>
        </a:p>
      </dsp:txBody>
      <dsp:txXfrm>
        <a:off x="2922295" y="758795"/>
        <a:ext cx="5779018" cy="641899"/>
      </dsp:txXfrm>
    </dsp:sp>
    <dsp:sp modelId="{97393187-F407-4F69-9723-CE036361AC28}">
      <dsp:nvSpPr>
        <dsp:cNvPr id="0" name=""/>
        <dsp:cNvSpPr/>
      </dsp:nvSpPr>
      <dsp:spPr>
        <a:xfrm>
          <a:off x="2922295" y="1427839"/>
          <a:ext cx="2715014" cy="2473066"/>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uk-UA" sz="2200" kern="1200" noProof="0" dirty="0" smtClean="0">
              <a:solidFill>
                <a:schemeClr val="tx1"/>
              </a:solidFill>
              <a:latin typeface="+mn-lt"/>
              <a:ea typeface="+mn-ea"/>
              <a:cs typeface="+mn-cs"/>
            </a:rPr>
            <a:t>визначити нормативно-правові акти, які регулюють предмет аудиту</a:t>
          </a:r>
          <a:endParaRPr lang="uk-UA" sz="2200" kern="1200" noProof="0" dirty="0">
            <a:solidFill>
              <a:schemeClr val="tx1"/>
            </a:solidFill>
            <a:latin typeface="+mn-lt"/>
            <a:ea typeface="+mn-ea"/>
            <a:cs typeface="+mn-cs"/>
          </a:endParaRPr>
        </a:p>
      </dsp:txBody>
      <dsp:txXfrm>
        <a:off x="2922295" y="1427839"/>
        <a:ext cx="2715014" cy="2473066"/>
      </dsp:txXfrm>
    </dsp:sp>
    <dsp:sp modelId="{D9F55383-820A-461A-B1CB-D3310C4A982F}">
      <dsp:nvSpPr>
        <dsp:cNvPr id="0" name=""/>
        <dsp:cNvSpPr/>
      </dsp:nvSpPr>
      <dsp:spPr>
        <a:xfrm>
          <a:off x="5637309" y="865779"/>
          <a:ext cx="3384952" cy="1283797"/>
        </a:xfrm>
        <a:prstGeom prst="rightArrow">
          <a:avLst>
            <a:gd name="adj1" fmla="val 50000"/>
            <a:gd name="adj2" fmla="val 5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254000" bIns="203803" numCol="1" spcCol="1270" anchor="ctr" anchorCtr="0">
          <a:noAutofit/>
        </a:bodyPr>
        <a:lstStyle/>
        <a:p>
          <a:pPr lvl="0" algn="l" defTabSz="977900">
            <a:lnSpc>
              <a:spcPct val="90000"/>
            </a:lnSpc>
            <a:spcBef>
              <a:spcPct val="0"/>
            </a:spcBef>
            <a:spcAft>
              <a:spcPct val="35000"/>
            </a:spcAft>
          </a:pPr>
          <a:r>
            <a:rPr lang="uk-UA" sz="2200" b="1" kern="1200" noProof="0" dirty="0" smtClean="0">
              <a:solidFill>
                <a:schemeClr val="bg1"/>
              </a:solidFill>
              <a:latin typeface="+mn-lt"/>
              <a:ea typeface="+mn-ea"/>
              <a:cs typeface="+mn-cs"/>
            </a:rPr>
            <a:t>Крок 3</a:t>
          </a:r>
          <a:endParaRPr lang="uk-UA" sz="2200" b="1" kern="1200" noProof="0" dirty="0">
            <a:solidFill>
              <a:schemeClr val="bg1"/>
            </a:solidFill>
            <a:latin typeface="+mn-lt"/>
            <a:ea typeface="+mn-ea"/>
            <a:cs typeface="+mn-cs"/>
          </a:endParaRPr>
        </a:p>
      </dsp:txBody>
      <dsp:txXfrm>
        <a:off x="5637309" y="1186728"/>
        <a:ext cx="3064003" cy="641899"/>
      </dsp:txXfrm>
    </dsp:sp>
    <dsp:sp modelId="{BDAB34FC-F9DC-4A04-9863-884E82C65717}">
      <dsp:nvSpPr>
        <dsp:cNvPr id="0" name=""/>
        <dsp:cNvSpPr/>
      </dsp:nvSpPr>
      <dsp:spPr>
        <a:xfrm>
          <a:off x="5637309" y="1855771"/>
          <a:ext cx="2715014" cy="2436872"/>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uk-UA" sz="2200" kern="1200" noProof="0" dirty="0" smtClean="0">
              <a:solidFill>
                <a:schemeClr val="tx1"/>
              </a:solidFill>
              <a:latin typeface="+mn-lt"/>
              <a:ea typeface="+mn-ea"/>
              <a:cs typeface="+mn-cs"/>
            </a:rPr>
            <a:t>оцінити процеси стосовно предмета аудиту</a:t>
          </a:r>
          <a:endParaRPr lang="uk-UA" sz="2200" kern="1200" noProof="0" dirty="0">
            <a:solidFill>
              <a:schemeClr val="tx1"/>
            </a:solidFill>
            <a:latin typeface="+mn-lt"/>
            <a:ea typeface="+mn-ea"/>
            <a:cs typeface="+mn-cs"/>
          </a:endParaRPr>
        </a:p>
      </dsp:txBody>
      <dsp:txXfrm>
        <a:off x="5637309" y="1855771"/>
        <a:ext cx="2715014" cy="24368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6A848-BC6A-4DA5-9F29-7AE01B5441F6}">
      <dsp:nvSpPr>
        <dsp:cNvPr id="0" name=""/>
        <dsp:cNvSpPr/>
      </dsp:nvSpPr>
      <dsp:spPr>
        <a:xfrm>
          <a:off x="3975" y="7395"/>
          <a:ext cx="23906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Фізичні</a:t>
          </a:r>
          <a:endParaRPr lang="uk-UA" sz="1800" b="1" kern="1200" noProof="0" dirty="0">
            <a:latin typeface="+mn-lt"/>
            <a:cs typeface="Times New Roman" panose="02020603050405020304" pitchFamily="18" charset="0"/>
          </a:endParaRPr>
        </a:p>
      </dsp:txBody>
      <dsp:txXfrm>
        <a:off x="3975" y="7395"/>
        <a:ext cx="2390683" cy="547200"/>
      </dsp:txXfrm>
    </dsp:sp>
    <dsp:sp modelId="{BC7B104A-765D-487C-9F63-9BBD7F7E4A0D}">
      <dsp:nvSpPr>
        <dsp:cNvPr id="0" name=""/>
        <dsp:cNvSpPr/>
      </dsp:nvSpPr>
      <dsp:spPr>
        <a:xfrm>
          <a:off x="3975" y="554595"/>
          <a:ext cx="2390683" cy="42767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Процедури: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пряме інспектування, спостереження за людьми, майном або подіями</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Міркування аудиторів:</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Не дивлячись на більшу переконливість таких доказів, аудитори мають пам'ятати, що їх присутність може спотворювати реальність</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Приклади: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1) огляд приміщення створеного центру соціального обслуговування, на облаштування якого було використано кошти місцевого бюджету;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2) спостереження за роботою підрозділу та кількістю працівників, які фактично перебувають на робочих місцях;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3) спостереження за процесом інвентаризації основних засобів, запасів</a:t>
          </a:r>
          <a:endParaRPr lang="uk-UA" sz="1200" kern="1200" noProof="0" dirty="0">
            <a:latin typeface="+mn-lt"/>
            <a:cs typeface="Times New Roman" panose="02020603050405020304" pitchFamily="18" charset="0"/>
          </a:endParaRPr>
        </a:p>
      </dsp:txBody>
      <dsp:txXfrm>
        <a:off x="3975" y="554595"/>
        <a:ext cx="2390683" cy="4276709"/>
      </dsp:txXfrm>
    </dsp:sp>
    <dsp:sp modelId="{82E98D4B-A95F-4CE9-8F7D-39D537949039}">
      <dsp:nvSpPr>
        <dsp:cNvPr id="0" name=""/>
        <dsp:cNvSpPr/>
      </dsp:nvSpPr>
      <dsp:spPr>
        <a:xfrm>
          <a:off x="2729355" y="7395"/>
          <a:ext cx="23906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Документальні</a:t>
          </a:r>
          <a:endParaRPr lang="uk-UA" sz="1800" b="1" kern="1200" noProof="0" dirty="0">
            <a:latin typeface="+mn-lt"/>
            <a:cs typeface="Times New Roman" panose="02020603050405020304" pitchFamily="18" charset="0"/>
          </a:endParaRPr>
        </a:p>
      </dsp:txBody>
      <dsp:txXfrm>
        <a:off x="2729355" y="7395"/>
        <a:ext cx="2390683" cy="547200"/>
      </dsp:txXfrm>
    </dsp:sp>
    <dsp:sp modelId="{17FFA334-F284-4595-99D8-EBADA9FB6181}">
      <dsp:nvSpPr>
        <dsp:cNvPr id="0" name=""/>
        <dsp:cNvSpPr/>
      </dsp:nvSpPr>
      <dsp:spPr>
        <a:xfrm>
          <a:off x="2729355" y="554595"/>
          <a:ext cx="2390683" cy="42767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Процедури: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перегляд бухгалтерських документів та записів, положень, управлінських звітів</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Міркування аудиторів:</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аудитори, в першу чергу, використовують задокументовану інформацію, проте, корисною може бути і інформація з інших джерел для підтвердження фактів</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Приклади: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1) перевірка первинних документів, договорів; 2) вивчення звітності; 3) вивчення проєктно-кошторисної документації;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4) перевірка кореспонденції;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5) вивчення внутрішньої організаційно-розпорядчої документації;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6) вивчення документів підрозділу внутрішнього аудиту</a:t>
          </a:r>
          <a:endParaRPr lang="uk-UA" sz="1200" kern="1200" noProof="0" dirty="0">
            <a:latin typeface="+mn-lt"/>
            <a:cs typeface="Times New Roman" panose="02020603050405020304" pitchFamily="18" charset="0"/>
          </a:endParaRPr>
        </a:p>
      </dsp:txBody>
      <dsp:txXfrm>
        <a:off x="2729355" y="554595"/>
        <a:ext cx="2390683" cy="4276709"/>
      </dsp:txXfrm>
    </dsp:sp>
    <dsp:sp modelId="{381DB85C-BE45-40A9-8520-10C96A80BFFC}">
      <dsp:nvSpPr>
        <dsp:cNvPr id="0" name=""/>
        <dsp:cNvSpPr/>
      </dsp:nvSpPr>
      <dsp:spPr>
        <a:xfrm>
          <a:off x="5454735" y="7395"/>
          <a:ext cx="23906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Усні</a:t>
          </a:r>
          <a:endParaRPr lang="uk-UA" sz="1800" b="1" kern="1200" noProof="0" dirty="0">
            <a:latin typeface="+mn-lt"/>
            <a:cs typeface="Times New Roman" panose="02020603050405020304" pitchFamily="18" charset="0"/>
          </a:endParaRPr>
        </a:p>
      </dsp:txBody>
      <dsp:txXfrm>
        <a:off x="5454735" y="7395"/>
        <a:ext cx="2390683" cy="547200"/>
      </dsp:txXfrm>
    </dsp:sp>
    <dsp:sp modelId="{5DA7A22A-3D4E-4258-ADAD-122E757EA1AA}">
      <dsp:nvSpPr>
        <dsp:cNvPr id="0" name=""/>
        <dsp:cNvSpPr/>
      </dsp:nvSpPr>
      <dsp:spPr>
        <a:xfrm>
          <a:off x="5454735" y="554595"/>
          <a:ext cx="2390683" cy="42767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Процедури: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співбесіди з представниками об'єкта контролю та третіх сторін (задокументовані та підтверджені, де це можливо)</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Міркування аудиторів:</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інформація, отримана з усних джерел, є важливою, проте аудитори потребують додаткових доречних доказів з інших джерел для підтвердження фактів</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Приклади: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1) бесіди з персоналом об'єкта контролю щодо поточних питань аудиту;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2) усні уточнюючі запитання щодо окремих аспектів аудиту</a:t>
          </a:r>
          <a:endParaRPr lang="uk-UA" sz="1200" kern="1200" noProof="0" dirty="0">
            <a:latin typeface="+mn-lt"/>
            <a:cs typeface="Times New Roman" panose="02020603050405020304" pitchFamily="18" charset="0"/>
          </a:endParaRPr>
        </a:p>
      </dsp:txBody>
      <dsp:txXfrm>
        <a:off x="5454735" y="554595"/>
        <a:ext cx="2390683" cy="4276709"/>
      </dsp:txXfrm>
    </dsp:sp>
    <dsp:sp modelId="{D087D10E-AD8C-4AD9-BCF7-28B7CE69A2EB}">
      <dsp:nvSpPr>
        <dsp:cNvPr id="0" name=""/>
        <dsp:cNvSpPr/>
      </dsp:nvSpPr>
      <dsp:spPr>
        <a:xfrm>
          <a:off x="8180115" y="7395"/>
          <a:ext cx="23906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uk-UA" sz="1800" b="1" kern="1200" noProof="0" dirty="0" smtClean="0">
              <a:latin typeface="+mn-lt"/>
              <a:cs typeface="Times New Roman" panose="02020603050405020304" pitchFamily="18" charset="0"/>
            </a:rPr>
            <a:t>Аналітичні</a:t>
          </a:r>
          <a:endParaRPr lang="uk-UA" sz="1800" b="1" kern="1200" noProof="0" dirty="0">
            <a:latin typeface="+mn-lt"/>
            <a:cs typeface="Times New Roman" panose="02020603050405020304" pitchFamily="18" charset="0"/>
          </a:endParaRPr>
        </a:p>
      </dsp:txBody>
      <dsp:txXfrm>
        <a:off x="8180115" y="7395"/>
        <a:ext cx="2390683" cy="547200"/>
      </dsp:txXfrm>
    </dsp:sp>
    <dsp:sp modelId="{6EA479F1-AAAA-4856-88BF-D9A6C49E2701}">
      <dsp:nvSpPr>
        <dsp:cNvPr id="0" name=""/>
        <dsp:cNvSpPr/>
      </dsp:nvSpPr>
      <dsp:spPr>
        <a:xfrm>
          <a:off x="8180115" y="554595"/>
          <a:ext cx="2390683" cy="42767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Процедури: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аналіз, що здійснюється через міркування, </a:t>
          </a:r>
          <a:r>
            <a:rPr lang="uk-UA" sz="1200" kern="1200" noProof="0" dirty="0" err="1" smtClean="0">
              <a:latin typeface="+mn-lt"/>
              <a:cs typeface="Times New Roman" panose="02020603050405020304" pitchFamily="18" charset="0"/>
            </a:rPr>
            <a:t>перекласифікацію</a:t>
          </a:r>
          <a:r>
            <a:rPr lang="uk-UA" sz="1200" kern="1200" noProof="0" dirty="0" smtClean="0">
              <a:latin typeface="+mn-lt"/>
              <a:cs typeface="Times New Roman" panose="02020603050405020304" pitchFamily="18" charset="0"/>
            </a:rPr>
            <a:t>, розрахунки та порівняння</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Міркування аудиторів:</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такі докази отримуються через застосування професійного судження щодо оцінки фізичних, документальних та усних аудиторських доказів</a:t>
          </a:r>
          <a:endParaRPr lang="uk-UA" sz="1200" kern="1200" noProof="0" dirty="0">
            <a:latin typeface="+mn-lt"/>
            <a:cs typeface="Times New Roman" panose="02020603050405020304" pitchFamily="18" charset="0"/>
          </a:endParaRPr>
        </a:p>
        <a:p>
          <a:pPr marL="114300" lvl="1" indent="-114300" algn="l" defTabSz="533400">
            <a:lnSpc>
              <a:spcPct val="90000"/>
            </a:lnSpc>
            <a:spcBef>
              <a:spcPct val="0"/>
            </a:spcBef>
            <a:spcAft>
              <a:spcPct val="15000"/>
            </a:spcAft>
            <a:buChar char="••"/>
          </a:pPr>
          <a:r>
            <a:rPr lang="uk-UA" sz="1200" b="1" kern="1200" noProof="0" dirty="0" smtClean="0">
              <a:latin typeface="+mn-lt"/>
              <a:cs typeface="Times New Roman" panose="02020603050405020304" pitchFamily="18" charset="0"/>
            </a:rPr>
            <a:t>Приклади:</a:t>
          </a:r>
          <a:r>
            <a:rPr lang="uk-UA" sz="1200" kern="1200" noProof="0" dirty="0" smtClean="0">
              <a:latin typeface="+mn-lt"/>
              <a:cs typeface="Times New Roman" panose="02020603050405020304" pitchFamily="18" charset="0"/>
            </a:rPr>
            <a:t>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1) висновки, отримані в результаті співставлення даних з різних джерел;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2) результати прогнозування (тренди); </a:t>
          </a:r>
          <a:br>
            <a:rPr lang="uk-UA" sz="1200" kern="1200" noProof="0" dirty="0" smtClean="0">
              <a:latin typeface="+mn-lt"/>
              <a:cs typeface="Times New Roman" panose="02020603050405020304" pitchFamily="18" charset="0"/>
            </a:rPr>
          </a:br>
          <a:r>
            <a:rPr lang="uk-UA" sz="1200" kern="1200" noProof="0" dirty="0" smtClean="0">
              <a:latin typeface="+mn-lt"/>
              <a:cs typeface="Times New Roman" panose="02020603050405020304" pitchFamily="18" charset="0"/>
            </a:rPr>
            <a:t>3) результати порівняння фактичних даних з прогнозними даними</a:t>
          </a:r>
          <a:endParaRPr lang="uk-UA" sz="1200" kern="1200" noProof="0" dirty="0">
            <a:latin typeface="+mn-lt"/>
            <a:cs typeface="Times New Roman" panose="02020603050405020304" pitchFamily="18" charset="0"/>
          </a:endParaRPr>
        </a:p>
      </dsp:txBody>
      <dsp:txXfrm>
        <a:off x="8180115" y="554595"/>
        <a:ext cx="2390683" cy="42767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C3BFA-40AD-4577-97AF-49EE9112CB3F}">
      <dsp:nvSpPr>
        <dsp:cNvPr id="0" name=""/>
        <dsp:cNvSpPr/>
      </dsp:nvSpPr>
      <dsp:spPr>
        <a:xfrm>
          <a:off x="1594185" y="760214"/>
          <a:ext cx="5488302" cy="2951421"/>
        </a:xfrm>
        <a:prstGeom prst="round2DiagRect">
          <a:avLst>
            <a:gd name="adj1" fmla="val 0"/>
            <a:gd name="adj2" fmla="val 1667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32753-117C-4DEA-AD53-13F26CFBD57D}">
      <dsp:nvSpPr>
        <dsp:cNvPr id="0" name=""/>
        <dsp:cNvSpPr/>
      </dsp:nvSpPr>
      <dsp:spPr>
        <a:xfrm>
          <a:off x="4338336" y="1073244"/>
          <a:ext cx="731" cy="2325362"/>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A7A95D-BC21-4C10-88B3-4D84E7A90275}">
      <dsp:nvSpPr>
        <dsp:cNvPr id="0" name=""/>
        <dsp:cNvSpPr/>
      </dsp:nvSpPr>
      <dsp:spPr>
        <a:xfrm>
          <a:off x="1777128" y="883612"/>
          <a:ext cx="2378264" cy="27046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ts val="0"/>
            </a:spcAft>
          </a:pPr>
          <a:r>
            <a:rPr lang="uk-UA" sz="1200" kern="1200" noProof="0" dirty="0" smtClean="0">
              <a:latin typeface="+mn-lt"/>
              <a:cs typeface="Times New Roman" panose="02020603050405020304" pitchFamily="18" charset="0"/>
            </a:rPr>
            <a:t>• отримані з незалежних джерел за межами об'єкта контролю (наприклад, зовнішнє підтвердження);</a:t>
          </a:r>
          <a:endParaRPr lang="uk-UA" sz="1200" kern="1200" noProof="0" dirty="0">
            <a:latin typeface="+mn-lt"/>
            <a:cs typeface="Times New Roman" panose="02020603050405020304" pitchFamily="18" charset="0"/>
          </a:endParaRPr>
        </a:p>
        <a:p>
          <a:pPr lvl="0" algn="l" defTabSz="533400">
            <a:lnSpc>
              <a:spcPct val="90000"/>
            </a:lnSpc>
            <a:spcBef>
              <a:spcPct val="0"/>
            </a:spcBef>
            <a:spcAft>
              <a:spcPts val="0"/>
            </a:spcAft>
          </a:pPr>
          <a:r>
            <a:rPr lang="uk-UA" sz="1200" kern="1200" noProof="0" dirty="0" smtClean="0">
              <a:latin typeface="+mn-lt"/>
              <a:cs typeface="Times New Roman" panose="02020603050405020304" pitchFamily="18" charset="0"/>
            </a:rPr>
            <a:t>• підлягають ефективному пов'язаному контролю, якщо він створений внутрішньо;</a:t>
          </a:r>
          <a:endParaRPr lang="uk-UA" sz="1200" kern="1200" noProof="0" dirty="0">
            <a:latin typeface="+mn-lt"/>
            <a:cs typeface="Times New Roman" panose="02020603050405020304" pitchFamily="18" charset="0"/>
          </a:endParaRPr>
        </a:p>
        <a:p>
          <a:pPr lvl="0" algn="l" defTabSz="533400">
            <a:lnSpc>
              <a:spcPct val="90000"/>
            </a:lnSpc>
            <a:spcBef>
              <a:spcPct val="0"/>
            </a:spcBef>
            <a:spcAft>
              <a:spcPts val="0"/>
            </a:spcAft>
          </a:pPr>
          <a:r>
            <a:rPr lang="uk-UA" sz="1200" kern="1200" noProof="0" dirty="0" smtClean="0">
              <a:latin typeface="+mn-lt"/>
              <a:cs typeface="Times New Roman" panose="02020603050405020304" pitchFamily="18" charset="0"/>
            </a:rPr>
            <a:t>• отримані безпосередньо аудитором (наприклад, спостереження за застосуванням заходу контролю);</a:t>
          </a:r>
          <a:endParaRPr lang="uk-UA" sz="1200" kern="1200" noProof="0" dirty="0">
            <a:latin typeface="+mn-lt"/>
            <a:cs typeface="Times New Roman" panose="02020603050405020304" pitchFamily="18" charset="0"/>
          </a:endParaRPr>
        </a:p>
        <a:p>
          <a:pPr lvl="0" algn="l" defTabSz="533400">
            <a:lnSpc>
              <a:spcPct val="90000"/>
            </a:lnSpc>
            <a:spcBef>
              <a:spcPct val="0"/>
            </a:spcBef>
            <a:spcAft>
              <a:spcPts val="0"/>
            </a:spcAft>
          </a:pPr>
          <a:r>
            <a:rPr lang="uk-UA" sz="1200" kern="1200" noProof="0" dirty="0" smtClean="0">
              <a:latin typeface="+mn-lt"/>
              <a:cs typeface="Times New Roman" panose="02020603050405020304" pitchFamily="18" charset="0"/>
            </a:rPr>
            <a:t>• отримані у документальній формі (паперова, електронна чи інший носій);</a:t>
          </a:r>
          <a:endParaRPr lang="uk-UA" sz="1200" kern="1200" noProof="0" dirty="0">
            <a:latin typeface="+mn-lt"/>
            <a:cs typeface="Times New Roman" panose="02020603050405020304" pitchFamily="18" charset="0"/>
          </a:endParaRPr>
        </a:p>
        <a:p>
          <a:pPr lvl="0" algn="l" defTabSz="533400">
            <a:lnSpc>
              <a:spcPct val="90000"/>
            </a:lnSpc>
            <a:spcBef>
              <a:spcPct val="0"/>
            </a:spcBef>
            <a:spcAft>
              <a:spcPts val="0"/>
            </a:spcAft>
          </a:pPr>
          <a:r>
            <a:rPr lang="uk-UA" sz="1200" kern="1200" noProof="0" dirty="0" smtClean="0">
              <a:latin typeface="+mn-lt"/>
              <a:cs typeface="Times New Roman" panose="02020603050405020304" pitchFamily="18" charset="0"/>
            </a:rPr>
            <a:t>• надаються в оригінальних документах</a:t>
          </a:r>
          <a:endParaRPr lang="uk-UA" sz="1200" kern="1200" noProof="0" dirty="0">
            <a:latin typeface="+mn-lt"/>
            <a:cs typeface="Times New Roman" panose="02020603050405020304" pitchFamily="18" charset="0"/>
          </a:endParaRPr>
        </a:p>
      </dsp:txBody>
      <dsp:txXfrm>
        <a:off x="1777128" y="883612"/>
        <a:ext cx="2378264" cy="2704625"/>
      </dsp:txXfrm>
    </dsp:sp>
    <dsp:sp modelId="{E6F34FA8-8C3A-45D9-ABC0-4114F984E69C}">
      <dsp:nvSpPr>
        <dsp:cNvPr id="0" name=""/>
        <dsp:cNvSpPr/>
      </dsp:nvSpPr>
      <dsp:spPr>
        <a:xfrm>
          <a:off x="4521279" y="983807"/>
          <a:ext cx="2378264" cy="250423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ts val="0"/>
            </a:spcAft>
          </a:pPr>
          <a:r>
            <a:rPr lang="uk-UA" sz="1800" kern="1200" noProof="0" dirty="0" smtClean="0">
              <a:latin typeface="+mn-lt"/>
            </a:rPr>
            <a:t>• </a:t>
          </a:r>
          <a:r>
            <a:rPr lang="uk-UA" sz="1400" kern="1200" noProof="0" dirty="0" smtClean="0">
              <a:latin typeface="+mn-lt"/>
              <a:cs typeface="Times New Roman" panose="02020603050405020304" pitchFamily="18" charset="0"/>
            </a:rPr>
            <a:t>створені всередині об'єкта контролю (наприклад, внутрішні розпорядчі документи, звіти об'єкта контролю);</a:t>
          </a:r>
          <a:endParaRPr lang="uk-UA" sz="1400" kern="1200" noProof="0" dirty="0">
            <a:latin typeface="+mn-lt"/>
            <a:cs typeface="Times New Roman" panose="02020603050405020304" pitchFamily="18" charset="0"/>
          </a:endParaRPr>
        </a:p>
        <a:p>
          <a:pPr lvl="0" algn="l" defTabSz="622300">
            <a:lnSpc>
              <a:spcPct val="90000"/>
            </a:lnSpc>
            <a:spcBef>
              <a:spcPct val="0"/>
            </a:spcBef>
            <a:spcAft>
              <a:spcPts val="0"/>
            </a:spcAft>
          </a:pPr>
          <a:r>
            <a:rPr lang="uk-UA" sz="1400" kern="1200" noProof="0" dirty="0" smtClean="0">
              <a:latin typeface="+mn-lt"/>
              <a:cs typeface="Times New Roman" panose="02020603050405020304" pitchFamily="18" charset="0"/>
            </a:rPr>
            <a:t>• отримані опосередковано (наприклад, запит про систему контролю);</a:t>
          </a:r>
          <a:endParaRPr lang="uk-UA" sz="1400" kern="1200" noProof="0" dirty="0">
            <a:latin typeface="+mn-lt"/>
            <a:cs typeface="Times New Roman" panose="02020603050405020304" pitchFamily="18" charset="0"/>
          </a:endParaRPr>
        </a:p>
        <a:p>
          <a:pPr lvl="0" algn="l" defTabSz="622300">
            <a:lnSpc>
              <a:spcPct val="90000"/>
            </a:lnSpc>
            <a:spcBef>
              <a:spcPct val="0"/>
            </a:spcBef>
            <a:spcAft>
              <a:spcPts val="0"/>
            </a:spcAft>
          </a:pPr>
          <a:r>
            <a:rPr lang="uk-UA" sz="1400" kern="1200" noProof="0" dirty="0" smtClean="0">
              <a:latin typeface="+mn-lt"/>
              <a:cs typeface="Times New Roman" panose="02020603050405020304" pitchFamily="18" charset="0"/>
            </a:rPr>
            <a:t>• отримані як усні заяви;</a:t>
          </a:r>
          <a:endParaRPr lang="uk-UA" sz="1400" kern="1200" noProof="0" dirty="0">
            <a:latin typeface="+mn-lt"/>
            <a:cs typeface="Times New Roman" panose="02020603050405020304" pitchFamily="18" charset="0"/>
          </a:endParaRPr>
        </a:p>
        <a:p>
          <a:pPr lvl="0" algn="l" defTabSz="622300">
            <a:lnSpc>
              <a:spcPct val="90000"/>
            </a:lnSpc>
            <a:spcBef>
              <a:spcPct val="0"/>
            </a:spcBef>
            <a:spcAft>
              <a:spcPts val="0"/>
            </a:spcAft>
          </a:pPr>
          <a:r>
            <a:rPr lang="uk-UA" sz="1400" kern="1200" noProof="0" dirty="0" smtClean="0">
              <a:latin typeface="+mn-lt"/>
              <a:cs typeface="Times New Roman" panose="02020603050405020304" pitchFamily="18" charset="0"/>
            </a:rPr>
            <a:t>• надаються в фотокопіях</a:t>
          </a:r>
          <a:endParaRPr lang="uk-UA" sz="1400" kern="1200" noProof="0" dirty="0">
            <a:latin typeface="+mn-lt"/>
            <a:cs typeface="Times New Roman" panose="02020603050405020304" pitchFamily="18" charset="0"/>
          </a:endParaRPr>
        </a:p>
      </dsp:txBody>
      <dsp:txXfrm>
        <a:off x="4521279" y="983807"/>
        <a:ext cx="2378264" cy="2504236"/>
      </dsp:txXfrm>
    </dsp:sp>
    <dsp:sp modelId="{CECB4FF0-C59F-4164-AD19-6B0B17C15CB4}">
      <dsp:nvSpPr>
        <dsp:cNvPr id="0" name=""/>
        <dsp:cNvSpPr/>
      </dsp:nvSpPr>
      <dsp:spPr>
        <a:xfrm rot="16200000">
          <a:off x="-473039" y="1561124"/>
          <a:ext cx="3219732" cy="914717"/>
        </a:xfrm>
        <a:prstGeom prst="rightArrow">
          <a:avLst>
            <a:gd name="adj1" fmla="val 49830"/>
            <a:gd name="adj2" fmla="val 6066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uk-UA" sz="1800" kern="1200" noProof="0" dirty="0" smtClean="0">
              <a:latin typeface="+mn-lt"/>
              <a:cs typeface="Times New Roman" panose="02020603050405020304" pitchFamily="18" charset="0"/>
            </a:rPr>
            <a:t>Зростання надійності</a:t>
          </a:r>
          <a:endParaRPr lang="uk-UA" sz="1800" kern="1200" noProof="0" dirty="0">
            <a:latin typeface="+mn-lt"/>
            <a:cs typeface="Times New Roman" panose="02020603050405020304" pitchFamily="18" charset="0"/>
          </a:endParaRPr>
        </a:p>
      </dsp:txBody>
      <dsp:txXfrm>
        <a:off x="-334794" y="1928826"/>
        <a:ext cx="2943242" cy="455803"/>
      </dsp:txXfrm>
    </dsp:sp>
    <dsp:sp modelId="{E4F62985-7BB3-42DD-83D1-FC686E24E973}">
      <dsp:nvSpPr>
        <dsp:cNvPr id="0" name=""/>
        <dsp:cNvSpPr/>
      </dsp:nvSpPr>
      <dsp:spPr>
        <a:xfrm rot="5400000">
          <a:off x="5910524" y="1947359"/>
          <a:ext cx="3219732" cy="914717"/>
        </a:xfrm>
        <a:prstGeom prst="rightArrow">
          <a:avLst>
            <a:gd name="adj1" fmla="val 49830"/>
            <a:gd name="adj2" fmla="val 60660"/>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uk-UA" sz="1800" kern="1200" noProof="0" dirty="0" smtClean="0">
              <a:latin typeface="+mn-lt"/>
              <a:cs typeface="Times New Roman" panose="02020603050405020304" pitchFamily="18" charset="0"/>
            </a:rPr>
            <a:t>Зниження надійності</a:t>
          </a:r>
          <a:endParaRPr lang="uk-UA" sz="1800" kern="1200" noProof="0" dirty="0">
            <a:latin typeface="+mn-lt"/>
            <a:cs typeface="Times New Roman" panose="02020603050405020304" pitchFamily="18" charset="0"/>
          </a:endParaRPr>
        </a:p>
      </dsp:txBody>
      <dsp:txXfrm>
        <a:off x="6048769" y="2038571"/>
        <a:ext cx="2943242" cy="45580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6C54D-C3B4-4D31-8345-2E0366ED9CE0}">
      <dsp:nvSpPr>
        <dsp:cNvPr id="0" name=""/>
        <dsp:cNvSpPr/>
      </dsp:nvSpPr>
      <dsp:spPr>
        <a:xfrm>
          <a:off x="0" y="0"/>
          <a:ext cx="7291251" cy="106592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uk-UA" sz="2000" b="1" kern="1200" dirty="0">
              <a:latin typeface="+mn-lt"/>
              <a:cs typeface="Times New Roman" panose="02020603050405020304" pitchFamily="18" charset="0"/>
            </a:rPr>
            <a:t>Збір доказів шляхом виконання відповідних аудиторських процедур за планом (програмою) аудиту</a:t>
          </a:r>
        </a:p>
      </dsp:txBody>
      <dsp:txXfrm>
        <a:off x="31220" y="31220"/>
        <a:ext cx="6141030" cy="1003489"/>
      </dsp:txXfrm>
    </dsp:sp>
    <dsp:sp modelId="{0ABABB18-08FD-4FD1-A94B-FD673CBBADC3}">
      <dsp:nvSpPr>
        <dsp:cNvPr id="0" name=""/>
        <dsp:cNvSpPr/>
      </dsp:nvSpPr>
      <dsp:spPr>
        <a:xfrm>
          <a:off x="643345" y="1243583"/>
          <a:ext cx="7291251" cy="1065929"/>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uk-UA" sz="2000" b="1" kern="1200" dirty="0">
              <a:latin typeface="+mn-lt"/>
              <a:cs typeface="Times New Roman" panose="02020603050405020304" pitchFamily="18" charset="0"/>
            </a:rPr>
            <a:t>Оцінка отриманих доказів щодо їх достатності (кількості) та прийнятності (якості)</a:t>
          </a:r>
        </a:p>
      </dsp:txBody>
      <dsp:txXfrm>
        <a:off x="674565" y="1274803"/>
        <a:ext cx="5892611" cy="1003489"/>
      </dsp:txXfrm>
    </dsp:sp>
    <dsp:sp modelId="{4D678101-4F40-4793-B1EE-AE4563E6CD33}">
      <dsp:nvSpPr>
        <dsp:cNvPr id="0" name=""/>
        <dsp:cNvSpPr/>
      </dsp:nvSpPr>
      <dsp:spPr>
        <a:xfrm>
          <a:off x="1286691" y="2487167"/>
          <a:ext cx="7291251" cy="106592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uk-UA" sz="2000" b="1" kern="1200" dirty="0">
              <a:latin typeface="+mn-lt"/>
              <a:cs typeface="Times New Roman" panose="02020603050405020304" pitchFamily="18" charset="0"/>
            </a:rPr>
            <a:t>Повторна оцінка ризику та збір додаткових доказів, якщо необхідно</a:t>
          </a:r>
        </a:p>
      </dsp:txBody>
      <dsp:txXfrm>
        <a:off x="1317911" y="2518387"/>
        <a:ext cx="5892611" cy="1003489"/>
      </dsp:txXfrm>
    </dsp:sp>
    <dsp:sp modelId="{9247979E-6A10-49A2-9035-5FE7A0507719}">
      <dsp:nvSpPr>
        <dsp:cNvPr id="0" name=""/>
        <dsp:cNvSpPr/>
      </dsp:nvSpPr>
      <dsp:spPr>
        <a:xfrm>
          <a:off x="6598397" y="808329"/>
          <a:ext cx="692853" cy="692853"/>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uk-UA" sz="1400" kern="1200"/>
        </a:p>
      </dsp:txBody>
      <dsp:txXfrm>
        <a:off x="6754289" y="808329"/>
        <a:ext cx="381069" cy="521372"/>
      </dsp:txXfrm>
    </dsp:sp>
    <dsp:sp modelId="{162A9BC1-E9DD-4F22-A2E9-0B30A3F7EAF8}">
      <dsp:nvSpPr>
        <dsp:cNvPr id="0" name=""/>
        <dsp:cNvSpPr/>
      </dsp:nvSpPr>
      <dsp:spPr>
        <a:xfrm>
          <a:off x="7241743" y="2044807"/>
          <a:ext cx="692853" cy="692853"/>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uk-UA" sz="1400" kern="1200"/>
        </a:p>
      </dsp:txBody>
      <dsp:txXfrm>
        <a:off x="7397635" y="2044807"/>
        <a:ext cx="381069" cy="52137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FC3C6-F889-4FB5-AC93-B7D28B09B637}">
      <dsp:nvSpPr>
        <dsp:cNvPr id="0" name=""/>
        <dsp:cNvSpPr/>
      </dsp:nvSpPr>
      <dsp:spPr>
        <a:xfrm>
          <a:off x="0" y="349162"/>
          <a:ext cx="9458686" cy="11229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4099" tIns="479044" rIns="734099" bIns="128016" numCol="1" spcCol="1270" anchor="t" anchorCtr="0">
          <a:noAutofit/>
        </a:bodyPr>
        <a:lstStyle/>
        <a:p>
          <a:pPr marL="171450" lvl="1" indent="-171450" algn="l" defTabSz="800100">
            <a:lnSpc>
              <a:spcPct val="90000"/>
            </a:lnSpc>
            <a:spcBef>
              <a:spcPct val="0"/>
            </a:spcBef>
            <a:spcAft>
              <a:spcPct val="15000"/>
            </a:spcAft>
            <a:buChar char="••"/>
          </a:pPr>
          <a:r>
            <a:rPr lang="uk-UA" sz="1800" b="0" kern="1200" dirty="0" smtClean="0">
              <a:latin typeface="+mn-lt"/>
            </a:rPr>
            <a:t>Спостереження</a:t>
          </a:r>
          <a:r>
            <a:rPr lang="uk-UA" sz="1800" kern="1200" dirty="0" smtClean="0">
              <a:latin typeface="+mn-lt"/>
            </a:rPr>
            <a:t> передбачає нагляд за процесом або процедурою, що виконуються іншими</a:t>
          </a:r>
          <a:endParaRPr lang="x-none" sz="1800" kern="1200" dirty="0">
            <a:latin typeface="+mn-lt"/>
            <a:cs typeface="Times New Roman" panose="02020603050405020304" pitchFamily="18" charset="0"/>
          </a:endParaRPr>
        </a:p>
      </dsp:txBody>
      <dsp:txXfrm>
        <a:off x="0" y="349162"/>
        <a:ext cx="9458686" cy="1122975"/>
      </dsp:txXfrm>
    </dsp:sp>
    <dsp:sp modelId="{27F82632-DDEB-48B6-B673-9D6830E552B2}">
      <dsp:nvSpPr>
        <dsp:cNvPr id="0" name=""/>
        <dsp:cNvSpPr/>
      </dsp:nvSpPr>
      <dsp:spPr>
        <a:xfrm>
          <a:off x="472934" y="9681"/>
          <a:ext cx="662108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261" tIns="0" rIns="250261"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Що означає?</a:t>
          </a:r>
          <a:endParaRPr lang="x-none" sz="2000" b="1" kern="1200" dirty="0">
            <a:latin typeface="+mn-lt"/>
            <a:cs typeface="Times New Roman" panose="02020603050405020304" pitchFamily="18" charset="0"/>
          </a:endParaRPr>
        </a:p>
      </dsp:txBody>
      <dsp:txXfrm>
        <a:off x="506078" y="42825"/>
        <a:ext cx="6554792" cy="612672"/>
      </dsp:txXfrm>
    </dsp:sp>
    <dsp:sp modelId="{E4B928A0-AAAC-40DA-91BA-5D43285111FA}">
      <dsp:nvSpPr>
        <dsp:cNvPr id="0" name=""/>
        <dsp:cNvSpPr/>
      </dsp:nvSpPr>
      <dsp:spPr>
        <a:xfrm>
          <a:off x="0" y="1935817"/>
          <a:ext cx="9458686" cy="11229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4099" tIns="479044" rIns="734099"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Аудитори використовують спостереження тоді, коли отримати аудиторські докази із інших джерел складно або неможливо</a:t>
          </a:r>
          <a:endParaRPr lang="x-none" sz="1800" kern="1200" dirty="0">
            <a:latin typeface="+mn-lt"/>
            <a:cs typeface="Times New Roman" panose="02020603050405020304" pitchFamily="18" charset="0"/>
          </a:endParaRPr>
        </a:p>
      </dsp:txBody>
      <dsp:txXfrm>
        <a:off x="0" y="1935817"/>
        <a:ext cx="9458686" cy="1122975"/>
      </dsp:txXfrm>
    </dsp:sp>
    <dsp:sp modelId="{364058F9-3A49-4923-8461-A5DFF64566A2}">
      <dsp:nvSpPr>
        <dsp:cNvPr id="0" name=""/>
        <dsp:cNvSpPr/>
      </dsp:nvSpPr>
      <dsp:spPr>
        <a:xfrm>
          <a:off x="472934" y="1596337"/>
          <a:ext cx="662108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261" tIns="0" rIns="250261"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Коли?</a:t>
          </a:r>
          <a:endParaRPr lang="x-none" sz="2000" b="1" kern="1200" dirty="0">
            <a:latin typeface="+mn-lt"/>
            <a:cs typeface="Times New Roman" panose="02020603050405020304" pitchFamily="18" charset="0"/>
          </a:endParaRPr>
        </a:p>
      </dsp:txBody>
      <dsp:txXfrm>
        <a:off x="506078" y="1629481"/>
        <a:ext cx="6554792" cy="612672"/>
      </dsp:txXfrm>
    </dsp:sp>
    <dsp:sp modelId="{AE6970D2-E922-4E5A-B867-8B62F8A80FC6}">
      <dsp:nvSpPr>
        <dsp:cNvPr id="0" name=""/>
        <dsp:cNvSpPr/>
      </dsp:nvSpPr>
      <dsp:spPr>
        <a:xfrm>
          <a:off x="0" y="3522472"/>
          <a:ext cx="9458686" cy="11229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4099" tIns="479044" rIns="734099"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Аудиторські докази, отримані в результаті спостереження, будуть стосуватися лише того моменту часу, коли відбувається спостереження</a:t>
          </a:r>
          <a:endParaRPr lang="x-none" sz="1800" kern="1200" dirty="0">
            <a:latin typeface="+mn-lt"/>
            <a:cs typeface="Times New Roman" panose="02020603050405020304" pitchFamily="18" charset="0"/>
          </a:endParaRPr>
        </a:p>
      </dsp:txBody>
      <dsp:txXfrm>
        <a:off x="0" y="3522472"/>
        <a:ext cx="9458686" cy="1122975"/>
      </dsp:txXfrm>
    </dsp:sp>
    <dsp:sp modelId="{878D127B-938E-41F8-B04F-0F6501DD0B5D}">
      <dsp:nvSpPr>
        <dsp:cNvPr id="0" name=""/>
        <dsp:cNvSpPr/>
      </dsp:nvSpPr>
      <dsp:spPr>
        <a:xfrm>
          <a:off x="472934" y="3182992"/>
          <a:ext cx="6621080"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261" tIns="0" rIns="250261"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Обмеження</a:t>
          </a:r>
          <a:endParaRPr lang="x-none" sz="2000" b="1" kern="1200" dirty="0">
            <a:latin typeface="+mn-lt"/>
            <a:cs typeface="Times New Roman" panose="02020603050405020304" pitchFamily="18" charset="0"/>
          </a:endParaRPr>
        </a:p>
      </dsp:txBody>
      <dsp:txXfrm>
        <a:off x="506078" y="3216136"/>
        <a:ext cx="6554792" cy="6126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FC3C6-F889-4FB5-AC93-B7D28B09B637}">
      <dsp:nvSpPr>
        <dsp:cNvPr id="0" name=""/>
        <dsp:cNvSpPr/>
      </dsp:nvSpPr>
      <dsp:spPr>
        <a:xfrm>
          <a:off x="0" y="270884"/>
          <a:ext cx="9449978" cy="982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3423" tIns="333248" rIns="733423"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Потрібно чітко сформулювати мету спостереження, конкретні питання, які аудитори будуть фактично вивчати</a:t>
          </a:r>
          <a:endParaRPr lang="x-none" sz="1800" kern="1200" dirty="0">
            <a:latin typeface="+mn-lt"/>
            <a:cs typeface="Times New Roman" panose="02020603050405020304" pitchFamily="18" charset="0"/>
          </a:endParaRPr>
        </a:p>
      </dsp:txBody>
      <dsp:txXfrm>
        <a:off x="0" y="270884"/>
        <a:ext cx="9449978" cy="982799"/>
      </dsp:txXfrm>
    </dsp:sp>
    <dsp:sp modelId="{27F82632-DDEB-48B6-B673-9D6830E552B2}">
      <dsp:nvSpPr>
        <dsp:cNvPr id="0" name=""/>
        <dsp:cNvSpPr/>
      </dsp:nvSpPr>
      <dsp:spPr>
        <a:xfrm>
          <a:off x="472498" y="34724"/>
          <a:ext cx="661498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031" tIns="0" rIns="250031"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Техніка</a:t>
          </a:r>
          <a:endParaRPr lang="x-none" sz="2000" b="1" kern="1200" dirty="0">
            <a:latin typeface="+mn-lt"/>
            <a:cs typeface="Times New Roman" panose="02020603050405020304" pitchFamily="18" charset="0"/>
          </a:endParaRPr>
        </a:p>
      </dsp:txBody>
      <dsp:txXfrm>
        <a:off x="495555" y="57781"/>
        <a:ext cx="6568870" cy="426206"/>
      </dsp:txXfrm>
    </dsp:sp>
    <dsp:sp modelId="{E4B928A0-AAAC-40DA-91BA-5D43285111FA}">
      <dsp:nvSpPr>
        <dsp:cNvPr id="0" name=""/>
        <dsp:cNvSpPr/>
      </dsp:nvSpPr>
      <dsp:spPr>
        <a:xfrm>
          <a:off x="0" y="1576244"/>
          <a:ext cx="9449978" cy="1486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3423" tIns="333248" rIns="733423"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Якщо за результатами спостереження виявляються відхилення від встановлених керівними вимогами процедур, то аудитори можуть зробити висновок про те, що звичайна практика діяльності об’єкта контролю може містити ті самі відхилення, що й спостережувані</a:t>
          </a:r>
          <a:endParaRPr lang="x-none" sz="1800" kern="1200" dirty="0">
            <a:latin typeface="+mn-lt"/>
            <a:cs typeface="Times New Roman" panose="02020603050405020304" pitchFamily="18" charset="0"/>
          </a:endParaRPr>
        </a:p>
      </dsp:txBody>
      <dsp:txXfrm>
        <a:off x="0" y="1576244"/>
        <a:ext cx="9449978" cy="1486800"/>
      </dsp:txXfrm>
    </dsp:sp>
    <dsp:sp modelId="{364058F9-3A49-4923-8461-A5DFF64566A2}">
      <dsp:nvSpPr>
        <dsp:cNvPr id="0" name=""/>
        <dsp:cNvSpPr/>
      </dsp:nvSpPr>
      <dsp:spPr>
        <a:xfrm>
          <a:off x="472498" y="1340084"/>
          <a:ext cx="661498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031" tIns="0" rIns="250031"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Інтерпретація результату</a:t>
          </a:r>
          <a:endParaRPr lang="x-none" sz="2000" b="1" kern="1200" dirty="0">
            <a:latin typeface="+mn-lt"/>
            <a:cs typeface="Times New Roman" panose="02020603050405020304" pitchFamily="18" charset="0"/>
          </a:endParaRPr>
        </a:p>
      </dsp:txBody>
      <dsp:txXfrm>
        <a:off x="495555" y="1363141"/>
        <a:ext cx="6568870" cy="426206"/>
      </dsp:txXfrm>
    </dsp:sp>
    <dsp:sp modelId="{AE6970D2-E922-4E5A-B867-8B62F8A80FC6}">
      <dsp:nvSpPr>
        <dsp:cNvPr id="0" name=""/>
        <dsp:cNvSpPr/>
      </dsp:nvSpPr>
      <dsp:spPr>
        <a:xfrm>
          <a:off x="0" y="3385604"/>
          <a:ext cx="9449978" cy="123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33423" tIns="333248" rIns="733423"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Спостереження є аудиторською процедурою, яка повинна надати додаткову впевненість для формулювання висновку на основі отриманих аудиторських доказів.</a:t>
          </a:r>
          <a:endParaRPr lang="x-none" sz="1800" kern="1200" dirty="0">
            <a:latin typeface="+mn-lt"/>
            <a:cs typeface="Times New Roman" panose="02020603050405020304" pitchFamily="18" charset="0"/>
          </a:endParaRPr>
        </a:p>
      </dsp:txBody>
      <dsp:txXfrm>
        <a:off x="0" y="3385604"/>
        <a:ext cx="9449978" cy="1234800"/>
      </dsp:txXfrm>
    </dsp:sp>
    <dsp:sp modelId="{878D127B-938E-41F8-B04F-0F6501DD0B5D}">
      <dsp:nvSpPr>
        <dsp:cNvPr id="0" name=""/>
        <dsp:cNvSpPr/>
      </dsp:nvSpPr>
      <dsp:spPr>
        <a:xfrm>
          <a:off x="472498" y="3149444"/>
          <a:ext cx="661498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031" tIns="0" rIns="250031"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Значення</a:t>
          </a:r>
          <a:endParaRPr lang="x-none" sz="2000" b="1" kern="1200" dirty="0">
            <a:latin typeface="+mn-lt"/>
            <a:cs typeface="Times New Roman" panose="02020603050405020304" pitchFamily="18" charset="0"/>
          </a:endParaRPr>
        </a:p>
      </dsp:txBody>
      <dsp:txXfrm>
        <a:off x="495555" y="3172501"/>
        <a:ext cx="6568870" cy="4262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FC3C6-F889-4FB5-AC93-B7D28B09B637}">
      <dsp:nvSpPr>
        <dsp:cNvPr id="0" name=""/>
        <dsp:cNvSpPr/>
      </dsp:nvSpPr>
      <dsp:spPr>
        <a:xfrm>
          <a:off x="0" y="265945"/>
          <a:ext cx="9937658" cy="945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1273" tIns="312420" rIns="771273" bIns="128016" numCol="1" spcCol="1270" anchor="t" anchorCtr="0">
          <a:noAutofit/>
        </a:bodyPr>
        <a:lstStyle/>
        <a:p>
          <a:pPr marL="171450" lvl="1" indent="-171450" algn="l" defTabSz="800100">
            <a:lnSpc>
              <a:spcPct val="90000"/>
            </a:lnSpc>
            <a:spcBef>
              <a:spcPct val="0"/>
            </a:spcBef>
            <a:spcAft>
              <a:spcPct val="15000"/>
            </a:spcAft>
            <a:buChar char="••"/>
          </a:pPr>
          <a:r>
            <a:rPr lang="uk-UA" sz="1800" b="0" kern="1200" dirty="0" smtClean="0">
              <a:latin typeface="+mn-lt"/>
            </a:rPr>
            <a:t>Інспектування</a:t>
          </a:r>
          <a:r>
            <a:rPr lang="uk-UA" sz="1800" b="1" kern="1200" dirty="0" smtClean="0">
              <a:latin typeface="+mn-lt"/>
            </a:rPr>
            <a:t> </a:t>
          </a:r>
          <a:r>
            <a:rPr lang="uk-UA" sz="1800" kern="1200" dirty="0" smtClean="0">
              <a:latin typeface="+mn-lt"/>
            </a:rPr>
            <a:t>передбачає перевірку внутрішніх чи зовнішніх записів або документів у паперовій, електронній формі або фізичний огляд</a:t>
          </a:r>
          <a:endParaRPr lang="x-none" sz="1800" kern="1200" dirty="0">
            <a:latin typeface="+mn-lt"/>
            <a:cs typeface="Times New Roman" panose="02020603050405020304" pitchFamily="18" charset="0"/>
          </a:endParaRPr>
        </a:p>
      </dsp:txBody>
      <dsp:txXfrm>
        <a:off x="0" y="265945"/>
        <a:ext cx="9937658" cy="945000"/>
      </dsp:txXfrm>
    </dsp:sp>
    <dsp:sp modelId="{27F82632-DDEB-48B6-B673-9D6830E552B2}">
      <dsp:nvSpPr>
        <dsp:cNvPr id="0" name=""/>
        <dsp:cNvSpPr/>
      </dsp:nvSpPr>
      <dsp:spPr>
        <a:xfrm>
          <a:off x="496882" y="44545"/>
          <a:ext cx="695636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934" tIns="0" rIns="26293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Що </a:t>
          </a:r>
          <a:r>
            <a:rPr lang="uk-UA" sz="2000" b="1" kern="1200" dirty="0" smtClean="0">
              <a:latin typeface="+mn-lt"/>
              <a:cs typeface="Times New Roman" panose="02020603050405020304" pitchFamily="18" charset="0"/>
            </a:rPr>
            <a:t>означає</a:t>
          </a:r>
          <a:r>
            <a:rPr lang="uk-UA" sz="2000" b="1" kern="1200" dirty="0" smtClean="0">
              <a:latin typeface="+mn-lt"/>
              <a:cs typeface="Times New Roman" panose="02020603050405020304" pitchFamily="18" charset="0"/>
            </a:rPr>
            <a:t>?</a:t>
          </a:r>
          <a:endParaRPr lang="x-none" sz="2000" b="1" kern="1200" dirty="0">
            <a:latin typeface="+mn-lt"/>
            <a:cs typeface="Times New Roman" panose="02020603050405020304" pitchFamily="18" charset="0"/>
          </a:endParaRPr>
        </a:p>
      </dsp:txBody>
      <dsp:txXfrm>
        <a:off x="518498" y="66161"/>
        <a:ext cx="6913128" cy="399568"/>
      </dsp:txXfrm>
    </dsp:sp>
    <dsp:sp modelId="{E4B928A0-AAAC-40DA-91BA-5D43285111FA}">
      <dsp:nvSpPr>
        <dsp:cNvPr id="0" name=""/>
        <dsp:cNvSpPr/>
      </dsp:nvSpPr>
      <dsp:spPr>
        <a:xfrm>
          <a:off x="0" y="1513345"/>
          <a:ext cx="9937658" cy="69693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1273" tIns="312420" rIns="771273"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Може включати перевірку як фізичних активів, так і документальних джерел </a:t>
          </a:r>
          <a:endParaRPr lang="x-none" sz="1800" kern="1200" dirty="0">
            <a:latin typeface="+mn-lt"/>
            <a:cs typeface="Times New Roman" panose="02020603050405020304" pitchFamily="18" charset="0"/>
          </a:endParaRPr>
        </a:p>
      </dsp:txBody>
      <dsp:txXfrm>
        <a:off x="0" y="1513345"/>
        <a:ext cx="9937658" cy="696937"/>
      </dsp:txXfrm>
    </dsp:sp>
    <dsp:sp modelId="{364058F9-3A49-4923-8461-A5DFF64566A2}">
      <dsp:nvSpPr>
        <dsp:cNvPr id="0" name=""/>
        <dsp:cNvSpPr/>
      </dsp:nvSpPr>
      <dsp:spPr>
        <a:xfrm>
          <a:off x="496882" y="1291945"/>
          <a:ext cx="695636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934" tIns="0" rIns="26293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Техніка</a:t>
          </a:r>
          <a:endParaRPr lang="x-none" sz="2000" b="1" kern="1200" dirty="0">
            <a:latin typeface="+mn-lt"/>
            <a:cs typeface="Times New Roman" panose="02020603050405020304" pitchFamily="18" charset="0"/>
          </a:endParaRPr>
        </a:p>
      </dsp:txBody>
      <dsp:txXfrm>
        <a:off x="518498" y="1313561"/>
        <a:ext cx="6913128" cy="399568"/>
      </dsp:txXfrm>
    </dsp:sp>
    <dsp:sp modelId="{AE6970D2-E922-4E5A-B867-8B62F8A80FC6}">
      <dsp:nvSpPr>
        <dsp:cNvPr id="0" name=""/>
        <dsp:cNvSpPr/>
      </dsp:nvSpPr>
      <dsp:spPr>
        <a:xfrm>
          <a:off x="0" y="2512683"/>
          <a:ext cx="9937658" cy="945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1273" tIns="312420" rIns="771273"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dirty="0" smtClean="0">
              <a:latin typeface="+mn-lt"/>
            </a:rPr>
            <a:t>Аудитори вивчають питання достовірності документів з професійним скептицизмом, пам’ятаючи про ризики шахрайства</a:t>
          </a:r>
          <a:endParaRPr lang="x-none" sz="1800" kern="1200" dirty="0">
            <a:latin typeface="+mn-lt"/>
            <a:cs typeface="Times New Roman" panose="02020603050405020304" pitchFamily="18" charset="0"/>
          </a:endParaRPr>
        </a:p>
      </dsp:txBody>
      <dsp:txXfrm>
        <a:off x="0" y="2512683"/>
        <a:ext cx="9937658" cy="945000"/>
      </dsp:txXfrm>
    </dsp:sp>
    <dsp:sp modelId="{878D127B-938E-41F8-B04F-0F6501DD0B5D}">
      <dsp:nvSpPr>
        <dsp:cNvPr id="0" name=""/>
        <dsp:cNvSpPr/>
      </dsp:nvSpPr>
      <dsp:spPr>
        <a:xfrm>
          <a:off x="496882" y="2291283"/>
          <a:ext cx="695636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934" tIns="0" rIns="26293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Обмеження</a:t>
          </a:r>
          <a:endParaRPr lang="x-none" sz="2000" b="1" kern="1200" dirty="0">
            <a:latin typeface="+mn-lt"/>
            <a:cs typeface="Times New Roman" panose="02020603050405020304" pitchFamily="18" charset="0"/>
          </a:endParaRPr>
        </a:p>
      </dsp:txBody>
      <dsp:txXfrm>
        <a:off x="518498" y="2312899"/>
        <a:ext cx="6913128" cy="399568"/>
      </dsp:txXfrm>
    </dsp:sp>
    <dsp:sp modelId="{F8CD7738-DE8E-4DED-8B98-1AB75E7B23D7}">
      <dsp:nvSpPr>
        <dsp:cNvPr id="0" name=""/>
        <dsp:cNvSpPr/>
      </dsp:nvSpPr>
      <dsp:spPr>
        <a:xfrm>
          <a:off x="0" y="3760083"/>
          <a:ext cx="9937658"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1273" tIns="312420" rIns="771273" bIns="106680" numCol="1" spcCol="1270" anchor="t" anchorCtr="0">
          <a:noAutofit/>
        </a:bodyPr>
        <a:lstStyle/>
        <a:p>
          <a:pPr marL="114300" lvl="1" indent="-114300" algn="l" defTabSz="666750">
            <a:lnSpc>
              <a:spcPct val="90000"/>
            </a:lnSpc>
            <a:spcBef>
              <a:spcPct val="0"/>
            </a:spcBef>
            <a:spcAft>
              <a:spcPct val="15000"/>
            </a:spcAft>
            <a:buChar char="••"/>
          </a:pPr>
          <a:r>
            <a:rPr lang="uk-UA" sz="1500" kern="1200" dirty="0" smtClean="0">
              <a:latin typeface="+mn-lt"/>
            </a:rPr>
            <a:t>Інспектування дозволяє оцінити якість документів різних категорій як джерела аудиторських доказів та визначити їх надійність</a:t>
          </a:r>
          <a:r>
            <a:rPr lang="uk-UA" sz="1500" kern="1200" dirty="0" smtClean="0"/>
            <a:t>.</a:t>
          </a:r>
          <a:endParaRPr lang="ru-RU" sz="1500" kern="1200" dirty="0"/>
        </a:p>
      </dsp:txBody>
      <dsp:txXfrm>
        <a:off x="0" y="3760083"/>
        <a:ext cx="9937658" cy="850500"/>
      </dsp:txXfrm>
    </dsp:sp>
    <dsp:sp modelId="{5A43FFB7-D219-4DCB-975D-6960B703D1B3}">
      <dsp:nvSpPr>
        <dsp:cNvPr id="0" name=""/>
        <dsp:cNvSpPr/>
      </dsp:nvSpPr>
      <dsp:spPr>
        <a:xfrm>
          <a:off x="496882" y="3538683"/>
          <a:ext cx="695636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934" tIns="0" rIns="26293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Інтерпретація результату</a:t>
          </a:r>
          <a:endParaRPr lang="x-none" sz="2000" b="1" kern="1200" dirty="0">
            <a:latin typeface="+mn-lt"/>
            <a:cs typeface="Times New Roman" panose="02020603050405020304" pitchFamily="18" charset="0"/>
          </a:endParaRPr>
        </a:p>
      </dsp:txBody>
      <dsp:txXfrm>
        <a:off x="518498" y="3560299"/>
        <a:ext cx="6913128" cy="3995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73D5B-7E05-4EF0-A1D6-039DD70B1DD4}">
      <dsp:nvSpPr>
        <dsp:cNvPr id="0" name=""/>
        <dsp:cNvSpPr/>
      </dsp:nvSpPr>
      <dsp:spPr>
        <a:xfrm>
          <a:off x="3937000" y="1675568"/>
          <a:ext cx="2793999" cy="664845"/>
        </a:xfrm>
        <a:custGeom>
          <a:avLst/>
          <a:gdLst/>
          <a:ahLst/>
          <a:cxnLst/>
          <a:rect l="0" t="0" r="0" b="0"/>
          <a:pathLst>
            <a:path>
              <a:moveTo>
                <a:pt x="0" y="0"/>
              </a:moveTo>
              <a:lnTo>
                <a:pt x="0" y="453072"/>
              </a:lnTo>
              <a:lnTo>
                <a:pt x="2793999" y="453072"/>
              </a:lnTo>
              <a:lnTo>
                <a:pt x="2793999" y="664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D8AC8-ACA7-4D9F-9AC4-4811BD80988D}">
      <dsp:nvSpPr>
        <dsp:cNvPr id="0" name=""/>
        <dsp:cNvSpPr/>
      </dsp:nvSpPr>
      <dsp:spPr>
        <a:xfrm>
          <a:off x="3891280" y="1675568"/>
          <a:ext cx="91440" cy="664845"/>
        </a:xfrm>
        <a:custGeom>
          <a:avLst/>
          <a:gdLst/>
          <a:ahLst/>
          <a:cxnLst/>
          <a:rect l="0" t="0" r="0" b="0"/>
          <a:pathLst>
            <a:path>
              <a:moveTo>
                <a:pt x="45720" y="0"/>
              </a:moveTo>
              <a:lnTo>
                <a:pt x="45720" y="664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C11132-0B77-4C90-BFC0-3D9CA5FE36D7}">
      <dsp:nvSpPr>
        <dsp:cNvPr id="0" name=""/>
        <dsp:cNvSpPr/>
      </dsp:nvSpPr>
      <dsp:spPr>
        <a:xfrm>
          <a:off x="1143000" y="1675568"/>
          <a:ext cx="2793999" cy="664845"/>
        </a:xfrm>
        <a:custGeom>
          <a:avLst/>
          <a:gdLst/>
          <a:ahLst/>
          <a:cxnLst/>
          <a:rect l="0" t="0" r="0" b="0"/>
          <a:pathLst>
            <a:path>
              <a:moveTo>
                <a:pt x="2793999" y="0"/>
              </a:moveTo>
              <a:lnTo>
                <a:pt x="2793999" y="453072"/>
              </a:lnTo>
              <a:lnTo>
                <a:pt x="0" y="453072"/>
              </a:lnTo>
              <a:lnTo>
                <a:pt x="0" y="6648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0DA059-9B20-45D3-8978-0628EF150848}">
      <dsp:nvSpPr>
        <dsp:cNvPr id="0" name=""/>
        <dsp:cNvSpPr/>
      </dsp:nvSpPr>
      <dsp:spPr>
        <a:xfrm>
          <a:off x="2794000" y="223958"/>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E9E5D-16FC-4FAD-8914-5C1413312E0A}">
      <dsp:nvSpPr>
        <dsp:cNvPr id="0" name=""/>
        <dsp:cNvSpPr/>
      </dsp:nvSpPr>
      <dsp:spPr>
        <a:xfrm>
          <a:off x="3048000" y="465258"/>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Запит</a:t>
          </a:r>
          <a:endParaRPr lang="ru-RU" sz="2400" kern="1200" dirty="0"/>
        </a:p>
      </dsp:txBody>
      <dsp:txXfrm>
        <a:off x="3090516" y="507774"/>
        <a:ext cx="2200967" cy="1366577"/>
      </dsp:txXfrm>
    </dsp:sp>
    <dsp:sp modelId="{CB0D79E9-5AE5-4D43-9F01-F98283520CD0}">
      <dsp:nvSpPr>
        <dsp:cNvPr id="0" name=""/>
        <dsp:cNvSpPr/>
      </dsp:nvSpPr>
      <dsp:spPr>
        <a:xfrm>
          <a:off x="0" y="2340413"/>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4FEC8D-DC89-4BAB-AC05-FF579D30F21C}">
      <dsp:nvSpPr>
        <dsp:cNvPr id="0" name=""/>
        <dsp:cNvSpPr/>
      </dsp:nvSpPr>
      <dsp:spPr>
        <a:xfrm>
          <a:off x="254000" y="2581713"/>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Письмовий запит</a:t>
          </a:r>
          <a:endParaRPr lang="ru-RU" sz="2400" kern="1200" dirty="0"/>
        </a:p>
      </dsp:txBody>
      <dsp:txXfrm>
        <a:off x="296516" y="2624229"/>
        <a:ext cx="2200967" cy="1366577"/>
      </dsp:txXfrm>
    </dsp:sp>
    <dsp:sp modelId="{4C507C84-2CDD-44C0-A55C-4B01CFCEC735}">
      <dsp:nvSpPr>
        <dsp:cNvPr id="0" name=""/>
        <dsp:cNvSpPr/>
      </dsp:nvSpPr>
      <dsp:spPr>
        <a:xfrm>
          <a:off x="2794000" y="2340413"/>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6BF7B-2A00-450C-B19B-B99C95DC3564}">
      <dsp:nvSpPr>
        <dsp:cNvPr id="0" name=""/>
        <dsp:cNvSpPr/>
      </dsp:nvSpPr>
      <dsp:spPr>
        <a:xfrm>
          <a:off x="3048000" y="2581713"/>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Інтерв'ю</a:t>
          </a:r>
          <a:endParaRPr lang="ru-RU" sz="2400" kern="1200" dirty="0"/>
        </a:p>
      </dsp:txBody>
      <dsp:txXfrm>
        <a:off x="3090516" y="2624229"/>
        <a:ext cx="2200967" cy="1366577"/>
      </dsp:txXfrm>
    </dsp:sp>
    <dsp:sp modelId="{92687A56-A3D8-4533-A260-3F5C39F44BB2}">
      <dsp:nvSpPr>
        <dsp:cNvPr id="0" name=""/>
        <dsp:cNvSpPr/>
      </dsp:nvSpPr>
      <dsp:spPr>
        <a:xfrm>
          <a:off x="5587999" y="2340413"/>
          <a:ext cx="2285999" cy="1451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A4BDD-6D7F-4289-BAFE-80A502082506}">
      <dsp:nvSpPr>
        <dsp:cNvPr id="0" name=""/>
        <dsp:cNvSpPr/>
      </dsp:nvSpPr>
      <dsp:spPr>
        <a:xfrm>
          <a:off x="5841999" y="2581713"/>
          <a:ext cx="2285999" cy="1451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uk-UA" sz="2400" kern="1200" dirty="0" smtClean="0"/>
            <a:t>Анкетування</a:t>
          </a:r>
          <a:endParaRPr lang="ru-RU" sz="2400" kern="1200" dirty="0"/>
        </a:p>
      </dsp:txBody>
      <dsp:txXfrm>
        <a:off x="5884515" y="2624229"/>
        <a:ext cx="2200967" cy="13665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928A0-AAAC-40DA-91BA-5D43285111FA}">
      <dsp:nvSpPr>
        <dsp:cNvPr id="0" name=""/>
        <dsp:cNvSpPr/>
      </dsp:nvSpPr>
      <dsp:spPr>
        <a:xfrm>
          <a:off x="0" y="53198"/>
          <a:ext cx="9928950" cy="176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0597" tIns="145796" rIns="770597" bIns="113792"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uk-UA" sz="1600" kern="1200" noProof="0" dirty="0" smtClean="0">
              <a:solidFill>
                <a:schemeClr val="tx1"/>
              </a:solidFill>
              <a:latin typeface="+mn-lt"/>
            </a:rPr>
            <a:t>потребує ретельної підготовки та навичок комунікації, обробки та сприйняття інформації;</a:t>
          </a:r>
          <a:endParaRPr lang="uk-UA" sz="1600" kern="1200" noProof="0" dirty="0">
            <a:solidFill>
              <a:schemeClr val="tx1"/>
            </a:solidFill>
            <a:latin typeface="+mn-lt"/>
            <a:cs typeface="Times New Roman" panose="02020603050405020304" pitchFamily="18" charset="0"/>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uk-UA" sz="1600" kern="1200" noProof="0" dirty="0" smtClean="0">
              <a:solidFill>
                <a:schemeClr val="tx1"/>
              </a:solidFill>
              <a:latin typeface="+mn-lt"/>
            </a:rPr>
            <a:t>правильна побудова питань та визначення їх послідовності;</a:t>
          </a:r>
          <a:endParaRPr lang="uk-UA" sz="1600" kern="1200" noProof="0" dirty="0">
            <a:solidFill>
              <a:schemeClr val="tx1"/>
            </a:solidFill>
            <a:latin typeface="+mn-lt"/>
            <a:cs typeface="Times New Roman" panose="02020603050405020304" pitchFamily="18" charset="0"/>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uk-UA" sz="1600" kern="1200" noProof="0" dirty="0" smtClean="0">
              <a:solidFill>
                <a:schemeClr val="tx1"/>
              </a:solidFill>
              <a:latin typeface="+mn-lt"/>
            </a:rPr>
            <a:t>уважне ставлення до відповідей респондента (інтерв’ю не має перетворитися на монолог аудитора);</a:t>
          </a:r>
          <a:endParaRPr lang="uk-UA" sz="1600" kern="1200" noProof="0" dirty="0">
            <a:solidFill>
              <a:schemeClr val="tx1"/>
            </a:solidFill>
            <a:latin typeface="+mn-lt"/>
            <a:cs typeface="Times New Roman" panose="02020603050405020304" pitchFamily="18" charset="0"/>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uk-UA" sz="1600" kern="1200" noProof="0" dirty="0" smtClean="0">
              <a:solidFill>
                <a:schemeClr val="tx1"/>
              </a:solidFill>
              <a:latin typeface="+mn-lt"/>
            </a:rPr>
            <a:t>створення атмосфери спокійної бесіди</a:t>
          </a:r>
          <a:endParaRPr lang="uk-UA" sz="1600" kern="1200" noProof="0" dirty="0">
            <a:solidFill>
              <a:schemeClr val="tx1"/>
            </a:solidFill>
            <a:latin typeface="+mn-lt"/>
            <a:cs typeface="Times New Roman" panose="02020603050405020304" pitchFamily="18" charset="0"/>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uk-UA" sz="1600" kern="1200" noProof="0" dirty="0" smtClean="0">
              <a:solidFill>
                <a:schemeClr val="tx1"/>
              </a:solidFill>
              <a:latin typeface="+mn-lt"/>
            </a:rPr>
            <a:t>уникнення конфліктів під час інтерв’ю;</a:t>
          </a:r>
          <a:endParaRPr lang="uk-UA" sz="1600" kern="1200" noProof="0" dirty="0">
            <a:solidFill>
              <a:schemeClr val="tx1"/>
            </a:solidFill>
            <a:latin typeface="+mn-lt"/>
            <a:cs typeface="Times New Roman" panose="02020603050405020304" pitchFamily="18" charset="0"/>
          </a:endParaRPr>
        </a:p>
      </dsp:txBody>
      <dsp:txXfrm>
        <a:off x="0" y="53198"/>
        <a:ext cx="9928950" cy="1764000"/>
      </dsp:txXfrm>
    </dsp:sp>
    <dsp:sp modelId="{364058F9-3A49-4923-8461-A5DFF64566A2}">
      <dsp:nvSpPr>
        <dsp:cNvPr id="0" name=""/>
        <dsp:cNvSpPr/>
      </dsp:nvSpPr>
      <dsp:spPr>
        <a:xfrm>
          <a:off x="496447" y="17984"/>
          <a:ext cx="6950265"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03" tIns="0" rIns="262703" bIns="0" numCol="1" spcCol="1270" anchor="ctr" anchorCtr="0">
          <a:noAutofit/>
        </a:bodyPr>
        <a:lstStyle/>
        <a:p>
          <a:pPr lvl="0" algn="l" defTabSz="711200">
            <a:lnSpc>
              <a:spcPct val="90000"/>
            </a:lnSpc>
            <a:spcBef>
              <a:spcPct val="0"/>
            </a:spcBef>
            <a:spcAft>
              <a:spcPct val="35000"/>
            </a:spcAft>
          </a:pPr>
          <a:r>
            <a:rPr lang="uk-UA" sz="1600" b="1" kern="1200" noProof="0" dirty="0" smtClean="0">
              <a:latin typeface="+mn-lt"/>
              <a:cs typeface="Times New Roman" panose="02020603050405020304" pitchFamily="18" charset="0"/>
            </a:rPr>
            <a:t>Передумови проведення</a:t>
          </a:r>
          <a:endParaRPr lang="uk-UA" sz="1600" b="1" kern="1200" noProof="0" dirty="0">
            <a:latin typeface="+mn-lt"/>
            <a:cs typeface="Times New Roman" panose="02020603050405020304" pitchFamily="18" charset="0"/>
          </a:endParaRPr>
        </a:p>
      </dsp:txBody>
      <dsp:txXfrm>
        <a:off x="506534" y="28071"/>
        <a:ext cx="6930091" cy="186466"/>
      </dsp:txXfrm>
    </dsp:sp>
    <dsp:sp modelId="{F8CD7738-DE8E-4DED-8B98-1AB75E7B23D7}">
      <dsp:nvSpPr>
        <dsp:cNvPr id="0" name=""/>
        <dsp:cNvSpPr/>
      </dsp:nvSpPr>
      <dsp:spPr>
        <a:xfrm>
          <a:off x="0" y="2026424"/>
          <a:ext cx="9928950" cy="14552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0597" tIns="145796" rIns="770597" bIns="113792" numCol="1" spcCol="1270" anchor="t" anchorCtr="0">
          <a:noAutofit/>
        </a:bodyPr>
        <a:lstStyle/>
        <a:p>
          <a:pPr marL="171450" lvl="1" indent="-171450" algn="l" defTabSz="711200">
            <a:lnSpc>
              <a:spcPct val="90000"/>
            </a:lnSpc>
            <a:spcBef>
              <a:spcPct val="0"/>
            </a:spcBef>
            <a:spcAft>
              <a:spcPct val="15000"/>
            </a:spcAft>
            <a:buChar char="••"/>
          </a:pPr>
          <a:r>
            <a:rPr lang="uk-UA" sz="1600" kern="1200" noProof="0" dirty="0" smtClean="0">
              <a:latin typeface="+mn-lt"/>
            </a:rPr>
            <a:t>у ході інтерв’ювання аудитори можуть отримати інформацію про невідомі раніше факти, обставини чи міркування;</a:t>
          </a:r>
          <a:endParaRPr lang="uk-UA" sz="1600" kern="1200" noProof="0" dirty="0">
            <a:latin typeface="+mn-lt"/>
          </a:endParaRPr>
        </a:p>
        <a:p>
          <a:pPr marL="171450" lvl="1" indent="-171450" algn="l" defTabSz="711200">
            <a:lnSpc>
              <a:spcPct val="90000"/>
            </a:lnSpc>
            <a:spcBef>
              <a:spcPct val="0"/>
            </a:spcBef>
            <a:spcAft>
              <a:spcPct val="15000"/>
            </a:spcAft>
            <a:buChar char="••"/>
          </a:pPr>
          <a:r>
            <a:rPr lang="uk-UA" sz="1600" kern="1200" noProof="0" dirty="0" smtClean="0">
              <a:latin typeface="+mn-lt"/>
            </a:rPr>
            <a:t>поведінка опитуваної особи під час інтерв’ю також надаватиме аудиторам додаткову інформацію, що може не лише змінити хід самого інтерв’ю, а також стати основою для переоцінки ризиків, перегляду вибірки та суттєвих для аудита сфер</a:t>
          </a:r>
          <a:endParaRPr lang="uk-UA" sz="1600" kern="1200" noProof="0" dirty="0">
            <a:latin typeface="+mn-lt"/>
          </a:endParaRPr>
        </a:p>
      </dsp:txBody>
      <dsp:txXfrm>
        <a:off x="0" y="2026424"/>
        <a:ext cx="9928950" cy="1455299"/>
      </dsp:txXfrm>
    </dsp:sp>
    <dsp:sp modelId="{5A43FFB7-D219-4DCB-975D-6960B703D1B3}">
      <dsp:nvSpPr>
        <dsp:cNvPr id="0" name=""/>
        <dsp:cNvSpPr/>
      </dsp:nvSpPr>
      <dsp:spPr>
        <a:xfrm>
          <a:off x="496447" y="1923104"/>
          <a:ext cx="6950265"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03" tIns="0" rIns="262703" bIns="0" numCol="1" spcCol="1270" anchor="ctr" anchorCtr="0">
          <a:noAutofit/>
        </a:bodyPr>
        <a:lstStyle/>
        <a:p>
          <a:pPr lvl="0" algn="l" defTabSz="711200">
            <a:lnSpc>
              <a:spcPct val="90000"/>
            </a:lnSpc>
            <a:spcBef>
              <a:spcPct val="0"/>
            </a:spcBef>
            <a:spcAft>
              <a:spcPct val="35000"/>
            </a:spcAft>
          </a:pPr>
          <a:r>
            <a:rPr lang="uk-UA" sz="1600" b="1" kern="1200" noProof="0" dirty="0" smtClean="0">
              <a:latin typeface="+mn-lt"/>
              <a:cs typeface="Times New Roman" panose="02020603050405020304" pitchFamily="18" charset="0"/>
            </a:rPr>
            <a:t>Додаткова цінність</a:t>
          </a:r>
          <a:endParaRPr lang="uk-UA" sz="1600" b="1" kern="1200" noProof="0" dirty="0">
            <a:latin typeface="+mn-lt"/>
            <a:cs typeface="Times New Roman" panose="02020603050405020304" pitchFamily="18" charset="0"/>
          </a:endParaRPr>
        </a:p>
      </dsp:txBody>
      <dsp:txXfrm>
        <a:off x="506534" y="1933191"/>
        <a:ext cx="6930091" cy="186466"/>
      </dsp:txXfrm>
    </dsp:sp>
    <dsp:sp modelId="{F82F31E4-8F68-4A4E-B8E7-7ABE3CC454F7}">
      <dsp:nvSpPr>
        <dsp:cNvPr id="0" name=""/>
        <dsp:cNvSpPr/>
      </dsp:nvSpPr>
      <dsp:spPr>
        <a:xfrm>
          <a:off x="0" y="3622844"/>
          <a:ext cx="9928950" cy="1014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70597" tIns="145796" rIns="770597" bIns="113792" numCol="1" spcCol="1270" anchor="t" anchorCtr="0">
          <a:noAutofit/>
        </a:bodyPr>
        <a:lstStyle/>
        <a:p>
          <a:pPr marL="171450" lvl="1" indent="-171450" algn="l" defTabSz="711200">
            <a:lnSpc>
              <a:spcPct val="90000"/>
            </a:lnSpc>
            <a:spcBef>
              <a:spcPct val="0"/>
            </a:spcBef>
            <a:spcAft>
              <a:spcPct val="15000"/>
            </a:spcAft>
            <a:buChar char="••"/>
          </a:pPr>
          <a:r>
            <a:rPr lang="uk-UA" sz="1600" kern="1200" dirty="0" smtClean="0">
              <a:latin typeface="+mn-lt"/>
            </a:rPr>
            <a:t>отримання уточнюючої інформації</a:t>
          </a:r>
          <a:r>
            <a:rPr lang="uk-UA" sz="1600" kern="1200" noProof="0" dirty="0" smtClean="0">
              <a:latin typeface="+mn-lt"/>
            </a:rPr>
            <a:t>;</a:t>
          </a:r>
          <a:endParaRPr lang="uk-UA" sz="1600" kern="1200" noProof="0" dirty="0">
            <a:latin typeface="+mn-lt"/>
          </a:endParaRPr>
        </a:p>
        <a:p>
          <a:pPr marL="171450" lvl="1" indent="-171450" algn="l" defTabSz="711200">
            <a:lnSpc>
              <a:spcPct val="90000"/>
            </a:lnSpc>
            <a:spcBef>
              <a:spcPct val="0"/>
            </a:spcBef>
            <a:spcAft>
              <a:spcPct val="15000"/>
            </a:spcAft>
            <a:buChar char="••"/>
          </a:pPr>
          <a:r>
            <a:rPr lang="uk-UA" sz="1600" kern="1200" dirty="0" smtClean="0">
              <a:latin typeface="+mn-lt"/>
            </a:rPr>
            <a:t>встановлення нової інформації, яка використовуватиметься як аудиторський доказ;</a:t>
          </a:r>
          <a:endParaRPr lang="uk-UA" sz="1600" kern="1200" noProof="0" dirty="0">
            <a:latin typeface="+mn-lt"/>
          </a:endParaRPr>
        </a:p>
        <a:p>
          <a:pPr marL="171450" lvl="1" indent="-171450" algn="l" defTabSz="711200">
            <a:lnSpc>
              <a:spcPct val="90000"/>
            </a:lnSpc>
            <a:spcBef>
              <a:spcPct val="0"/>
            </a:spcBef>
            <a:spcAft>
              <a:spcPct val="15000"/>
            </a:spcAft>
            <a:buChar char="••"/>
          </a:pPr>
          <a:r>
            <a:rPr lang="uk-UA" sz="1600" kern="1200" dirty="0" smtClean="0">
              <a:latin typeface="+mn-lt"/>
            </a:rPr>
            <a:t>підтвердження виявленої аудитором інформації</a:t>
          </a:r>
          <a:endParaRPr lang="uk-UA" sz="1600" kern="1200" noProof="0" dirty="0">
            <a:latin typeface="+mn-lt"/>
          </a:endParaRPr>
        </a:p>
      </dsp:txBody>
      <dsp:txXfrm>
        <a:off x="0" y="3622844"/>
        <a:ext cx="9928950" cy="1014300"/>
      </dsp:txXfrm>
    </dsp:sp>
    <dsp:sp modelId="{45EF33E1-4D5A-45CB-A417-AD8D06DDED66}">
      <dsp:nvSpPr>
        <dsp:cNvPr id="0" name=""/>
        <dsp:cNvSpPr/>
      </dsp:nvSpPr>
      <dsp:spPr>
        <a:xfrm>
          <a:off x="496447" y="3519524"/>
          <a:ext cx="6950265" cy="20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703" tIns="0" rIns="262703" bIns="0" numCol="1" spcCol="1270" anchor="ctr" anchorCtr="0">
          <a:noAutofit/>
        </a:bodyPr>
        <a:lstStyle/>
        <a:p>
          <a:pPr lvl="0" algn="l" defTabSz="711200">
            <a:lnSpc>
              <a:spcPct val="90000"/>
            </a:lnSpc>
            <a:spcBef>
              <a:spcPct val="0"/>
            </a:spcBef>
            <a:spcAft>
              <a:spcPct val="35000"/>
            </a:spcAft>
          </a:pPr>
          <a:r>
            <a:rPr lang="uk-UA" sz="1600" b="1" kern="1200" dirty="0" smtClean="0">
              <a:latin typeface="+mn-lt"/>
            </a:rPr>
            <a:t>Напрями застосування</a:t>
          </a:r>
          <a:endParaRPr lang="uk-UA" sz="1600" b="1" kern="1200" noProof="0" dirty="0">
            <a:latin typeface="+mn-lt"/>
          </a:endParaRPr>
        </a:p>
      </dsp:txBody>
      <dsp:txXfrm>
        <a:off x="506534" y="3529611"/>
        <a:ext cx="6930091" cy="18646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6C54D-C3B4-4D31-8345-2E0366ED9CE0}">
      <dsp:nvSpPr>
        <dsp:cNvPr id="0" name=""/>
        <dsp:cNvSpPr/>
      </dsp:nvSpPr>
      <dsp:spPr>
        <a:xfrm>
          <a:off x="0" y="0"/>
          <a:ext cx="8067751" cy="13911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uk-UA" sz="2000" kern="1200" dirty="0" smtClean="0">
              <a:solidFill>
                <a:schemeClr val="tx1"/>
              </a:solidFill>
            </a:rPr>
            <a:t>Визначити осіб, що згідно з організаційно-функціональною структурою об’єкта контролю та внутрішнім розподілом повноважень є відповідальними за питання, які цікавлять аудиторів</a:t>
          </a:r>
          <a:endParaRPr lang="uk-UA" sz="2000" b="1" kern="1200" dirty="0">
            <a:solidFill>
              <a:schemeClr val="tx1"/>
            </a:solidFill>
            <a:latin typeface="+mn-lt"/>
            <a:cs typeface="Times New Roman" panose="02020603050405020304" pitchFamily="18" charset="0"/>
          </a:endParaRPr>
        </a:p>
      </dsp:txBody>
      <dsp:txXfrm>
        <a:off x="40747" y="40747"/>
        <a:ext cx="6566544" cy="1309699"/>
      </dsp:txXfrm>
    </dsp:sp>
    <dsp:sp modelId="{0ABABB18-08FD-4FD1-A94B-FD673CBBADC3}">
      <dsp:nvSpPr>
        <dsp:cNvPr id="0" name=""/>
        <dsp:cNvSpPr/>
      </dsp:nvSpPr>
      <dsp:spPr>
        <a:xfrm>
          <a:off x="711860" y="1623059"/>
          <a:ext cx="8067751" cy="1391193"/>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uk-UA" sz="2000" kern="1200" dirty="0" smtClean="0">
              <a:solidFill>
                <a:schemeClr val="tx1"/>
              </a:solidFill>
            </a:rPr>
            <a:t>Підготувати перелік питань, які потрібно поставити під час проведення інтерв’ю та передбачити час на його проведення. Оптимальною вважається тривалість інтерв’ю, що не перевищує 45 хвилин</a:t>
          </a:r>
          <a:endParaRPr lang="uk-UA" sz="2000" b="1" kern="1200" dirty="0">
            <a:solidFill>
              <a:schemeClr val="tx1"/>
            </a:solidFill>
            <a:latin typeface="+mn-lt"/>
            <a:cs typeface="Times New Roman" panose="02020603050405020304" pitchFamily="18" charset="0"/>
          </a:endParaRPr>
        </a:p>
      </dsp:txBody>
      <dsp:txXfrm>
        <a:off x="752607" y="1663806"/>
        <a:ext cx="6370120" cy="1309699"/>
      </dsp:txXfrm>
    </dsp:sp>
    <dsp:sp modelId="{4D678101-4F40-4793-B1EE-AE4563E6CD33}">
      <dsp:nvSpPr>
        <dsp:cNvPr id="0" name=""/>
        <dsp:cNvSpPr/>
      </dsp:nvSpPr>
      <dsp:spPr>
        <a:xfrm>
          <a:off x="1423720" y="3246118"/>
          <a:ext cx="8067751" cy="139119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uk-UA" sz="2000" kern="1200" dirty="0" smtClean="0">
              <a:solidFill>
                <a:schemeClr val="tx1"/>
              </a:solidFill>
            </a:rPr>
            <a:t>Визначити та узгодити з об’єктом контролю час та місце для проведення інтерв’ю</a:t>
          </a:r>
          <a:endParaRPr lang="uk-UA" sz="2000" b="1" kern="1200" dirty="0">
            <a:solidFill>
              <a:schemeClr val="tx1"/>
            </a:solidFill>
            <a:latin typeface="+mn-lt"/>
            <a:cs typeface="Times New Roman" panose="02020603050405020304" pitchFamily="18" charset="0"/>
          </a:endParaRPr>
        </a:p>
      </dsp:txBody>
      <dsp:txXfrm>
        <a:off x="1464467" y="3286865"/>
        <a:ext cx="6370120" cy="1309699"/>
      </dsp:txXfrm>
    </dsp:sp>
    <dsp:sp modelId="{9247979E-6A10-49A2-9035-5FE7A0507719}">
      <dsp:nvSpPr>
        <dsp:cNvPr id="0" name=""/>
        <dsp:cNvSpPr/>
      </dsp:nvSpPr>
      <dsp:spPr>
        <a:xfrm>
          <a:off x="7163475" y="1054988"/>
          <a:ext cx="904275" cy="90427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uk-UA" sz="1400" kern="1200"/>
        </a:p>
      </dsp:txBody>
      <dsp:txXfrm>
        <a:off x="7366937" y="1054988"/>
        <a:ext cx="497351" cy="680467"/>
      </dsp:txXfrm>
    </dsp:sp>
    <dsp:sp modelId="{162A9BC1-E9DD-4F22-A2E9-0B30A3F7EAF8}">
      <dsp:nvSpPr>
        <dsp:cNvPr id="0" name=""/>
        <dsp:cNvSpPr/>
      </dsp:nvSpPr>
      <dsp:spPr>
        <a:xfrm>
          <a:off x="7875335" y="2668773"/>
          <a:ext cx="904275" cy="904275"/>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uk-UA" sz="1400" kern="1200"/>
        </a:p>
      </dsp:txBody>
      <dsp:txXfrm>
        <a:off x="8078797" y="2668773"/>
        <a:ext cx="497351" cy="68046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FC3C6-F889-4FB5-AC93-B7D28B09B637}">
      <dsp:nvSpPr>
        <dsp:cNvPr id="0" name=""/>
        <dsp:cNvSpPr/>
      </dsp:nvSpPr>
      <dsp:spPr>
        <a:xfrm>
          <a:off x="0" y="258284"/>
          <a:ext cx="11002743" cy="982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35" tIns="333248" rIns="853935" bIns="128016" numCol="1" spcCol="1270" anchor="t" anchorCtr="0">
          <a:noAutofit/>
        </a:bodyPr>
        <a:lstStyle/>
        <a:p>
          <a:pPr marL="171450" lvl="1" indent="-171450" algn="l" defTabSz="800100">
            <a:lnSpc>
              <a:spcPct val="90000"/>
            </a:lnSpc>
            <a:spcBef>
              <a:spcPct val="0"/>
            </a:spcBef>
            <a:spcAft>
              <a:spcPct val="15000"/>
            </a:spcAft>
            <a:buChar char="••"/>
          </a:pPr>
          <a:r>
            <a:rPr lang="uk-UA" sz="1800" b="0" kern="1200" noProof="0" dirty="0" smtClean="0">
              <a:latin typeface="+mn-lt"/>
            </a:rPr>
            <a:t>Анкетування</a:t>
          </a:r>
          <a:r>
            <a:rPr lang="uk-UA" sz="1800" kern="1200" noProof="0" dirty="0" smtClean="0">
              <a:latin typeface="+mn-lt"/>
            </a:rPr>
            <a:t> – опосередковане опитування відповідальних осіб, а також користувачів послуг, отримувачів матеріальної (фінансової) допомоги та інших зацікавлених осіб</a:t>
          </a:r>
          <a:endParaRPr lang="uk-UA" sz="1800" kern="1200" noProof="0" dirty="0">
            <a:latin typeface="+mn-lt"/>
            <a:cs typeface="Times New Roman" panose="02020603050405020304" pitchFamily="18" charset="0"/>
          </a:endParaRPr>
        </a:p>
      </dsp:txBody>
      <dsp:txXfrm>
        <a:off x="0" y="258284"/>
        <a:ext cx="11002743" cy="982799"/>
      </dsp:txXfrm>
    </dsp:sp>
    <dsp:sp modelId="{27F82632-DDEB-48B6-B673-9D6830E552B2}">
      <dsp:nvSpPr>
        <dsp:cNvPr id="0" name=""/>
        <dsp:cNvSpPr/>
      </dsp:nvSpPr>
      <dsp:spPr>
        <a:xfrm>
          <a:off x="550137" y="22124"/>
          <a:ext cx="7701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4" tIns="0" rIns="291114" bIns="0" numCol="1" spcCol="1270" anchor="ctr" anchorCtr="0">
          <a:noAutofit/>
        </a:bodyPr>
        <a:lstStyle/>
        <a:p>
          <a:pPr lvl="0" algn="l" defTabSz="889000">
            <a:lnSpc>
              <a:spcPct val="90000"/>
            </a:lnSpc>
            <a:spcBef>
              <a:spcPct val="0"/>
            </a:spcBef>
            <a:spcAft>
              <a:spcPct val="35000"/>
            </a:spcAft>
          </a:pPr>
          <a:r>
            <a:rPr lang="uk-UA" sz="2000" b="1" kern="1200" noProof="0" dirty="0" smtClean="0">
              <a:latin typeface="+mn-lt"/>
              <a:cs typeface="Times New Roman" panose="02020603050405020304" pitchFamily="18" charset="0"/>
            </a:rPr>
            <a:t>Що означає?</a:t>
          </a:r>
          <a:endParaRPr lang="uk-UA" sz="2000" b="1" kern="1200" noProof="0" dirty="0">
            <a:latin typeface="+mn-lt"/>
            <a:cs typeface="Times New Roman" panose="02020603050405020304" pitchFamily="18" charset="0"/>
          </a:endParaRPr>
        </a:p>
      </dsp:txBody>
      <dsp:txXfrm>
        <a:off x="573194" y="45181"/>
        <a:ext cx="7655806" cy="426206"/>
      </dsp:txXfrm>
    </dsp:sp>
    <dsp:sp modelId="{E4B928A0-AAAC-40DA-91BA-5D43285111FA}">
      <dsp:nvSpPr>
        <dsp:cNvPr id="0" name=""/>
        <dsp:cNvSpPr/>
      </dsp:nvSpPr>
      <dsp:spPr>
        <a:xfrm>
          <a:off x="0" y="1563644"/>
          <a:ext cx="11002743" cy="176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35" tIns="333248" rIns="853935"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noProof="0" dirty="0" smtClean="0">
              <a:latin typeface="+mn-lt"/>
            </a:rPr>
            <a:t>Анкетування можна проводити одночасно для кількох осіб або індивідуально для однієї особи</a:t>
          </a:r>
          <a:endParaRPr lang="uk-UA" sz="1800" kern="1200" noProof="0" dirty="0">
            <a:latin typeface="+mn-lt"/>
            <a:cs typeface="Times New Roman" panose="02020603050405020304" pitchFamily="18" charset="0"/>
          </a:endParaRPr>
        </a:p>
        <a:p>
          <a:pPr marL="171450" lvl="1" indent="-171450" algn="l" defTabSz="800100">
            <a:lnSpc>
              <a:spcPct val="90000"/>
            </a:lnSpc>
            <a:spcBef>
              <a:spcPct val="0"/>
            </a:spcBef>
            <a:spcAft>
              <a:spcPct val="15000"/>
            </a:spcAft>
            <a:buChar char="••"/>
          </a:pPr>
          <a:r>
            <a:rPr lang="uk-UA" sz="1800" kern="1200" noProof="0" dirty="0" smtClean="0">
              <a:latin typeface="+mn-lt"/>
            </a:rPr>
            <a:t>Форма проведення анкетування: якщо підготовлені анкети заповнюються заочно (тобто за відсутності аудиторів), то вони мають супроводжуватися зрозумілою інструкцією щодо заповнення</a:t>
          </a:r>
          <a:endParaRPr lang="uk-UA" sz="1800" kern="1200" noProof="0" dirty="0">
            <a:latin typeface="+mn-lt"/>
            <a:cs typeface="Times New Roman" panose="02020603050405020304" pitchFamily="18" charset="0"/>
          </a:endParaRPr>
        </a:p>
      </dsp:txBody>
      <dsp:txXfrm>
        <a:off x="0" y="1563644"/>
        <a:ext cx="11002743" cy="1764000"/>
      </dsp:txXfrm>
    </dsp:sp>
    <dsp:sp modelId="{364058F9-3A49-4923-8461-A5DFF64566A2}">
      <dsp:nvSpPr>
        <dsp:cNvPr id="0" name=""/>
        <dsp:cNvSpPr/>
      </dsp:nvSpPr>
      <dsp:spPr>
        <a:xfrm>
          <a:off x="550137" y="1327484"/>
          <a:ext cx="7701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4" tIns="0" rIns="291114" bIns="0" numCol="1" spcCol="1270" anchor="ctr" anchorCtr="0">
          <a:noAutofit/>
        </a:bodyPr>
        <a:lstStyle/>
        <a:p>
          <a:pPr lvl="0" algn="l" defTabSz="889000">
            <a:lnSpc>
              <a:spcPct val="90000"/>
            </a:lnSpc>
            <a:spcBef>
              <a:spcPct val="0"/>
            </a:spcBef>
            <a:spcAft>
              <a:spcPct val="35000"/>
            </a:spcAft>
          </a:pPr>
          <a:r>
            <a:rPr lang="uk-UA" sz="2000" b="1" kern="1200" noProof="0" dirty="0" smtClean="0">
              <a:latin typeface="+mn-lt"/>
              <a:cs typeface="Times New Roman" panose="02020603050405020304" pitchFamily="18" charset="0"/>
            </a:rPr>
            <a:t>Техніка</a:t>
          </a:r>
          <a:endParaRPr lang="uk-UA" sz="2000" b="1" kern="1200" noProof="0" dirty="0">
            <a:latin typeface="+mn-lt"/>
            <a:cs typeface="Times New Roman" panose="02020603050405020304" pitchFamily="18" charset="0"/>
          </a:endParaRPr>
        </a:p>
      </dsp:txBody>
      <dsp:txXfrm>
        <a:off x="573194" y="1350541"/>
        <a:ext cx="7655806" cy="426206"/>
      </dsp:txXfrm>
    </dsp:sp>
    <dsp:sp modelId="{AE6970D2-E922-4E5A-B867-8B62F8A80FC6}">
      <dsp:nvSpPr>
        <dsp:cNvPr id="0" name=""/>
        <dsp:cNvSpPr/>
      </dsp:nvSpPr>
      <dsp:spPr>
        <a:xfrm>
          <a:off x="0" y="3650204"/>
          <a:ext cx="11002743" cy="9827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35" tIns="333248" rIns="853935" bIns="128016" numCol="1" spcCol="1270" anchor="t" anchorCtr="0">
          <a:noAutofit/>
        </a:bodyPr>
        <a:lstStyle/>
        <a:p>
          <a:pPr marL="171450" lvl="1" indent="-171450" algn="l" defTabSz="800100">
            <a:lnSpc>
              <a:spcPct val="90000"/>
            </a:lnSpc>
            <a:spcBef>
              <a:spcPct val="0"/>
            </a:spcBef>
            <a:spcAft>
              <a:spcPct val="15000"/>
            </a:spcAft>
            <a:buChar char="••"/>
          </a:pPr>
          <a:r>
            <a:rPr lang="uk-UA" sz="1800" kern="1200" noProof="0" dirty="0" smtClean="0">
              <a:latin typeface="+mn-lt"/>
            </a:rPr>
            <a:t>У випадку заочного заповнення анкети аудитори не зможуть визначити самостійність відповідей опитуваної особи</a:t>
          </a:r>
          <a:endParaRPr lang="uk-UA" sz="1800" kern="1200" noProof="0" dirty="0">
            <a:latin typeface="+mn-lt"/>
            <a:cs typeface="Times New Roman" panose="02020603050405020304" pitchFamily="18" charset="0"/>
          </a:endParaRPr>
        </a:p>
      </dsp:txBody>
      <dsp:txXfrm>
        <a:off x="0" y="3650204"/>
        <a:ext cx="11002743" cy="982799"/>
      </dsp:txXfrm>
    </dsp:sp>
    <dsp:sp modelId="{878D127B-938E-41F8-B04F-0F6501DD0B5D}">
      <dsp:nvSpPr>
        <dsp:cNvPr id="0" name=""/>
        <dsp:cNvSpPr/>
      </dsp:nvSpPr>
      <dsp:spPr>
        <a:xfrm>
          <a:off x="550137" y="3414044"/>
          <a:ext cx="7701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4" tIns="0" rIns="291114" bIns="0" numCol="1" spcCol="1270" anchor="ctr" anchorCtr="0">
          <a:noAutofit/>
        </a:bodyPr>
        <a:lstStyle/>
        <a:p>
          <a:pPr lvl="0" algn="l" defTabSz="889000">
            <a:lnSpc>
              <a:spcPct val="90000"/>
            </a:lnSpc>
            <a:spcBef>
              <a:spcPct val="0"/>
            </a:spcBef>
            <a:spcAft>
              <a:spcPct val="35000"/>
            </a:spcAft>
          </a:pPr>
          <a:r>
            <a:rPr lang="uk-UA" sz="2000" b="1" kern="1200" noProof="0" dirty="0" smtClean="0">
              <a:latin typeface="+mn-lt"/>
              <a:cs typeface="Times New Roman" panose="02020603050405020304" pitchFamily="18" charset="0"/>
            </a:rPr>
            <a:t>Обмеження</a:t>
          </a:r>
          <a:endParaRPr lang="uk-UA" sz="2000" b="1" kern="1200" noProof="0" dirty="0">
            <a:latin typeface="+mn-lt"/>
            <a:cs typeface="Times New Roman" panose="02020603050405020304" pitchFamily="18" charset="0"/>
          </a:endParaRPr>
        </a:p>
      </dsp:txBody>
      <dsp:txXfrm>
        <a:off x="573194" y="3437101"/>
        <a:ext cx="7655806"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DD6C2-F27F-4284-9284-AAD060C86387}">
      <dsp:nvSpPr>
        <dsp:cNvPr id="0" name=""/>
        <dsp:cNvSpPr/>
      </dsp:nvSpPr>
      <dsp:spPr>
        <a:xfrm>
          <a:off x="5507" y="810874"/>
          <a:ext cx="2817229" cy="7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lvl="0" algn="l" defTabSz="933450">
            <a:lnSpc>
              <a:spcPct val="90000"/>
            </a:lnSpc>
            <a:spcBef>
              <a:spcPct val="0"/>
            </a:spcBef>
            <a:spcAft>
              <a:spcPct val="35000"/>
            </a:spcAft>
          </a:pPr>
          <a:r>
            <a:rPr lang="uk-UA" sz="2100" b="1" kern="1200" dirty="0"/>
            <a:t>Для розпорядників бюджетних коштів</a:t>
          </a:r>
          <a:endParaRPr lang="ru-UA" sz="2100" b="1" kern="1200" dirty="0"/>
        </a:p>
      </dsp:txBody>
      <dsp:txXfrm>
        <a:off x="5507" y="810874"/>
        <a:ext cx="2817229" cy="701662"/>
      </dsp:txXfrm>
    </dsp:sp>
    <dsp:sp modelId="{E8903E41-2417-4E94-BD81-0BDDA591630A}">
      <dsp:nvSpPr>
        <dsp:cNvPr id="0" name=""/>
        <dsp:cNvSpPr/>
      </dsp:nvSpPr>
      <dsp:spPr>
        <a:xfrm>
          <a:off x="2822736" y="196919"/>
          <a:ext cx="563445" cy="192957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9B7EE0-DE6C-4EBC-8725-FFDD45208776}">
      <dsp:nvSpPr>
        <dsp:cNvPr id="0" name=""/>
        <dsp:cNvSpPr/>
      </dsp:nvSpPr>
      <dsp:spPr>
        <a:xfrm>
          <a:off x="3611561" y="196919"/>
          <a:ext cx="7662863" cy="19295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uk-UA" sz="2100" kern="1200" dirty="0"/>
            <a:t>комплекс заходів, що застосовуються керівником для забезпечення дотримання законності та ефективності використання бюджетних коштів, досягнення результатів відповідно до встановленої мети, завдань, планів і вимог щодо діяльності розпорядника бюджетних коштів і підприємств, установ та організацій, що належать до сфери його управління</a:t>
          </a:r>
          <a:endParaRPr lang="ru-UA" sz="2100" kern="1200" dirty="0"/>
        </a:p>
      </dsp:txBody>
      <dsp:txXfrm>
        <a:off x="3611561" y="196919"/>
        <a:ext cx="7662863" cy="1929571"/>
      </dsp:txXfrm>
    </dsp:sp>
    <dsp:sp modelId="{4597F2E6-7411-4871-9D5D-F9E3B4432A28}">
      <dsp:nvSpPr>
        <dsp:cNvPr id="0" name=""/>
        <dsp:cNvSpPr/>
      </dsp:nvSpPr>
      <dsp:spPr>
        <a:xfrm>
          <a:off x="5507" y="2669054"/>
          <a:ext cx="2817229" cy="1299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lvl="0" algn="l" defTabSz="933450">
            <a:lnSpc>
              <a:spcPct val="90000"/>
            </a:lnSpc>
            <a:spcBef>
              <a:spcPct val="0"/>
            </a:spcBef>
            <a:spcAft>
              <a:spcPct val="35000"/>
            </a:spcAft>
          </a:pPr>
          <a:r>
            <a:rPr lang="uk-UA" sz="2100" b="1" kern="1200" dirty="0"/>
            <a:t>Для інших суб’єктів, які не є розпорядниками бюджетних коштів</a:t>
          </a:r>
          <a:endParaRPr lang="ru-UA" sz="2100" b="1" kern="1200" dirty="0"/>
        </a:p>
      </dsp:txBody>
      <dsp:txXfrm>
        <a:off x="5507" y="2669054"/>
        <a:ext cx="2817229" cy="1299375"/>
      </dsp:txXfrm>
    </dsp:sp>
    <dsp:sp modelId="{8068C86D-771C-4FDE-A741-C04047D0EC13}">
      <dsp:nvSpPr>
        <dsp:cNvPr id="0" name=""/>
        <dsp:cNvSpPr/>
      </dsp:nvSpPr>
      <dsp:spPr>
        <a:xfrm>
          <a:off x="2822736" y="2202091"/>
          <a:ext cx="563445" cy="22333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11E35F-4131-48C1-9926-215BFEF6BB0C}">
      <dsp:nvSpPr>
        <dsp:cNvPr id="0" name=""/>
        <dsp:cNvSpPr/>
      </dsp:nvSpPr>
      <dsp:spPr>
        <a:xfrm>
          <a:off x="3611561" y="2202091"/>
          <a:ext cx="7662863" cy="22333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uk-UA" sz="2100" kern="1200" dirty="0"/>
            <a:t>процес, розроблений, запроваджений і підтримуваний тими, кого наділено найвищими повноваженнями, управлінським персоналом, а також іншими працівниками, для забезпечення достатньої впевненості щодо досягнення цілей суб’єкта господарювання стосовно достовірності фінансового звітування, ефективності та результативності діяльності, а також дотримання застосовних законів і нормативних </a:t>
          </a:r>
          <a:r>
            <a:rPr lang="uk-UA" sz="2100" kern="1200" dirty="0" smtClean="0"/>
            <a:t>актів</a:t>
          </a:r>
          <a:endParaRPr lang="ru-UA" sz="2100" kern="1200" dirty="0"/>
        </a:p>
      </dsp:txBody>
      <dsp:txXfrm>
        <a:off x="3611561" y="2202091"/>
        <a:ext cx="7662863" cy="2233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62187-D798-4BCC-8790-E80BB018F378}">
      <dsp:nvSpPr>
        <dsp:cNvPr id="0" name=""/>
        <dsp:cNvSpPr/>
      </dsp:nvSpPr>
      <dsp:spPr>
        <a:xfrm>
          <a:off x="0" y="479430"/>
          <a:ext cx="10965797" cy="181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068" tIns="666496" rIns="851068" bIns="128016" numCol="1" spcCol="1270" anchor="t" anchorCtr="0">
          <a:noAutofit/>
        </a:bodyPr>
        <a:lstStyle/>
        <a:p>
          <a:pPr marL="171450" lvl="1" indent="-171450" algn="l" defTabSz="800100">
            <a:lnSpc>
              <a:spcPct val="90000"/>
            </a:lnSpc>
            <a:spcBef>
              <a:spcPct val="0"/>
            </a:spcBef>
            <a:spcAft>
              <a:spcPct val="15000"/>
            </a:spcAft>
            <a:buChar char="••"/>
          </a:pPr>
          <a:r>
            <a:rPr lang="aa-ET" sz="1800" kern="1200" dirty="0">
              <a:latin typeface="+mn-lt"/>
              <a:cs typeface="Times New Roman" panose="02020603050405020304" pitchFamily="18" charset="0"/>
            </a:rPr>
            <a:t>процеси, операції, регламенти, структури та розподіл повноважень щодо їх виконання, правила та принципи управління людськими ресурсами, спрямовані на забезпечення виконання установою завдань і функцій та досягнення встановлених мети (місії), стратегічних та інших цілей, планів і вимог щодо діяльності установи</a:t>
          </a:r>
        </a:p>
      </dsp:txBody>
      <dsp:txXfrm>
        <a:off x="0" y="479430"/>
        <a:ext cx="10965797" cy="1814400"/>
      </dsp:txXfrm>
    </dsp:sp>
    <dsp:sp modelId="{9E5F2512-1E48-4947-9618-FC9F25A4D26E}">
      <dsp:nvSpPr>
        <dsp:cNvPr id="0" name=""/>
        <dsp:cNvSpPr/>
      </dsp:nvSpPr>
      <dsp:spPr>
        <a:xfrm>
          <a:off x="548289" y="7110"/>
          <a:ext cx="7676057" cy="94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37" tIns="0" rIns="290137"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В</a:t>
          </a:r>
          <a:r>
            <a:rPr lang="aa-ET" sz="2000" b="1" kern="1200" dirty="0" smtClean="0">
              <a:latin typeface="+mn-lt"/>
              <a:cs typeface="Times New Roman" panose="02020603050405020304" pitchFamily="18" charset="0"/>
            </a:rPr>
            <a:t>нутрішнє </a:t>
          </a:r>
          <a:r>
            <a:rPr lang="aa-ET" sz="2000" b="1" kern="1200" dirty="0">
              <a:latin typeface="+mn-lt"/>
              <a:cs typeface="Times New Roman" panose="02020603050405020304" pitchFamily="18" charset="0"/>
            </a:rPr>
            <a:t>середовище</a:t>
          </a:r>
        </a:p>
      </dsp:txBody>
      <dsp:txXfrm>
        <a:off x="594403" y="53224"/>
        <a:ext cx="7583829" cy="852412"/>
      </dsp:txXfrm>
    </dsp:sp>
    <dsp:sp modelId="{E49A0F58-7290-4A17-9E48-AEAB3E918E1C}">
      <dsp:nvSpPr>
        <dsp:cNvPr id="0" name=""/>
        <dsp:cNvSpPr/>
      </dsp:nvSpPr>
      <dsp:spPr>
        <a:xfrm>
          <a:off x="0" y="2938950"/>
          <a:ext cx="10965797" cy="156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068" tIns="666496" rIns="851068" bIns="128016" numCol="1" spcCol="1270" anchor="t" anchorCtr="0">
          <a:noAutofit/>
        </a:bodyPr>
        <a:lstStyle/>
        <a:p>
          <a:pPr marL="171450" lvl="1" indent="-171450" algn="l" defTabSz="800100">
            <a:lnSpc>
              <a:spcPct val="90000"/>
            </a:lnSpc>
            <a:spcBef>
              <a:spcPct val="0"/>
            </a:spcBef>
            <a:spcAft>
              <a:spcPct val="15000"/>
            </a:spcAft>
            <a:buChar char="••"/>
          </a:pPr>
          <a:r>
            <a:rPr lang="aa-ET" sz="1800" kern="1200" dirty="0">
              <a:latin typeface="+mn-lt"/>
              <a:cs typeface="Times New Roman" panose="02020603050405020304" pitchFamily="18" charset="0"/>
            </a:rPr>
            <a:t>діяльність керівництва та працівників установи з ідентифікації ризиків, проведення їх оцінки, визначення способів реагування на ідентифіковані та оцінені ризики, здійснення перегляду ідентифікованих та оцінених ризиків для виявлення нових та таких, що зазнали змін</a:t>
          </a:r>
        </a:p>
      </dsp:txBody>
      <dsp:txXfrm>
        <a:off x="0" y="2938950"/>
        <a:ext cx="10965797" cy="1562400"/>
      </dsp:txXfrm>
    </dsp:sp>
    <dsp:sp modelId="{6B0057B9-173F-4553-9BBB-221B6D9A8D57}">
      <dsp:nvSpPr>
        <dsp:cNvPr id="0" name=""/>
        <dsp:cNvSpPr/>
      </dsp:nvSpPr>
      <dsp:spPr>
        <a:xfrm>
          <a:off x="548289" y="2466630"/>
          <a:ext cx="7676057" cy="944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37" tIns="0" rIns="290137"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У</a:t>
          </a:r>
          <a:r>
            <a:rPr lang="aa-ET" sz="2000" b="1" kern="1200" dirty="0" smtClean="0">
              <a:latin typeface="+mn-lt"/>
              <a:cs typeface="Times New Roman" panose="02020603050405020304" pitchFamily="18" charset="0"/>
            </a:rPr>
            <a:t>правління </a:t>
          </a:r>
          <a:r>
            <a:rPr lang="aa-ET" sz="2000" b="1" kern="1200" dirty="0">
              <a:latin typeface="+mn-lt"/>
              <a:cs typeface="Times New Roman" panose="02020603050405020304" pitchFamily="18" charset="0"/>
            </a:rPr>
            <a:t>ризиками</a:t>
          </a:r>
        </a:p>
      </dsp:txBody>
      <dsp:txXfrm>
        <a:off x="594403" y="2512744"/>
        <a:ext cx="7583829" cy="852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FC3C6-F889-4FB5-AC93-B7D28B09B637}">
      <dsp:nvSpPr>
        <dsp:cNvPr id="0" name=""/>
        <dsp:cNvSpPr/>
      </dsp:nvSpPr>
      <dsp:spPr>
        <a:xfrm>
          <a:off x="0" y="311474"/>
          <a:ext cx="11002743" cy="1275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35" tIns="374904" rIns="853935" bIns="128016" numCol="1" spcCol="1270" anchor="t" anchorCtr="0">
          <a:noAutofit/>
        </a:bodyPr>
        <a:lstStyle/>
        <a:p>
          <a:pPr marL="171450" lvl="1" indent="-171450" algn="l" defTabSz="800100">
            <a:lnSpc>
              <a:spcPct val="90000"/>
            </a:lnSpc>
            <a:spcBef>
              <a:spcPct val="0"/>
            </a:spcBef>
            <a:spcAft>
              <a:spcPct val="15000"/>
            </a:spcAft>
            <a:buChar char="••"/>
          </a:pPr>
          <a:r>
            <a:rPr lang="aa-ET" sz="1800" kern="1200" dirty="0">
              <a:latin typeface="+mn-lt"/>
              <a:cs typeface="Times New Roman" panose="02020603050405020304" pitchFamily="18" charset="0"/>
            </a:rPr>
            <a:t>сукупність запроваджених в установі управлінських дій, які здійснюються керівництвом та працівниками установи для впливу на ризики з метою досягнення установою визначених мети (місії), стратегічних та інших цілей, завдань, планів і вимог щодо діяльності установи</a:t>
          </a:r>
        </a:p>
      </dsp:txBody>
      <dsp:txXfrm>
        <a:off x="0" y="311474"/>
        <a:ext cx="11002743" cy="1275750"/>
      </dsp:txXfrm>
    </dsp:sp>
    <dsp:sp modelId="{27F82632-DDEB-48B6-B673-9D6830E552B2}">
      <dsp:nvSpPr>
        <dsp:cNvPr id="0" name=""/>
        <dsp:cNvSpPr/>
      </dsp:nvSpPr>
      <dsp:spPr>
        <a:xfrm>
          <a:off x="550137" y="45794"/>
          <a:ext cx="7701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4" tIns="0" rIns="29111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З</a:t>
          </a:r>
          <a:r>
            <a:rPr lang="aa-ET" sz="2000" b="1" kern="1200" dirty="0" smtClean="0">
              <a:latin typeface="+mn-lt"/>
              <a:cs typeface="Times New Roman" panose="02020603050405020304" pitchFamily="18" charset="0"/>
            </a:rPr>
            <a:t>аходи </a:t>
          </a:r>
          <a:r>
            <a:rPr lang="aa-ET" sz="2000" b="1" kern="1200" dirty="0">
              <a:latin typeface="+mn-lt"/>
              <a:cs typeface="Times New Roman" panose="02020603050405020304" pitchFamily="18" charset="0"/>
            </a:rPr>
            <a:t>контролю</a:t>
          </a:r>
        </a:p>
      </dsp:txBody>
      <dsp:txXfrm>
        <a:off x="576076" y="71733"/>
        <a:ext cx="7650042" cy="479482"/>
      </dsp:txXfrm>
    </dsp:sp>
    <dsp:sp modelId="{E4B928A0-AAAC-40DA-91BA-5D43285111FA}">
      <dsp:nvSpPr>
        <dsp:cNvPr id="0" name=""/>
        <dsp:cNvSpPr/>
      </dsp:nvSpPr>
      <dsp:spPr>
        <a:xfrm>
          <a:off x="0" y="1950104"/>
          <a:ext cx="11002743" cy="1275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35" tIns="374904" rIns="853935" bIns="128016" numCol="1" spcCol="1270" anchor="t" anchorCtr="0">
          <a:noAutofit/>
        </a:bodyPr>
        <a:lstStyle/>
        <a:p>
          <a:pPr marL="171450" lvl="1" indent="-171450" algn="l" defTabSz="800100">
            <a:lnSpc>
              <a:spcPct val="90000"/>
            </a:lnSpc>
            <a:spcBef>
              <a:spcPct val="0"/>
            </a:spcBef>
            <a:spcAft>
              <a:spcPct val="15000"/>
            </a:spcAft>
            <a:buChar char="••"/>
          </a:pPr>
          <a:r>
            <a:rPr lang="aa-ET" sz="1800" kern="1200" dirty="0">
              <a:latin typeface="+mn-lt"/>
              <a:cs typeface="Times New Roman" panose="02020603050405020304" pitchFamily="18" charset="0"/>
            </a:rPr>
            <a:t>створення інформації, здійснення її збору, документування, проведення аналізу, передача інформації та користування нею керівництвом і працівниками установи для виконання і оцінювання результатів виконання завдань та функцій</a:t>
          </a:r>
        </a:p>
      </dsp:txBody>
      <dsp:txXfrm>
        <a:off x="0" y="1950104"/>
        <a:ext cx="11002743" cy="1275750"/>
      </dsp:txXfrm>
    </dsp:sp>
    <dsp:sp modelId="{364058F9-3A49-4923-8461-A5DFF64566A2}">
      <dsp:nvSpPr>
        <dsp:cNvPr id="0" name=""/>
        <dsp:cNvSpPr/>
      </dsp:nvSpPr>
      <dsp:spPr>
        <a:xfrm>
          <a:off x="550137" y="1684424"/>
          <a:ext cx="7701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4" tIns="0" rIns="29111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І</a:t>
          </a:r>
          <a:r>
            <a:rPr lang="aa-ET" sz="2000" b="1" kern="1200" dirty="0" smtClean="0">
              <a:latin typeface="+mn-lt"/>
              <a:cs typeface="Times New Roman" panose="02020603050405020304" pitchFamily="18" charset="0"/>
            </a:rPr>
            <a:t>нформація </a:t>
          </a:r>
          <a:r>
            <a:rPr lang="aa-ET" sz="2000" b="1" kern="1200" dirty="0">
              <a:latin typeface="+mn-lt"/>
              <a:cs typeface="Times New Roman" panose="02020603050405020304" pitchFamily="18" charset="0"/>
            </a:rPr>
            <a:t>та комунікація</a:t>
          </a:r>
        </a:p>
      </dsp:txBody>
      <dsp:txXfrm>
        <a:off x="576076" y="1710363"/>
        <a:ext cx="7650042" cy="479482"/>
      </dsp:txXfrm>
    </dsp:sp>
    <dsp:sp modelId="{AE6970D2-E922-4E5A-B867-8B62F8A80FC6}">
      <dsp:nvSpPr>
        <dsp:cNvPr id="0" name=""/>
        <dsp:cNvSpPr/>
      </dsp:nvSpPr>
      <dsp:spPr>
        <a:xfrm>
          <a:off x="0" y="3588734"/>
          <a:ext cx="11002743"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935" tIns="374904" rIns="853935" bIns="128016" numCol="1" spcCol="1270" anchor="t" anchorCtr="0">
          <a:noAutofit/>
        </a:bodyPr>
        <a:lstStyle/>
        <a:p>
          <a:pPr marL="171450" lvl="1" indent="-171450" algn="l" defTabSz="800100">
            <a:lnSpc>
              <a:spcPct val="90000"/>
            </a:lnSpc>
            <a:spcBef>
              <a:spcPct val="0"/>
            </a:spcBef>
            <a:spcAft>
              <a:spcPct val="15000"/>
            </a:spcAft>
            <a:buChar char="••"/>
          </a:pPr>
          <a:r>
            <a:rPr lang="aa-ET" sz="1800" kern="1200" dirty="0">
              <a:latin typeface="+mn-lt"/>
              <a:cs typeface="Times New Roman" panose="02020603050405020304" pitchFamily="18" charset="0"/>
            </a:rPr>
            <a:t>відстеження стану організації та функціонування системи внутрішнього контролю в цілому та/або окремих його елементів</a:t>
          </a:r>
        </a:p>
      </dsp:txBody>
      <dsp:txXfrm>
        <a:off x="0" y="3588734"/>
        <a:ext cx="11002743" cy="1020600"/>
      </dsp:txXfrm>
    </dsp:sp>
    <dsp:sp modelId="{878D127B-938E-41F8-B04F-0F6501DD0B5D}">
      <dsp:nvSpPr>
        <dsp:cNvPr id="0" name=""/>
        <dsp:cNvSpPr/>
      </dsp:nvSpPr>
      <dsp:spPr>
        <a:xfrm>
          <a:off x="550137" y="3323054"/>
          <a:ext cx="770192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114" tIns="0" rIns="291114" bIns="0" numCol="1" spcCol="1270" anchor="ctr" anchorCtr="0">
          <a:noAutofit/>
        </a:bodyPr>
        <a:lstStyle/>
        <a:p>
          <a:pPr lvl="0" algn="l" defTabSz="889000">
            <a:lnSpc>
              <a:spcPct val="90000"/>
            </a:lnSpc>
            <a:spcBef>
              <a:spcPct val="0"/>
            </a:spcBef>
            <a:spcAft>
              <a:spcPct val="35000"/>
            </a:spcAft>
          </a:pPr>
          <a:r>
            <a:rPr lang="uk-UA" sz="2000" b="1" kern="1200" dirty="0" smtClean="0">
              <a:latin typeface="+mn-lt"/>
              <a:cs typeface="Times New Roman" panose="02020603050405020304" pitchFamily="18" charset="0"/>
            </a:rPr>
            <a:t>М</a:t>
          </a:r>
          <a:r>
            <a:rPr lang="aa-ET" sz="2000" b="1" kern="1200" dirty="0" smtClean="0">
              <a:latin typeface="+mn-lt"/>
              <a:cs typeface="Times New Roman" panose="02020603050405020304" pitchFamily="18" charset="0"/>
            </a:rPr>
            <a:t>оніторинг</a:t>
          </a:r>
          <a:endParaRPr lang="aa-ET" sz="2000" b="1" kern="1200" dirty="0">
            <a:latin typeface="+mn-lt"/>
            <a:cs typeface="Times New Roman" panose="02020603050405020304" pitchFamily="18" charset="0"/>
          </a:endParaRPr>
        </a:p>
      </dsp:txBody>
      <dsp:txXfrm>
        <a:off x="576076" y="3348993"/>
        <a:ext cx="7650042"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E093-27AA-4B83-930D-1F512C17B362}">
      <dsp:nvSpPr>
        <dsp:cNvPr id="0" name=""/>
        <dsp:cNvSpPr/>
      </dsp:nvSpPr>
      <dsp:spPr>
        <a:xfrm>
          <a:off x="10210961" y="1239037"/>
          <a:ext cx="1882286" cy="18819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1B8620-F9DB-41F8-A6FA-35C7E69FA26E}">
      <dsp:nvSpPr>
        <dsp:cNvPr id="0" name=""/>
        <dsp:cNvSpPr/>
      </dsp:nvSpPr>
      <dsp:spPr>
        <a:xfrm>
          <a:off x="10274341" y="1301779"/>
          <a:ext cx="1756721" cy="17564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buFont typeface="+mj-lt"/>
            <a:buNone/>
          </a:pPr>
          <a:r>
            <a:rPr lang="uk-UA" sz="1200" kern="1200" dirty="0" smtClean="0"/>
            <a:t>6. Розробка </a:t>
          </a:r>
          <a:r>
            <a:rPr lang="uk-UA" sz="1200" kern="1200" dirty="0"/>
            <a:t>аудиторського підходу</a:t>
          </a:r>
          <a:endParaRPr lang="ru-UA" sz="1200" kern="1200" dirty="0"/>
        </a:p>
      </dsp:txBody>
      <dsp:txXfrm>
        <a:off x="10525472" y="1552746"/>
        <a:ext cx="1254459" cy="1254509"/>
      </dsp:txXfrm>
    </dsp:sp>
    <dsp:sp modelId="{567A46DF-B409-4453-9B94-18B67B057F88}">
      <dsp:nvSpPr>
        <dsp:cNvPr id="0" name=""/>
        <dsp:cNvSpPr/>
      </dsp:nvSpPr>
      <dsp:spPr>
        <a:xfrm rot="2700000">
          <a:off x="8266622" y="1238825"/>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947AE-F706-4F10-B69F-38800B02CFDC}">
      <dsp:nvSpPr>
        <dsp:cNvPr id="0" name=""/>
        <dsp:cNvSpPr/>
      </dsp:nvSpPr>
      <dsp:spPr>
        <a:xfrm>
          <a:off x="8329870" y="1301779"/>
          <a:ext cx="1756721" cy="17564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buFont typeface="+mj-lt"/>
            <a:buNone/>
          </a:pPr>
          <a:r>
            <a:rPr lang="uk-UA" sz="1200" kern="1200" dirty="0" smtClean="0"/>
            <a:t>5. Базування </a:t>
          </a:r>
          <a:r>
            <a:rPr lang="uk-UA" sz="1200" kern="1200" dirty="0"/>
            <a:t>думки аудиторів щодо подальших аудиторських процедур</a:t>
          </a:r>
          <a:endParaRPr lang="ru-UA" sz="1200" kern="1200" dirty="0"/>
        </a:p>
      </dsp:txBody>
      <dsp:txXfrm>
        <a:off x="8581001" y="1552746"/>
        <a:ext cx="1254459" cy="1254509"/>
      </dsp:txXfrm>
    </dsp:sp>
    <dsp:sp modelId="{0944D6EE-42E2-4559-A89B-015D2038B526}">
      <dsp:nvSpPr>
        <dsp:cNvPr id="0" name=""/>
        <dsp:cNvSpPr/>
      </dsp:nvSpPr>
      <dsp:spPr>
        <a:xfrm rot="2700000">
          <a:off x="6322150" y="1238825"/>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E2DE1-90D0-48B6-9194-466DEB788A4F}">
      <dsp:nvSpPr>
        <dsp:cNvPr id="0" name=""/>
        <dsp:cNvSpPr/>
      </dsp:nvSpPr>
      <dsp:spPr>
        <a:xfrm>
          <a:off x="6385398" y="1301779"/>
          <a:ext cx="1756721" cy="17564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uk-UA" sz="1200" kern="1200" dirty="0" smtClean="0"/>
            <a:t>4. Комплексна </a:t>
          </a:r>
          <a:r>
            <a:rPr lang="uk-UA" sz="1200" kern="1200" dirty="0"/>
            <a:t>інформація про здатність системи </a:t>
          </a:r>
          <a:r>
            <a:rPr lang="uk-UA" sz="1200" kern="1200" dirty="0" smtClean="0"/>
            <a:t>внутрішнього контролю </a:t>
          </a:r>
          <a:r>
            <a:rPr lang="uk-UA" sz="1200" kern="1200" dirty="0"/>
            <a:t>до виявлення ризиків та їх джерел</a:t>
          </a:r>
          <a:endParaRPr lang="ru-UA" sz="1200" kern="1200" dirty="0"/>
        </a:p>
      </dsp:txBody>
      <dsp:txXfrm>
        <a:off x="6636529" y="1552746"/>
        <a:ext cx="1254459" cy="1254509"/>
      </dsp:txXfrm>
    </dsp:sp>
    <dsp:sp modelId="{59A26ADF-D5DA-4BD3-BC82-3335C236FB68}">
      <dsp:nvSpPr>
        <dsp:cNvPr id="0" name=""/>
        <dsp:cNvSpPr/>
      </dsp:nvSpPr>
      <dsp:spPr>
        <a:xfrm rot="2700000">
          <a:off x="4377678" y="1238825"/>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42A74-6BFF-4552-ADDE-E132742F87B6}">
      <dsp:nvSpPr>
        <dsp:cNvPr id="0" name=""/>
        <dsp:cNvSpPr/>
      </dsp:nvSpPr>
      <dsp:spPr>
        <a:xfrm>
          <a:off x="4440926" y="1301779"/>
          <a:ext cx="1756721" cy="17564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buFont typeface="+mj-lt"/>
            <a:buNone/>
          </a:pPr>
          <a:r>
            <a:rPr lang="uk-UA" sz="1200" kern="1200" dirty="0" smtClean="0"/>
            <a:t>3. Фіксація </a:t>
          </a:r>
          <a:r>
            <a:rPr lang="uk-UA" sz="1200" kern="1200" dirty="0"/>
            <a:t>їх належним чином у робочих документах</a:t>
          </a:r>
          <a:endParaRPr lang="ru-UA" sz="1200" kern="1200" dirty="0"/>
        </a:p>
      </dsp:txBody>
      <dsp:txXfrm>
        <a:off x="4690862" y="1552746"/>
        <a:ext cx="1254459" cy="1254509"/>
      </dsp:txXfrm>
    </dsp:sp>
    <dsp:sp modelId="{87C1199C-3FD2-4703-9CEF-B44078F4D401}">
      <dsp:nvSpPr>
        <dsp:cNvPr id="0" name=""/>
        <dsp:cNvSpPr/>
      </dsp:nvSpPr>
      <dsp:spPr>
        <a:xfrm rot="2700000">
          <a:off x="2433207" y="1238825"/>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0EC07-8F9B-48D2-BA30-DD80F76D6C21}">
      <dsp:nvSpPr>
        <dsp:cNvPr id="0" name=""/>
        <dsp:cNvSpPr/>
      </dsp:nvSpPr>
      <dsp:spPr>
        <a:xfrm>
          <a:off x="2496455" y="1301779"/>
          <a:ext cx="1756721" cy="17564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buFont typeface="+mj-lt"/>
            <a:buNone/>
          </a:pPr>
          <a:r>
            <a:rPr lang="uk-UA" sz="1200" kern="1200" dirty="0" smtClean="0"/>
            <a:t>2. Виявлення </a:t>
          </a:r>
          <a:r>
            <a:rPr lang="uk-UA" sz="1200" kern="1200" dirty="0"/>
            <a:t>будь-яких ризиків внутрішнього контролю</a:t>
          </a:r>
          <a:endParaRPr lang="ru-UA" sz="1200" kern="1200" dirty="0"/>
        </a:p>
      </dsp:txBody>
      <dsp:txXfrm>
        <a:off x="2746390" y="1552746"/>
        <a:ext cx="1254459" cy="1254509"/>
      </dsp:txXfrm>
    </dsp:sp>
    <dsp:sp modelId="{6E7E1ABB-70ED-4BAF-A0CE-E34C91B21E9D}">
      <dsp:nvSpPr>
        <dsp:cNvPr id="0" name=""/>
        <dsp:cNvSpPr/>
      </dsp:nvSpPr>
      <dsp:spPr>
        <a:xfrm rot="2700000">
          <a:off x="488735" y="1238825"/>
          <a:ext cx="1882021" cy="1882021"/>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10508-464D-40DA-A834-9C1B5580C65A}">
      <dsp:nvSpPr>
        <dsp:cNvPr id="0" name=""/>
        <dsp:cNvSpPr/>
      </dsp:nvSpPr>
      <dsp:spPr>
        <a:xfrm>
          <a:off x="550787" y="1301779"/>
          <a:ext cx="1756721" cy="175644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l" defTabSz="533400">
            <a:lnSpc>
              <a:spcPct val="90000"/>
            </a:lnSpc>
            <a:spcBef>
              <a:spcPct val="0"/>
            </a:spcBef>
            <a:spcAft>
              <a:spcPct val="35000"/>
            </a:spcAft>
          </a:pPr>
          <a:r>
            <a:rPr lang="uk-UA" sz="1200" kern="1200" dirty="0" smtClean="0"/>
            <a:t>1. Ознайомлення </a:t>
          </a:r>
          <a:r>
            <a:rPr lang="uk-UA" sz="1200" kern="1200" dirty="0"/>
            <a:t>з внутрішніми документами об’єкта контролю та інтерв’ю</a:t>
          </a:r>
          <a:endParaRPr lang="aa-ET" sz="1200" b="1" kern="1200" dirty="0">
            <a:latin typeface="Raleway" pitchFamily="2" charset="-52"/>
            <a:cs typeface="Times New Roman" panose="02020603050405020304" pitchFamily="18" charset="0"/>
          </a:endParaRPr>
        </a:p>
      </dsp:txBody>
      <dsp:txXfrm>
        <a:off x="801918" y="1552746"/>
        <a:ext cx="1254459" cy="12545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6161F-6B32-4599-BF5E-EA733300EDAC}">
      <dsp:nvSpPr>
        <dsp:cNvPr id="0" name=""/>
        <dsp:cNvSpPr/>
      </dsp:nvSpPr>
      <dsp:spPr>
        <a:xfrm>
          <a:off x="42" y="17124"/>
          <a:ext cx="4057177" cy="4675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buFont typeface="+mj-lt"/>
            <a:buNone/>
          </a:pPr>
          <a:r>
            <a:rPr lang="uk-UA" sz="2000" b="1" kern="1200" dirty="0"/>
            <a:t>Ризик</a:t>
          </a:r>
          <a:endParaRPr lang="ru-UA" sz="2000" kern="1200" dirty="0"/>
        </a:p>
      </dsp:txBody>
      <dsp:txXfrm>
        <a:off x="42" y="17124"/>
        <a:ext cx="4057177" cy="467503"/>
      </dsp:txXfrm>
    </dsp:sp>
    <dsp:sp modelId="{E844B297-FAB9-49C3-9C33-6749C1252061}">
      <dsp:nvSpPr>
        <dsp:cNvPr id="0" name=""/>
        <dsp:cNvSpPr/>
      </dsp:nvSpPr>
      <dsp:spPr>
        <a:xfrm>
          <a:off x="42" y="484627"/>
          <a:ext cx="4057177" cy="33866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977900">
            <a:lnSpc>
              <a:spcPct val="90000"/>
            </a:lnSpc>
            <a:spcBef>
              <a:spcPct val="0"/>
            </a:spcBef>
            <a:spcAft>
              <a:spcPct val="15000"/>
            </a:spcAft>
            <a:buFont typeface="+mj-lt"/>
            <a:buChar char="••"/>
          </a:pPr>
          <a:r>
            <a:rPr lang="uk-UA" sz="2000" kern="1200" dirty="0">
              <a:solidFill>
                <a:prstClr val="black">
                  <a:hueOff val="0"/>
                  <a:satOff val="0"/>
                  <a:lumOff val="0"/>
                  <a:alphaOff val="0"/>
                </a:prstClr>
              </a:solidFill>
              <a:latin typeface="Calibri"/>
              <a:ea typeface="+mn-ea"/>
              <a:cs typeface="+mn-cs"/>
            </a:rPr>
            <a:t>можливість настання події, що матиме вплив на здатність установи виконувати завдання і функції та досягати визначеної мети (місії), стратегічних та інших цілей діяльності установи</a:t>
          </a:r>
          <a:endParaRPr lang="ru-UA" sz="2000" kern="1200" dirty="0">
            <a:solidFill>
              <a:prstClr val="black">
                <a:hueOff val="0"/>
                <a:satOff val="0"/>
                <a:lumOff val="0"/>
                <a:alphaOff val="0"/>
              </a:prstClr>
            </a:solidFill>
            <a:latin typeface="Calibri"/>
            <a:ea typeface="+mn-ea"/>
            <a:cs typeface="+mn-cs"/>
          </a:endParaRPr>
        </a:p>
        <a:p>
          <a:pPr marL="228600" lvl="1" indent="-228600" algn="r" defTabSz="977900">
            <a:lnSpc>
              <a:spcPct val="90000"/>
            </a:lnSpc>
            <a:spcBef>
              <a:spcPct val="0"/>
            </a:spcBef>
            <a:spcAft>
              <a:spcPct val="15000"/>
            </a:spcAft>
            <a:buFontTx/>
            <a:buChar char="••"/>
          </a:pPr>
          <a:r>
            <a:rPr lang="uk-UA" sz="2000" i="1" kern="1200" dirty="0">
              <a:solidFill>
                <a:prstClr val="black">
                  <a:hueOff val="0"/>
                  <a:satOff val="0"/>
                  <a:lumOff val="0"/>
                  <a:alphaOff val="0"/>
                </a:prstClr>
              </a:solidFill>
              <a:latin typeface="Calibri"/>
              <a:ea typeface="+mn-ea"/>
              <a:cs typeface="+mn-cs"/>
            </a:rPr>
            <a:t>(Постанова КМУ № 1062, п. 2 Основних засад)</a:t>
          </a:r>
          <a:endParaRPr lang="ru-UA" sz="2000" i="1" kern="1200" dirty="0">
            <a:solidFill>
              <a:prstClr val="black">
                <a:hueOff val="0"/>
                <a:satOff val="0"/>
                <a:lumOff val="0"/>
                <a:alphaOff val="0"/>
              </a:prstClr>
            </a:solidFill>
            <a:latin typeface="Calibri"/>
            <a:ea typeface="+mn-ea"/>
            <a:cs typeface="+mn-cs"/>
          </a:endParaRPr>
        </a:p>
      </dsp:txBody>
      <dsp:txXfrm>
        <a:off x="42" y="484627"/>
        <a:ext cx="4057177" cy="3386643"/>
      </dsp:txXfrm>
    </dsp:sp>
    <dsp:sp modelId="{93E61EBF-B162-4C80-9C10-B60D074765FB}">
      <dsp:nvSpPr>
        <dsp:cNvPr id="0" name=""/>
        <dsp:cNvSpPr/>
      </dsp:nvSpPr>
      <dsp:spPr>
        <a:xfrm>
          <a:off x="4625224" y="17124"/>
          <a:ext cx="4057177" cy="4675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uk-UA" sz="2000" b="1" kern="1200" dirty="0"/>
            <a:t>Управління ризиками</a:t>
          </a:r>
          <a:endParaRPr lang="ru-UA" sz="2000" kern="1200" dirty="0"/>
        </a:p>
      </dsp:txBody>
      <dsp:txXfrm>
        <a:off x="4625224" y="17124"/>
        <a:ext cx="4057177" cy="467503"/>
      </dsp:txXfrm>
    </dsp:sp>
    <dsp:sp modelId="{1C67F8F2-196F-4DE7-AD79-A8E7BEA668B2}">
      <dsp:nvSpPr>
        <dsp:cNvPr id="0" name=""/>
        <dsp:cNvSpPr/>
      </dsp:nvSpPr>
      <dsp:spPr>
        <a:xfrm>
          <a:off x="4625224" y="484627"/>
          <a:ext cx="4057177" cy="33866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uk-UA" sz="2000" kern="1200" dirty="0"/>
            <a:t>діяльність керівництва та працівників установи з їх ідентифікації, проведення оцінки, визначення способів реагування на ідентифіковані та оцінені ризики, здійснення перегляду ідентифікованих та оцінених ризиків для виявлення нових та таких, що зазнали змін</a:t>
          </a:r>
          <a:endParaRPr lang="ru-UA" sz="2000" kern="1200" dirty="0"/>
        </a:p>
        <a:p>
          <a:pPr marL="228600" lvl="1" indent="-228600" algn="r" defTabSz="889000">
            <a:lnSpc>
              <a:spcPct val="90000"/>
            </a:lnSpc>
            <a:spcBef>
              <a:spcPct val="0"/>
            </a:spcBef>
            <a:spcAft>
              <a:spcPct val="15000"/>
            </a:spcAft>
            <a:buFontTx/>
            <a:buChar char="••"/>
          </a:pPr>
          <a:r>
            <a:rPr lang="uk-UA" sz="2000" i="1" kern="1200" dirty="0"/>
            <a:t>(Постанова КМУ № 1062, п. 5 Основних засад)</a:t>
          </a:r>
          <a:endParaRPr lang="ru-UA" sz="2000" kern="1200" dirty="0"/>
        </a:p>
      </dsp:txBody>
      <dsp:txXfrm>
        <a:off x="4625224" y="484627"/>
        <a:ext cx="4057177" cy="33866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6161F-6B32-4599-BF5E-EA733300EDAC}">
      <dsp:nvSpPr>
        <dsp:cNvPr id="0" name=""/>
        <dsp:cNvSpPr/>
      </dsp:nvSpPr>
      <dsp:spPr>
        <a:xfrm>
          <a:off x="3516" y="17592"/>
          <a:ext cx="2114473" cy="8457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buClr>
              <a:srgbClr val="000000"/>
            </a:buClr>
            <a:buSzPts val="1350"/>
            <a:buFont typeface="Symbol" panose="05050102010706020507" pitchFamily="18" charset="2"/>
            <a:buNone/>
          </a:pPr>
          <a:r>
            <a:rPr lang="uk-UA" sz="1600" b="1" u="none" kern="1200" dirty="0">
              <a:uFillTx/>
              <a:latin typeface="+mn-lt"/>
              <a:cs typeface="Times New Roman" panose="02020603050405020304" pitchFamily="18" charset="0"/>
            </a:rPr>
            <a:t>Централізовані</a:t>
          </a:r>
          <a:endParaRPr lang="ru-UA" sz="1600" kern="1200" dirty="0">
            <a:latin typeface="+mn-lt"/>
          </a:endParaRPr>
        </a:p>
      </dsp:txBody>
      <dsp:txXfrm>
        <a:off x="3516" y="17592"/>
        <a:ext cx="2114473" cy="845789"/>
      </dsp:txXfrm>
    </dsp:sp>
    <dsp:sp modelId="{E844B297-FAB9-49C3-9C33-6749C1252061}">
      <dsp:nvSpPr>
        <dsp:cNvPr id="0" name=""/>
        <dsp:cNvSpPr/>
      </dsp:nvSpPr>
      <dsp:spPr>
        <a:xfrm>
          <a:off x="3516" y="863381"/>
          <a:ext cx="2114473" cy="2283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
              <a:srgbClr val="000000"/>
            </a:buClr>
            <a:buSzPts val="1350"/>
            <a:buFont typeface="Symbol" panose="05050102010706020507" pitchFamily="18" charset="2"/>
            <a:buChar char="••"/>
          </a:pPr>
          <a:r>
            <a:rPr lang="uk-UA" sz="1400" u="none" kern="1200" dirty="0">
              <a:uFillTx/>
              <a:latin typeface="+mn-lt"/>
              <a:cs typeface="Times New Roman" panose="02020603050405020304" pitchFamily="18" charset="0"/>
            </a:rPr>
            <a:t>спрямовані на досягнення конкретного результату (коли критичним є уникнення небажаної події, наприклад, порушення роботи інформаційно-технологічних систем) </a:t>
          </a:r>
          <a:endParaRPr lang="aa-ET" sz="1400" kern="1200" dirty="0">
            <a:latin typeface="+mn-lt"/>
            <a:cs typeface="Times New Roman" panose="02020603050405020304" pitchFamily="18" charset="0"/>
          </a:endParaRPr>
        </a:p>
      </dsp:txBody>
      <dsp:txXfrm>
        <a:off x="3516" y="863381"/>
        <a:ext cx="2114473" cy="2283840"/>
      </dsp:txXfrm>
    </dsp:sp>
    <dsp:sp modelId="{4868CF96-FBA9-4AE1-A7C9-DD302758E475}">
      <dsp:nvSpPr>
        <dsp:cNvPr id="0" name=""/>
        <dsp:cNvSpPr/>
      </dsp:nvSpPr>
      <dsp:spPr>
        <a:xfrm>
          <a:off x="2414016" y="17592"/>
          <a:ext cx="2114473" cy="8457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buClr>
              <a:srgbClr val="000000"/>
            </a:buClr>
            <a:buSzPts val="1350"/>
            <a:buFont typeface="Symbol" panose="05050102010706020507" pitchFamily="18" charset="2"/>
            <a:buNone/>
          </a:pPr>
          <a:r>
            <a:rPr lang="uk-UA" sz="1600" b="1" u="none" kern="1200" dirty="0">
              <a:uFillTx/>
              <a:latin typeface="+mn-lt"/>
              <a:cs typeface="Times New Roman" panose="02020603050405020304" pitchFamily="18" charset="0"/>
            </a:rPr>
            <a:t>Попереджувальні (превентивні)</a:t>
          </a:r>
          <a:endParaRPr lang="aa-ET" sz="1600" b="1" u="none" kern="1200" dirty="0">
            <a:uFillTx/>
            <a:latin typeface="+mn-lt"/>
            <a:cs typeface="Times New Roman" panose="02020603050405020304" pitchFamily="18" charset="0"/>
          </a:endParaRPr>
        </a:p>
      </dsp:txBody>
      <dsp:txXfrm>
        <a:off x="2414016" y="17592"/>
        <a:ext cx="2114473" cy="845789"/>
      </dsp:txXfrm>
    </dsp:sp>
    <dsp:sp modelId="{A6BC3332-D166-453B-B0CE-D8DC8C0E52DA}">
      <dsp:nvSpPr>
        <dsp:cNvPr id="0" name=""/>
        <dsp:cNvSpPr/>
      </dsp:nvSpPr>
      <dsp:spPr>
        <a:xfrm>
          <a:off x="2414016" y="863381"/>
          <a:ext cx="2114473" cy="2283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
              <a:srgbClr val="000000"/>
            </a:buClr>
            <a:buSzPts val="1350"/>
            <a:buFont typeface="Symbol" panose="05050102010706020507" pitchFamily="18" charset="2"/>
            <a:buChar char="••"/>
          </a:pPr>
          <a:r>
            <a:rPr lang="uk-UA" sz="1400" u="none" kern="1200" dirty="0">
              <a:uFillTx/>
              <a:latin typeface="+mn-lt"/>
              <a:cs typeface="Times New Roman" panose="02020603050405020304" pitchFamily="18" charset="0"/>
            </a:rPr>
            <a:t>спрямовані на обмеження можливості виникнення та настання ризикованих ситуацій</a:t>
          </a:r>
          <a:endParaRPr lang="aa-ET" sz="1400" u="none" kern="1200" dirty="0">
            <a:uFillTx/>
            <a:latin typeface="+mn-lt"/>
            <a:cs typeface="Times New Roman" panose="02020603050405020304" pitchFamily="18" charset="0"/>
          </a:endParaRPr>
        </a:p>
      </dsp:txBody>
      <dsp:txXfrm>
        <a:off x="2414016" y="863381"/>
        <a:ext cx="2114473" cy="2283840"/>
      </dsp:txXfrm>
    </dsp:sp>
    <dsp:sp modelId="{567D7275-40E5-4B36-8C09-1A9FA8C9FBFA}">
      <dsp:nvSpPr>
        <dsp:cNvPr id="0" name=""/>
        <dsp:cNvSpPr/>
      </dsp:nvSpPr>
      <dsp:spPr>
        <a:xfrm>
          <a:off x="4824516" y="17592"/>
          <a:ext cx="2114473" cy="8457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buClr>
              <a:srgbClr val="000000"/>
            </a:buClr>
            <a:buSzPts val="1350"/>
            <a:buFont typeface="Symbol" panose="05050102010706020507" pitchFamily="18" charset="2"/>
            <a:buNone/>
          </a:pPr>
          <a:r>
            <a:rPr lang="uk-UA" sz="1600" b="1" u="none" kern="1200" dirty="0" err="1">
              <a:uFillTx/>
              <a:latin typeface="+mn-lt"/>
              <a:cs typeface="Times New Roman" panose="02020603050405020304" pitchFamily="18" charset="0"/>
            </a:rPr>
            <a:t>Виявляючі</a:t>
          </a:r>
          <a:endParaRPr lang="aa-ET" sz="1600" b="1" u="none" kern="1200" dirty="0">
            <a:uFillTx/>
            <a:latin typeface="+mn-lt"/>
            <a:cs typeface="Times New Roman" panose="02020603050405020304" pitchFamily="18" charset="0"/>
          </a:endParaRPr>
        </a:p>
      </dsp:txBody>
      <dsp:txXfrm>
        <a:off x="4824516" y="17592"/>
        <a:ext cx="2114473" cy="845789"/>
      </dsp:txXfrm>
    </dsp:sp>
    <dsp:sp modelId="{C8CD13E0-81AB-4FE0-A366-7F153422213F}">
      <dsp:nvSpPr>
        <dsp:cNvPr id="0" name=""/>
        <dsp:cNvSpPr/>
      </dsp:nvSpPr>
      <dsp:spPr>
        <a:xfrm>
          <a:off x="4824516" y="863381"/>
          <a:ext cx="2114473" cy="2283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
              <a:srgbClr val="000000"/>
            </a:buClr>
            <a:buSzPts val="1350"/>
            <a:buFont typeface="Symbol" panose="05050102010706020507" pitchFamily="18" charset="2"/>
            <a:buChar char="••"/>
          </a:pPr>
          <a:r>
            <a:rPr lang="uk-UA" sz="1400" u="none" kern="1200" dirty="0">
              <a:uFillTx/>
              <a:latin typeface="+mn-lt"/>
              <a:cs typeface="Times New Roman" panose="02020603050405020304" pitchFamily="18" charset="0"/>
            </a:rPr>
            <a:t>спрямовані на виявлення небажаних результатів після проведеної операції або здійснення події (для усунення ризиків отримання небажаних результатів, встановлення контрольованості) </a:t>
          </a:r>
          <a:endParaRPr lang="aa-ET" sz="1400" u="none" kern="1200" dirty="0">
            <a:uFillTx/>
            <a:latin typeface="+mn-lt"/>
            <a:cs typeface="Times New Roman" panose="02020603050405020304" pitchFamily="18" charset="0"/>
          </a:endParaRPr>
        </a:p>
      </dsp:txBody>
      <dsp:txXfrm>
        <a:off x="4824516" y="863381"/>
        <a:ext cx="2114473" cy="2283840"/>
      </dsp:txXfrm>
    </dsp:sp>
    <dsp:sp modelId="{0B4B8D0F-7EC2-4144-9C41-C14ABC281BE0}">
      <dsp:nvSpPr>
        <dsp:cNvPr id="0" name=""/>
        <dsp:cNvSpPr/>
      </dsp:nvSpPr>
      <dsp:spPr>
        <a:xfrm>
          <a:off x="7235016" y="17592"/>
          <a:ext cx="2114473" cy="84578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buClr>
              <a:srgbClr val="000000"/>
            </a:buClr>
            <a:buSzPts val="1350"/>
            <a:buFont typeface="Symbol" panose="05050102010706020507" pitchFamily="18" charset="2"/>
            <a:buNone/>
          </a:pPr>
          <a:r>
            <a:rPr lang="uk-UA" sz="1600" b="1" u="none" kern="1200" dirty="0">
              <a:uFillTx/>
              <a:latin typeface="+mn-lt"/>
              <a:cs typeface="Times New Roman" panose="02020603050405020304" pitchFamily="18" charset="0"/>
            </a:rPr>
            <a:t>Коригуючі</a:t>
          </a:r>
          <a:endParaRPr lang="aa-ET" sz="1600" b="1" u="none" kern="1200" dirty="0">
            <a:uFillTx/>
            <a:latin typeface="+mn-lt"/>
            <a:cs typeface="Times New Roman" panose="02020603050405020304" pitchFamily="18" charset="0"/>
          </a:endParaRPr>
        </a:p>
      </dsp:txBody>
      <dsp:txXfrm>
        <a:off x="7235016" y="17592"/>
        <a:ext cx="2114473" cy="845789"/>
      </dsp:txXfrm>
    </dsp:sp>
    <dsp:sp modelId="{DA37260D-B9FC-4D1A-A644-1EE6A2671E30}">
      <dsp:nvSpPr>
        <dsp:cNvPr id="0" name=""/>
        <dsp:cNvSpPr/>
      </dsp:nvSpPr>
      <dsp:spPr>
        <a:xfrm>
          <a:off x="7235016" y="863381"/>
          <a:ext cx="2114473" cy="2283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
              <a:srgbClr val="000000"/>
            </a:buClr>
            <a:buSzPts val="1350"/>
            <a:buFont typeface="Symbol" panose="05050102010706020507" pitchFamily="18" charset="2"/>
            <a:buChar char="••"/>
          </a:pPr>
          <a:r>
            <a:rPr lang="uk-UA" sz="1400" u="none" kern="1200" dirty="0">
              <a:uFillTx/>
              <a:latin typeface="+mn-lt"/>
              <a:cs typeface="Times New Roman" panose="02020603050405020304" pitchFamily="18" charset="0"/>
            </a:rPr>
            <a:t>спрямовані на коригування небажаних результатів, що виникли, та можуть допомогти відновити / повернути втрачені ресурси</a:t>
          </a:r>
          <a:endParaRPr lang="aa-ET" sz="1400" u="none" kern="1200" dirty="0">
            <a:uFillTx/>
            <a:latin typeface="+mn-lt"/>
            <a:cs typeface="Times New Roman" panose="02020603050405020304" pitchFamily="18" charset="0"/>
          </a:endParaRPr>
        </a:p>
      </dsp:txBody>
      <dsp:txXfrm>
        <a:off x="7235016" y="863381"/>
        <a:ext cx="2114473" cy="22838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251F6-08D5-4F92-A4E2-8EF54C56C7E4}">
      <dsp:nvSpPr>
        <dsp:cNvPr id="0" name=""/>
        <dsp:cNvSpPr/>
      </dsp:nvSpPr>
      <dsp:spPr>
        <a:xfrm>
          <a:off x="0" y="2962121"/>
          <a:ext cx="86447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95C271-AE4A-41CE-BC1E-A3BADAAE247E}">
      <dsp:nvSpPr>
        <dsp:cNvPr id="0" name=""/>
        <dsp:cNvSpPr/>
      </dsp:nvSpPr>
      <dsp:spPr>
        <a:xfrm>
          <a:off x="0" y="732216"/>
          <a:ext cx="86447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AD310E-7688-4491-BFC9-D0D3489CC936}">
      <dsp:nvSpPr>
        <dsp:cNvPr id="0" name=""/>
        <dsp:cNvSpPr/>
      </dsp:nvSpPr>
      <dsp:spPr>
        <a:xfrm>
          <a:off x="2247624" y="1172"/>
          <a:ext cx="6397085" cy="731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pPr>
          <a:r>
            <a:rPr lang="uk-UA" sz="2000" i="1" kern="1200" dirty="0"/>
            <a:t>IS</a:t>
          </a:r>
          <a:r>
            <a:rPr lang="en-US" sz="2000" i="1" kern="1200" dirty="0"/>
            <a:t>SAI</a:t>
          </a:r>
          <a:r>
            <a:rPr lang="uk-UA" sz="2000" i="1" kern="1200" dirty="0"/>
            <a:t> 2240.11 / IS</a:t>
          </a:r>
          <a:r>
            <a:rPr lang="en-US" sz="2000" i="1" kern="1200" dirty="0"/>
            <a:t>A</a:t>
          </a:r>
          <a:r>
            <a:rPr lang="uk-UA" sz="2000" i="1" kern="1200" dirty="0"/>
            <a:t> 240.11</a:t>
          </a:r>
          <a:endParaRPr lang="ru-UA" sz="2000" kern="1200" dirty="0"/>
        </a:p>
      </dsp:txBody>
      <dsp:txXfrm>
        <a:off x="2247624" y="1172"/>
        <a:ext cx="6397085" cy="731044"/>
      </dsp:txXfrm>
    </dsp:sp>
    <dsp:sp modelId="{3FF3DCFD-D5EE-4F7F-A61A-1E5ED83EDEF8}">
      <dsp:nvSpPr>
        <dsp:cNvPr id="0" name=""/>
        <dsp:cNvSpPr/>
      </dsp:nvSpPr>
      <dsp:spPr>
        <a:xfrm>
          <a:off x="0" y="1172"/>
          <a:ext cx="2247624" cy="7310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buFont typeface="+mj-lt"/>
            <a:buNone/>
          </a:pPr>
          <a:r>
            <a:rPr lang="uk-UA" sz="2000" b="1" kern="1200" dirty="0"/>
            <a:t>Шахрайство</a:t>
          </a:r>
          <a:r>
            <a:rPr lang="uk-UA" sz="2000" kern="1200" dirty="0"/>
            <a:t> </a:t>
          </a:r>
          <a:r>
            <a:rPr lang="uk-UA" sz="2000" i="1" kern="1200" dirty="0"/>
            <a:t>(</a:t>
          </a:r>
          <a:r>
            <a:rPr lang="en-US" sz="2000" i="1" kern="1200" dirty="0"/>
            <a:t>fraud</a:t>
          </a:r>
          <a:r>
            <a:rPr lang="uk-UA" sz="2000" i="1" kern="1200" dirty="0"/>
            <a:t>)</a:t>
          </a:r>
          <a:endParaRPr lang="ru-UA" sz="2000" kern="1200" dirty="0"/>
        </a:p>
      </dsp:txBody>
      <dsp:txXfrm>
        <a:off x="35693" y="36865"/>
        <a:ext cx="2176238" cy="695351"/>
      </dsp:txXfrm>
    </dsp:sp>
    <dsp:sp modelId="{48D8D5B2-34EF-49FE-9C16-CA87FC662447}">
      <dsp:nvSpPr>
        <dsp:cNvPr id="0" name=""/>
        <dsp:cNvSpPr/>
      </dsp:nvSpPr>
      <dsp:spPr>
        <a:xfrm>
          <a:off x="0" y="732216"/>
          <a:ext cx="8644710" cy="146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Font typeface="+mj-lt"/>
            <a:buChar char="••"/>
          </a:pPr>
          <a:r>
            <a:rPr lang="uk-UA" sz="2000" kern="1200" dirty="0"/>
            <a:t>навмисна дія однієї особи або кількох осіб, які належать до управлінського персоналу, тих, кого наділено найвищими повноваженнями, працівників або третіх сторін із застосуванням омани для отримання неправомірної або незаконної вигоди</a:t>
          </a:r>
          <a:endParaRPr lang="ru-UA" sz="2000" kern="1200" dirty="0"/>
        </a:p>
      </dsp:txBody>
      <dsp:txXfrm>
        <a:off x="0" y="732216"/>
        <a:ext cx="8644710" cy="1462308"/>
      </dsp:txXfrm>
    </dsp:sp>
    <dsp:sp modelId="{BD87F9B0-DD58-490B-89D6-A995B4979517}">
      <dsp:nvSpPr>
        <dsp:cNvPr id="0" name=""/>
        <dsp:cNvSpPr/>
      </dsp:nvSpPr>
      <dsp:spPr>
        <a:xfrm>
          <a:off x="2247624" y="2231077"/>
          <a:ext cx="6397085" cy="731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lvl="0" algn="l" defTabSz="889000">
            <a:lnSpc>
              <a:spcPct val="90000"/>
            </a:lnSpc>
            <a:spcBef>
              <a:spcPct val="0"/>
            </a:spcBef>
            <a:spcAft>
              <a:spcPct val="35000"/>
            </a:spcAft>
            <a:buFont typeface="+mj-lt"/>
            <a:buNone/>
          </a:pPr>
          <a:r>
            <a:rPr lang="uk-UA" sz="2000" i="1" kern="1200" dirty="0"/>
            <a:t>ISSAI 400.55</a:t>
          </a:r>
          <a:endParaRPr lang="ru-UA" sz="2000" kern="1200" dirty="0"/>
        </a:p>
      </dsp:txBody>
      <dsp:txXfrm>
        <a:off x="2247624" y="2231077"/>
        <a:ext cx="6397085" cy="731044"/>
      </dsp:txXfrm>
    </dsp:sp>
    <dsp:sp modelId="{8AFF61FC-F8FE-4297-BCB3-657819D250C6}">
      <dsp:nvSpPr>
        <dsp:cNvPr id="0" name=""/>
        <dsp:cNvSpPr/>
      </dsp:nvSpPr>
      <dsp:spPr>
        <a:xfrm>
          <a:off x="0" y="2231077"/>
          <a:ext cx="2247624" cy="7310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buFont typeface="+mj-lt"/>
            <a:buNone/>
          </a:pPr>
          <a:r>
            <a:rPr lang="uk-UA" sz="2000" b="1" kern="1200" dirty="0" smtClean="0"/>
            <a:t>Неправомірна вигода</a:t>
          </a:r>
          <a:endParaRPr lang="ru-UA" sz="2000" kern="1200" dirty="0"/>
        </a:p>
      </dsp:txBody>
      <dsp:txXfrm>
        <a:off x="35693" y="2266770"/>
        <a:ext cx="2176238" cy="695351"/>
      </dsp:txXfrm>
    </dsp:sp>
    <dsp:sp modelId="{FDAD8824-D1F9-4F55-97AB-6BCCB67E1CB2}">
      <dsp:nvSpPr>
        <dsp:cNvPr id="0" name=""/>
        <dsp:cNvSpPr/>
      </dsp:nvSpPr>
      <dsp:spPr>
        <a:xfrm>
          <a:off x="0" y="2962121"/>
          <a:ext cx="8644710" cy="1462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l" defTabSz="889000">
            <a:lnSpc>
              <a:spcPct val="90000"/>
            </a:lnSpc>
            <a:spcBef>
              <a:spcPct val="0"/>
            </a:spcBef>
            <a:spcAft>
              <a:spcPct val="15000"/>
            </a:spcAft>
            <a:buFont typeface="+mj-lt"/>
            <a:buChar char="••"/>
          </a:pPr>
          <a:r>
            <a:rPr lang="uk-UA" sz="2000" kern="1200" dirty="0"/>
            <a:t>переваги неекономічного чи економічного характеру, отримані внаслідок умисних дій однієї чи кількох осіб серед керівництва, осіб, уповноважених на управління, працівників чи третіх осіб</a:t>
          </a:r>
          <a:r>
            <a:rPr lang="uk-UA" sz="2000" i="1" kern="1200" dirty="0"/>
            <a:t> </a:t>
          </a:r>
          <a:r>
            <a:rPr lang="uk-UA" sz="2000" i="0" kern="1200" dirty="0"/>
            <a:t>на державній службі</a:t>
          </a:r>
          <a:endParaRPr lang="ru-UA" sz="2000" i="0" kern="1200" dirty="0"/>
        </a:p>
      </dsp:txBody>
      <dsp:txXfrm>
        <a:off x="0" y="2962121"/>
        <a:ext cx="8644710" cy="14623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79891-1A41-49DB-9CDC-F99F961F0EEE}" type="datetimeFigureOut">
              <a:rPr lang="en-US" smtClean="0"/>
              <a:t>10/3/2022</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641F0-E0F2-4DDC-A448-5EE70778F1D7}" type="slidenum">
              <a:rPr lang="en-US" smtClean="0"/>
              <a:t>‹#›</a:t>
            </a:fld>
            <a:endParaRPr lang="en-US"/>
          </a:p>
        </p:txBody>
      </p:sp>
    </p:spTree>
    <p:extLst>
      <p:ext uri="{BB962C8B-B14F-4D97-AF65-F5344CB8AC3E}">
        <p14:creationId xmlns:p14="http://schemas.microsoft.com/office/powerpoint/2010/main" val="396586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32572"/>
            <a:ext cx="12192000" cy="5406390"/>
          </a:xfrm>
          <a:prstGeom prst="rect">
            <a:avLst/>
          </a:prstGeom>
          <a:solidFill>
            <a:srgbClr val="003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Title 1"/>
          <p:cNvSpPr>
            <a:spLocks noGrp="1"/>
          </p:cNvSpPr>
          <p:nvPr>
            <p:ph type="ctrTitle"/>
          </p:nvPr>
        </p:nvSpPr>
        <p:spPr>
          <a:xfrm>
            <a:off x="2716077" y="1291417"/>
            <a:ext cx="8873943" cy="669926"/>
          </a:xfrm>
        </p:spPr>
        <p:txBody>
          <a:bodyPr anchor="b">
            <a:normAutofit/>
          </a:bodyPr>
          <a:lstStyle>
            <a:lvl1pPr algn="r">
              <a:defRPr sz="3400">
                <a:solidFill>
                  <a:schemeClr val="bg1"/>
                </a:solidFill>
              </a:defRPr>
            </a:lvl1pPr>
          </a:lstStyle>
          <a:p>
            <a:r>
              <a:rPr lang="en-US" dirty="0"/>
              <a:t>Click to edit Master title style</a:t>
            </a:r>
            <a:endParaRPr lang="uk-UA" dirty="0"/>
          </a:p>
        </p:txBody>
      </p:sp>
      <p:sp>
        <p:nvSpPr>
          <p:cNvPr id="3" name="Subtitle 2"/>
          <p:cNvSpPr>
            <a:spLocks noGrp="1"/>
          </p:cNvSpPr>
          <p:nvPr>
            <p:ph type="subTitle" idx="1"/>
          </p:nvPr>
        </p:nvSpPr>
        <p:spPr>
          <a:xfrm>
            <a:off x="2680877" y="2196361"/>
            <a:ext cx="8909143" cy="1625011"/>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uk-UA" dirty="0"/>
          </a:p>
        </p:txBody>
      </p:sp>
      <p:sp>
        <p:nvSpPr>
          <p:cNvPr id="4" name="Date Placeholder 3"/>
          <p:cNvSpPr>
            <a:spLocks noGrp="1"/>
          </p:cNvSpPr>
          <p:nvPr>
            <p:ph type="dt" sz="half" idx="10"/>
          </p:nvPr>
        </p:nvSpPr>
        <p:spPr>
          <a:xfrm>
            <a:off x="8811620" y="4023041"/>
            <a:ext cx="2743200" cy="784804"/>
          </a:xfrm>
          <a:prstGeom prst="rect">
            <a:avLst/>
          </a:prstGeom>
        </p:spPr>
        <p:txBody>
          <a:bodyPr/>
          <a:lstStyle>
            <a:lvl1pPr algn="r">
              <a:defRPr sz="1600">
                <a:solidFill>
                  <a:schemeClr val="bg1"/>
                </a:solidFill>
                <a:latin typeface="Raleway" panose="020B0503030101060003" pitchFamily="34" charset="77"/>
              </a:defRPr>
            </a:lvl1pPr>
          </a:lstStyle>
          <a:p>
            <a:endParaRPr lang="uk-UA" dirty="0"/>
          </a:p>
        </p:txBody>
      </p:sp>
      <p:sp>
        <p:nvSpPr>
          <p:cNvPr id="6" name="Slide Number Placeholder 5"/>
          <p:cNvSpPr>
            <a:spLocks noGrp="1"/>
          </p:cNvSpPr>
          <p:nvPr>
            <p:ph type="sldNum" sz="quarter" idx="12"/>
          </p:nvPr>
        </p:nvSpPr>
        <p:spPr/>
        <p:txBody>
          <a:bodyPr/>
          <a:lstStyle/>
          <a:p>
            <a:fld id="{9681E3D1-0EE9-7E4A-80CF-448C84F25691}" type="slidenum">
              <a:rPr lang="uk-UA" smtClean="0"/>
              <a:t>‹#›</a:t>
            </a:fld>
            <a:endParaRPr lang="uk-UA"/>
          </a:p>
        </p:txBody>
      </p:sp>
      <p:pic>
        <p:nvPicPr>
          <p:cNvPr id="10" name="Picture 9"/>
          <p:cNvPicPr>
            <a:picLocks noChangeAspect="1"/>
          </p:cNvPicPr>
          <p:nvPr userDrawn="1"/>
        </p:nvPicPr>
        <p:blipFill>
          <a:blip r:embed="rId2"/>
          <a:stretch>
            <a:fillRect/>
          </a:stretch>
        </p:blipFill>
        <p:spPr>
          <a:xfrm rot="5400000">
            <a:off x="10803769" y="304823"/>
            <a:ext cx="664246" cy="908255"/>
          </a:xfrm>
          <a:prstGeom prst="rect">
            <a:avLst/>
          </a:prstGeom>
        </p:spPr>
      </p:pic>
      <p:sp>
        <p:nvSpPr>
          <p:cNvPr id="11" name="Rectangle 10"/>
          <p:cNvSpPr/>
          <p:nvPr userDrawn="1"/>
        </p:nvSpPr>
        <p:spPr>
          <a:xfrm>
            <a:off x="0" y="5172075"/>
            <a:ext cx="12192000" cy="170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4" name="Picture 13"/>
          <p:cNvPicPr>
            <a:picLocks noChangeAspect="1"/>
          </p:cNvPicPr>
          <p:nvPr userDrawn="1"/>
        </p:nvPicPr>
        <p:blipFill>
          <a:blip r:embed="rId3"/>
          <a:stretch>
            <a:fillRect/>
          </a:stretch>
        </p:blipFill>
        <p:spPr>
          <a:xfrm>
            <a:off x="363684" y="5879059"/>
            <a:ext cx="2958249" cy="390845"/>
          </a:xfrm>
          <a:prstGeom prst="rect">
            <a:avLst/>
          </a:prstGeom>
        </p:spPr>
      </p:pic>
      <p:pic>
        <p:nvPicPr>
          <p:cNvPr id="8" name="Рисунок 7"/>
          <p:cNvPicPr>
            <a:picLocks noChangeAspect="1"/>
          </p:cNvPicPr>
          <p:nvPr userDrawn="1"/>
        </p:nvPicPr>
        <p:blipFill rotWithShape="1">
          <a:blip r:embed="rId4">
            <a:extLst>
              <a:ext uri="{28A0092B-C50C-407E-A947-70E740481C1C}">
                <a14:useLocalDpi xmlns:a14="http://schemas.microsoft.com/office/drawing/2010/main" val="0"/>
              </a:ext>
            </a:extLst>
          </a:blip>
          <a:srcRect r="9734" b="65297"/>
          <a:stretch>
            <a:fillRect/>
          </a:stretch>
        </p:blipFill>
        <p:spPr>
          <a:xfrm>
            <a:off x="7019398" y="5873951"/>
            <a:ext cx="4628187" cy="401061"/>
          </a:xfrm>
          <a:prstGeom prst="rect">
            <a:avLst/>
          </a:prstGeom>
        </p:spPr>
      </p:pic>
      <p:pic>
        <p:nvPicPr>
          <p:cNvPr id="5" name="Рисунок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53121" y="5906467"/>
            <a:ext cx="1435089" cy="35460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498"/>
            <a:ext cx="7903818" cy="875846"/>
          </a:xfrm>
        </p:spPr>
        <p:txBody>
          <a:bodyPr/>
          <a:lstStyle/>
          <a:p>
            <a:r>
              <a:rPr lang="en-US"/>
              <a:t>Click to edit Master title style</a:t>
            </a:r>
            <a:endParaRPr lang="uk-U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Slide Number Placeholder 5"/>
          <p:cNvSpPr>
            <a:spLocks noGrp="1"/>
          </p:cNvSpPr>
          <p:nvPr>
            <p:ph type="sldNum" sz="quarter" idx="12"/>
          </p:nvPr>
        </p:nvSpPr>
        <p:spPr/>
        <p:txBody>
          <a:bodyPr/>
          <a:lstStyle/>
          <a:p>
            <a:fld id="{9681E3D1-0EE9-7E4A-80CF-448C84F25691}"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rot="16200000">
            <a:off x="5646663" y="5673390"/>
            <a:ext cx="898672" cy="1228796"/>
          </a:xfrm>
          <a:prstGeom prst="rect">
            <a:avLst/>
          </a:prstGeom>
        </p:spPr>
      </p:pic>
      <p:sp>
        <p:nvSpPr>
          <p:cNvPr id="2" name="Title 1"/>
          <p:cNvSpPr>
            <a:spLocks noGrp="1"/>
          </p:cNvSpPr>
          <p:nvPr>
            <p:ph type="title"/>
          </p:nvPr>
        </p:nvSpPr>
        <p:spPr>
          <a:xfrm>
            <a:off x="533399" y="1709739"/>
            <a:ext cx="11291478" cy="1490662"/>
          </a:xfrm>
        </p:spPr>
        <p:txBody>
          <a:bodyPr anchor="b">
            <a:normAutofit/>
          </a:bodyPr>
          <a:lstStyle>
            <a:lvl1pPr algn="ctr">
              <a:defRPr sz="3400"/>
            </a:lvl1pPr>
          </a:lstStyle>
          <a:p>
            <a:r>
              <a:rPr lang="en-US" dirty="0"/>
              <a:t>Click to edit Master title style</a:t>
            </a:r>
            <a:endParaRPr lang="uk-UA" dirty="0"/>
          </a:p>
        </p:txBody>
      </p:sp>
      <p:sp>
        <p:nvSpPr>
          <p:cNvPr id="3" name="Text Placeholder 2"/>
          <p:cNvSpPr>
            <a:spLocks noGrp="1"/>
          </p:cNvSpPr>
          <p:nvPr>
            <p:ph type="body" idx="1"/>
          </p:nvPr>
        </p:nvSpPr>
        <p:spPr>
          <a:xfrm>
            <a:off x="533399" y="3594539"/>
            <a:ext cx="11291478" cy="1828800"/>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a:xfrm>
            <a:off x="5834939" y="5950948"/>
            <a:ext cx="540113" cy="365125"/>
          </a:xfrm>
        </p:spPr>
        <p:txBody>
          <a:bodyPr/>
          <a:lstStyle/>
          <a:p>
            <a:fld id="{9681E3D1-0EE9-7E4A-80CF-448C84F25691}" type="slidenum">
              <a:rPr lang="uk-UA" smtClean="0"/>
              <a:t>‹#›</a:t>
            </a:fld>
            <a:endParaRPr lang="uk-UA"/>
          </a:p>
        </p:txBody>
      </p:sp>
      <p:sp>
        <p:nvSpPr>
          <p:cNvPr id="7" name="Rectangle 6"/>
          <p:cNvSpPr/>
          <p:nvPr userDrawn="1"/>
        </p:nvSpPr>
        <p:spPr>
          <a:xfrm>
            <a:off x="10909738" y="5595122"/>
            <a:ext cx="1282262" cy="116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 name="Picture 8"/>
          <p:cNvPicPr>
            <a:picLocks noChangeAspect="1"/>
          </p:cNvPicPr>
          <p:nvPr userDrawn="1"/>
        </p:nvPicPr>
        <p:blipFill>
          <a:blip r:embed="rId3"/>
          <a:stretch>
            <a:fillRect/>
          </a:stretch>
        </p:blipFill>
        <p:spPr>
          <a:xfrm rot="5400000">
            <a:off x="5641796" y="225856"/>
            <a:ext cx="908407" cy="1242107"/>
          </a:xfrm>
          <a:prstGeom prst="rect">
            <a:avLst/>
          </a:prstGeom>
        </p:spPr>
      </p:pic>
      <p:sp>
        <p:nvSpPr>
          <p:cNvPr id="4" name="Rectangle 3"/>
          <p:cNvSpPr/>
          <p:nvPr userDrawn="1"/>
        </p:nvSpPr>
        <p:spPr>
          <a:xfrm>
            <a:off x="8322365" y="206829"/>
            <a:ext cx="363015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3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Title 1"/>
          <p:cNvSpPr>
            <a:spLocks noGrp="1"/>
          </p:cNvSpPr>
          <p:nvPr>
            <p:ph type="title"/>
          </p:nvPr>
        </p:nvSpPr>
        <p:spPr>
          <a:xfrm>
            <a:off x="533399" y="1709739"/>
            <a:ext cx="11291478" cy="1490662"/>
          </a:xfrm>
        </p:spPr>
        <p:txBody>
          <a:bodyPr anchor="b">
            <a:normAutofit/>
          </a:bodyPr>
          <a:lstStyle>
            <a:lvl1pPr algn="ctr">
              <a:defRPr sz="3400">
                <a:solidFill>
                  <a:schemeClr val="bg1"/>
                </a:solidFill>
              </a:defRPr>
            </a:lvl1pPr>
          </a:lstStyle>
          <a:p>
            <a:r>
              <a:rPr lang="en-US" dirty="0"/>
              <a:t>Click to edit Master title style</a:t>
            </a:r>
            <a:endParaRPr lang="uk-UA" dirty="0"/>
          </a:p>
        </p:txBody>
      </p:sp>
      <p:sp>
        <p:nvSpPr>
          <p:cNvPr id="3" name="Text Placeholder 2"/>
          <p:cNvSpPr>
            <a:spLocks noGrp="1"/>
          </p:cNvSpPr>
          <p:nvPr>
            <p:ph type="body" idx="1"/>
          </p:nvPr>
        </p:nvSpPr>
        <p:spPr>
          <a:xfrm>
            <a:off x="533399" y="3594539"/>
            <a:ext cx="11291478" cy="182880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5" name="Picture 4"/>
          <p:cNvPicPr>
            <a:picLocks noChangeAspect="1"/>
          </p:cNvPicPr>
          <p:nvPr userDrawn="1"/>
        </p:nvPicPr>
        <p:blipFill>
          <a:blip r:embed="rId2"/>
          <a:stretch>
            <a:fillRect/>
          </a:stretch>
        </p:blipFill>
        <p:spPr>
          <a:xfrm rot="16200000">
            <a:off x="5676862" y="5681178"/>
            <a:ext cx="856266" cy="1170812"/>
          </a:xfrm>
          <a:prstGeom prst="rect">
            <a:avLst/>
          </a:prstGeom>
        </p:spPr>
      </p:pic>
      <p:sp>
        <p:nvSpPr>
          <p:cNvPr id="6" name="Slide Number Placeholder 5"/>
          <p:cNvSpPr>
            <a:spLocks noGrp="1"/>
          </p:cNvSpPr>
          <p:nvPr>
            <p:ph type="sldNum" sz="quarter" idx="12"/>
          </p:nvPr>
        </p:nvSpPr>
        <p:spPr>
          <a:xfrm>
            <a:off x="5834939" y="5950948"/>
            <a:ext cx="540113" cy="365125"/>
          </a:xfrm>
        </p:spPr>
        <p:txBody>
          <a:bodyPr/>
          <a:lstStyle>
            <a:lvl1pPr>
              <a:defRPr>
                <a:solidFill>
                  <a:srgbClr val="003999"/>
                </a:solidFill>
              </a:defRPr>
            </a:lvl1pPr>
          </a:lstStyle>
          <a:p>
            <a:fld id="{9681E3D1-0EE9-7E4A-80CF-448C84F25691}" type="slidenum">
              <a:rPr lang="uk-UA" smtClean="0"/>
              <a:t>‹#›</a:t>
            </a:fld>
            <a:endParaRPr lang="uk-UA" dirty="0"/>
          </a:p>
        </p:txBody>
      </p:sp>
      <p:pic>
        <p:nvPicPr>
          <p:cNvPr id="9" name="Picture 8"/>
          <p:cNvPicPr>
            <a:picLocks noChangeAspect="1"/>
          </p:cNvPicPr>
          <p:nvPr userDrawn="1"/>
        </p:nvPicPr>
        <p:blipFill>
          <a:blip r:embed="rId3"/>
          <a:stretch>
            <a:fillRect/>
          </a:stretch>
        </p:blipFill>
        <p:spPr>
          <a:xfrm rot="5400000">
            <a:off x="5641796" y="225856"/>
            <a:ext cx="908407" cy="124210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234498"/>
            <a:ext cx="7864062" cy="875846"/>
          </a:xfrm>
        </p:spPr>
        <p:txBody>
          <a:bodyPr/>
          <a:lstStyle/>
          <a:p>
            <a:r>
              <a:rPr lang="en-US"/>
              <a:t>Click to edit Master title style</a:t>
            </a:r>
            <a:endParaRPr lang="uk-UA"/>
          </a:p>
        </p:txBody>
      </p:sp>
      <p:sp>
        <p:nvSpPr>
          <p:cNvPr id="5" name="Slide Number Placeholder 4"/>
          <p:cNvSpPr>
            <a:spLocks noGrp="1"/>
          </p:cNvSpPr>
          <p:nvPr>
            <p:ph type="sldNum" sz="quarter" idx="12"/>
          </p:nvPr>
        </p:nvSpPr>
        <p:spPr/>
        <p:txBody>
          <a:bodyPr/>
          <a:lstStyle/>
          <a:p>
            <a:fld id="{9681E3D1-0EE9-7E4A-80CF-448C84F25691}"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3399" y="6356350"/>
            <a:ext cx="2743200" cy="365125"/>
          </a:xfrm>
          <a:prstGeom prst="rect">
            <a:avLst/>
          </a:prstGeom>
        </p:spPr>
        <p:txBody>
          <a:bodyPr/>
          <a:lstStyle/>
          <a:p>
            <a:endParaRPr lang="uk-U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uk-UA"/>
          </a:p>
        </p:txBody>
      </p:sp>
      <p:sp>
        <p:nvSpPr>
          <p:cNvPr id="4" name="Slide Number Placeholder 3"/>
          <p:cNvSpPr>
            <a:spLocks noGrp="1"/>
          </p:cNvSpPr>
          <p:nvPr>
            <p:ph type="sldNum" sz="quarter" idx="12"/>
          </p:nvPr>
        </p:nvSpPr>
        <p:spPr/>
        <p:txBody>
          <a:bodyPr/>
          <a:lstStyle/>
          <a:p>
            <a:fld id="{9681E3D1-0EE9-7E4A-80CF-448C84F25691}"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132572"/>
            <a:ext cx="12192000" cy="5406390"/>
          </a:xfrm>
          <a:prstGeom prst="rect">
            <a:avLst/>
          </a:prstGeom>
          <a:solidFill>
            <a:srgbClr val="003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 name="Title 1"/>
          <p:cNvSpPr>
            <a:spLocks noGrp="1"/>
          </p:cNvSpPr>
          <p:nvPr>
            <p:ph type="ctrTitle"/>
          </p:nvPr>
        </p:nvSpPr>
        <p:spPr>
          <a:xfrm>
            <a:off x="2716077" y="1291417"/>
            <a:ext cx="8873943" cy="669926"/>
          </a:xfrm>
        </p:spPr>
        <p:txBody>
          <a:bodyPr anchor="b">
            <a:normAutofit/>
          </a:bodyPr>
          <a:lstStyle>
            <a:lvl1pPr algn="r">
              <a:defRPr sz="3400">
                <a:solidFill>
                  <a:schemeClr val="bg1"/>
                </a:solidFill>
              </a:defRPr>
            </a:lvl1pPr>
          </a:lstStyle>
          <a:p>
            <a:r>
              <a:rPr lang="en-US" dirty="0"/>
              <a:t>Click to edit Master title style</a:t>
            </a:r>
            <a:endParaRPr lang="uk-UA" dirty="0"/>
          </a:p>
        </p:txBody>
      </p:sp>
      <p:sp>
        <p:nvSpPr>
          <p:cNvPr id="4" name="Date Placeholder 3"/>
          <p:cNvSpPr>
            <a:spLocks noGrp="1"/>
          </p:cNvSpPr>
          <p:nvPr>
            <p:ph type="dt" sz="half" idx="10"/>
          </p:nvPr>
        </p:nvSpPr>
        <p:spPr>
          <a:xfrm>
            <a:off x="8811620" y="3699164"/>
            <a:ext cx="2743200" cy="1108681"/>
          </a:xfrm>
          <a:prstGeom prst="rect">
            <a:avLst/>
          </a:prstGeom>
        </p:spPr>
        <p:txBody>
          <a:bodyPr/>
          <a:lstStyle>
            <a:lvl1pPr algn="r">
              <a:defRPr sz="1800">
                <a:solidFill>
                  <a:schemeClr val="bg1"/>
                </a:solidFill>
                <a:latin typeface="Raleway" panose="020B0503030101060003" pitchFamily="34" charset="77"/>
              </a:defRPr>
            </a:lvl1pPr>
          </a:lstStyle>
          <a:p>
            <a:endParaRPr lang="uk-UA" dirty="0"/>
          </a:p>
        </p:txBody>
      </p:sp>
      <p:sp>
        <p:nvSpPr>
          <p:cNvPr id="6" name="Slide Number Placeholder 5"/>
          <p:cNvSpPr>
            <a:spLocks noGrp="1"/>
          </p:cNvSpPr>
          <p:nvPr>
            <p:ph type="sldNum" sz="quarter" idx="12"/>
          </p:nvPr>
        </p:nvSpPr>
        <p:spPr/>
        <p:txBody>
          <a:bodyPr/>
          <a:lstStyle/>
          <a:p>
            <a:fld id="{9681E3D1-0EE9-7E4A-80CF-448C84F25691}" type="slidenum">
              <a:rPr lang="uk-UA" smtClean="0"/>
              <a:t>‹#›</a:t>
            </a:fld>
            <a:endParaRPr lang="uk-UA"/>
          </a:p>
        </p:txBody>
      </p:sp>
      <p:pic>
        <p:nvPicPr>
          <p:cNvPr id="10" name="Picture 9"/>
          <p:cNvPicPr>
            <a:picLocks noChangeAspect="1"/>
          </p:cNvPicPr>
          <p:nvPr userDrawn="1"/>
        </p:nvPicPr>
        <p:blipFill>
          <a:blip r:embed="rId2"/>
          <a:stretch>
            <a:fillRect/>
          </a:stretch>
        </p:blipFill>
        <p:spPr>
          <a:xfrm rot="5400000">
            <a:off x="10803769" y="304823"/>
            <a:ext cx="664246" cy="908255"/>
          </a:xfrm>
          <a:prstGeom prst="rect">
            <a:avLst/>
          </a:prstGeom>
        </p:spPr>
      </p:pic>
      <p:sp>
        <p:nvSpPr>
          <p:cNvPr id="11" name="Rectangle 10"/>
          <p:cNvSpPr/>
          <p:nvPr userDrawn="1"/>
        </p:nvSpPr>
        <p:spPr>
          <a:xfrm>
            <a:off x="0" y="5172075"/>
            <a:ext cx="12192000" cy="170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2" name="Picture 11"/>
          <p:cNvPicPr>
            <a:picLocks noChangeAspect="1"/>
          </p:cNvPicPr>
          <p:nvPr userDrawn="1"/>
        </p:nvPicPr>
        <p:blipFill>
          <a:blip r:embed="rId3"/>
          <a:stretch>
            <a:fillRect/>
          </a:stretch>
        </p:blipFill>
        <p:spPr>
          <a:xfrm rot="16200000">
            <a:off x="10770290" y="5619043"/>
            <a:ext cx="731204" cy="999810"/>
          </a:xfrm>
          <a:prstGeom prst="rect">
            <a:avLst/>
          </a:prstGeom>
        </p:spPr>
      </p:pic>
      <p:pic>
        <p:nvPicPr>
          <p:cNvPr id="5" name="Picture 4"/>
          <p:cNvPicPr>
            <a:picLocks noChangeAspect="1"/>
          </p:cNvPicPr>
          <p:nvPr userDrawn="1"/>
        </p:nvPicPr>
        <p:blipFill>
          <a:blip r:embed="rId4"/>
          <a:stretch>
            <a:fillRect/>
          </a:stretch>
        </p:blipFill>
        <p:spPr>
          <a:xfrm>
            <a:off x="10833223" y="3073319"/>
            <a:ext cx="605338" cy="386082"/>
          </a:xfrm>
          <a:prstGeom prst="rect">
            <a:avLst/>
          </a:prstGeom>
        </p:spPr>
      </p:pic>
      <p:pic>
        <p:nvPicPr>
          <p:cNvPr id="13" name="Picture 12"/>
          <p:cNvPicPr>
            <a:picLocks noChangeAspect="1"/>
          </p:cNvPicPr>
          <p:nvPr userDrawn="1"/>
        </p:nvPicPr>
        <p:blipFill>
          <a:blip r:embed="rId5"/>
          <a:stretch>
            <a:fillRect/>
          </a:stretch>
        </p:blipFill>
        <p:spPr>
          <a:xfrm>
            <a:off x="363684" y="5914425"/>
            <a:ext cx="2690569" cy="355479"/>
          </a:xfrm>
          <a:prstGeom prst="rect">
            <a:avLst/>
          </a:prstGeom>
        </p:spPr>
      </p:pic>
      <p:pic>
        <p:nvPicPr>
          <p:cNvPr id="15" name="Рисунок 14"/>
          <p:cNvPicPr>
            <a:picLocks noChangeAspect="1"/>
          </p:cNvPicPr>
          <p:nvPr userDrawn="1"/>
        </p:nvPicPr>
        <p:blipFill rotWithShape="1">
          <a:blip r:embed="rId6">
            <a:extLst>
              <a:ext uri="{28A0092B-C50C-407E-A947-70E740481C1C}">
                <a14:useLocalDpi xmlns:a14="http://schemas.microsoft.com/office/drawing/2010/main" val="0"/>
              </a:ext>
            </a:extLst>
          </a:blip>
          <a:srcRect r="9734" b="65297"/>
          <a:stretch>
            <a:fillRect/>
          </a:stretch>
        </p:blipFill>
        <p:spPr>
          <a:xfrm>
            <a:off x="6023268" y="5910241"/>
            <a:ext cx="4209406" cy="364771"/>
          </a:xfrm>
          <a:prstGeom prst="rect">
            <a:avLst/>
          </a:prstGeom>
        </p:spPr>
      </p:pic>
      <p:pic>
        <p:nvPicPr>
          <p:cNvPr id="16" name="Рисунок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03987" y="5942955"/>
            <a:ext cx="1269546" cy="31369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9"/>
          <a:stretch>
            <a:fillRect/>
          </a:stretch>
        </p:blipFill>
        <p:spPr>
          <a:xfrm rot="16200000">
            <a:off x="11141776" y="5801669"/>
            <a:ext cx="826091" cy="1129551"/>
          </a:xfrm>
          <a:prstGeom prst="rect">
            <a:avLst/>
          </a:prstGeom>
        </p:spPr>
      </p:pic>
      <p:sp>
        <p:nvSpPr>
          <p:cNvPr id="2" name="Title Placeholder 1"/>
          <p:cNvSpPr>
            <a:spLocks noGrp="1"/>
          </p:cNvSpPr>
          <p:nvPr>
            <p:ph type="title"/>
          </p:nvPr>
        </p:nvSpPr>
        <p:spPr>
          <a:xfrm>
            <a:off x="533400" y="234498"/>
            <a:ext cx="7815470" cy="875846"/>
          </a:xfrm>
          <a:prstGeom prst="rect">
            <a:avLst/>
          </a:prstGeom>
        </p:spPr>
        <p:txBody>
          <a:bodyPr vert="horz" lIns="91440" tIns="45720" rIns="91440" bIns="45720" rtlCol="0" anchor="ctr">
            <a:normAutofit/>
          </a:bodyPr>
          <a:lstStyle/>
          <a:p>
            <a:r>
              <a:rPr lang="en-US" dirty="0"/>
              <a:t>Click to edit Master title style</a:t>
            </a:r>
            <a:endParaRPr lang="uk-UA" dirty="0"/>
          </a:p>
        </p:txBody>
      </p:sp>
      <p:sp>
        <p:nvSpPr>
          <p:cNvPr id="3" name="Text Placeholder 2"/>
          <p:cNvSpPr>
            <a:spLocks noGrp="1"/>
          </p:cNvSpPr>
          <p:nvPr>
            <p:ph type="body" idx="1"/>
          </p:nvPr>
        </p:nvSpPr>
        <p:spPr>
          <a:xfrm>
            <a:off x="533399" y="1436914"/>
            <a:ext cx="11342915" cy="47400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6" name="Slide Number Placeholder 5"/>
          <p:cNvSpPr>
            <a:spLocks noGrp="1"/>
          </p:cNvSpPr>
          <p:nvPr>
            <p:ph type="sldNum" sz="quarter" idx="4"/>
          </p:nvPr>
        </p:nvSpPr>
        <p:spPr>
          <a:xfrm>
            <a:off x="11284764" y="6049804"/>
            <a:ext cx="540113" cy="365125"/>
          </a:xfrm>
          <a:prstGeom prst="rect">
            <a:avLst/>
          </a:prstGeom>
        </p:spPr>
        <p:txBody>
          <a:bodyPr vert="horz" lIns="91440" tIns="45720" rIns="91440" bIns="45720" rtlCol="0" anchor="ctr"/>
          <a:lstStyle>
            <a:lvl1pPr algn="ctr">
              <a:defRPr sz="1200">
                <a:solidFill>
                  <a:schemeClr val="bg1"/>
                </a:solidFill>
                <a:latin typeface="Raleway" panose="020B0503030101060003" pitchFamily="34" charset="77"/>
              </a:defRPr>
            </a:lvl1pPr>
          </a:lstStyle>
          <a:p>
            <a:fld id="{9681E3D1-0EE9-7E4A-80CF-448C84F25691}" type="slidenum">
              <a:rPr lang="uk-UA" smtClean="0"/>
              <a:t>‹#›</a:t>
            </a:fld>
            <a:endParaRPr lang="uk-UA" dirty="0"/>
          </a:p>
        </p:txBody>
      </p:sp>
      <p:pic>
        <p:nvPicPr>
          <p:cNvPr id="11" name="Picture 10"/>
          <p:cNvPicPr>
            <a:picLocks noChangeAspect="1"/>
          </p:cNvPicPr>
          <p:nvPr userDrawn="1"/>
        </p:nvPicPr>
        <p:blipFill>
          <a:blip r:embed="rId10"/>
          <a:stretch>
            <a:fillRect/>
          </a:stretch>
        </p:blipFill>
        <p:spPr>
          <a:xfrm>
            <a:off x="10489955" y="461946"/>
            <a:ext cx="1386359" cy="420949"/>
          </a:xfrm>
          <a:prstGeom prst="rect">
            <a:avLst/>
          </a:prstGeom>
        </p:spPr>
      </p:pic>
      <p:pic>
        <p:nvPicPr>
          <p:cNvPr id="4" name="Рисунок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577160" y="505028"/>
            <a:ext cx="1543468" cy="3293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sz="2800" b="1"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3999"/>
        </a:buClr>
        <a:buFont typeface="Helvetica" pitchFamily="2" charset="0"/>
        <a:buChar char="‣"/>
        <a:defRPr sz="240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00000"/>
        </a:lnSpc>
        <a:spcBef>
          <a:spcPts val="600"/>
        </a:spcBef>
        <a:spcAft>
          <a:spcPts val="600"/>
        </a:spcAft>
        <a:buClr>
          <a:srgbClr val="003999"/>
        </a:buClr>
        <a:buFont typeface="Helvetica" pitchFamily="2" charset="0"/>
        <a:buChar char="‣"/>
        <a:defRPr sz="220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00000"/>
        </a:lnSpc>
        <a:spcBef>
          <a:spcPts val="600"/>
        </a:spcBef>
        <a:spcAft>
          <a:spcPts val="600"/>
        </a:spcAft>
        <a:buClr>
          <a:srgbClr val="003999"/>
        </a:buClr>
        <a:buFont typeface="Helvetica" pitchFamily="2" charset="0"/>
        <a:buChar char="‣"/>
        <a:defRPr sz="200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00000"/>
        </a:lnSpc>
        <a:spcBef>
          <a:spcPts val="600"/>
        </a:spcBef>
        <a:spcAft>
          <a:spcPts val="600"/>
        </a:spcAft>
        <a:buClr>
          <a:srgbClr val="003999"/>
        </a:buClr>
        <a:buFont typeface="Helvetica" pitchFamily="2" charset="0"/>
        <a:buChar char="‣"/>
        <a:defRPr sz="18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00000"/>
        </a:lnSpc>
        <a:spcBef>
          <a:spcPts val="600"/>
        </a:spcBef>
        <a:spcAft>
          <a:spcPts val="600"/>
        </a:spcAft>
        <a:buClr>
          <a:srgbClr val="003999"/>
        </a:buClr>
        <a:buFont typeface="Helvetica" pitchFamily="2"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1.xml"/><Relationship Id="rId7" Type="http://schemas.openxmlformats.org/officeDocument/2006/relationships/image" Target="../media/image1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png"/><Relationship Id="rId7" Type="http://schemas.openxmlformats.org/officeDocument/2006/relationships/diagramColors" Target="../diagrams/colors8.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png"/><Relationship Id="rId7" Type="http://schemas.openxmlformats.org/officeDocument/2006/relationships/diagramColors" Target="../diagrams/colors10.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png"/><Relationship Id="rId7" Type="http://schemas.openxmlformats.org/officeDocument/2006/relationships/diagramColors" Target="../diagrams/colors11.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7.png"/><Relationship Id="rId7" Type="http://schemas.openxmlformats.org/officeDocument/2006/relationships/diagramColors" Target="../diagrams/colors12.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7.png"/><Relationship Id="rId7" Type="http://schemas.openxmlformats.org/officeDocument/2006/relationships/diagramColors" Target="../diagrams/colors13.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7.png"/><Relationship Id="rId7" Type="http://schemas.openxmlformats.org/officeDocument/2006/relationships/diagramColors" Target="../diagrams/colors14.xml"/><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0.png"/><Relationship Id="rId7" Type="http://schemas.openxmlformats.org/officeDocument/2006/relationships/diagramColors" Target="../diagrams/colors1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16.xml"/><Relationship Id="rId7" Type="http://schemas.openxmlformats.org/officeDocument/2006/relationships/image" Target="../media/image13.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17.xml"/><Relationship Id="rId7" Type="http://schemas.openxmlformats.org/officeDocument/2006/relationships/image" Target="../media/image13.jp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6.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7.png"/><Relationship Id="rId7" Type="http://schemas.openxmlformats.org/officeDocument/2006/relationships/diagramColors" Target="../diagrams/colors21.xml"/><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81.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9.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7.png"/><Relationship Id="rId7" Type="http://schemas.openxmlformats.org/officeDocument/2006/relationships/diagramColors" Target="../diagrams/colors25.xml"/><Relationship Id="rId2" Type="http://schemas.openxmlformats.org/officeDocument/2006/relationships/image" Target="../media/image80.gif"/><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9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98.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7141" y="108552"/>
            <a:ext cx="8873943" cy="842793"/>
          </a:xfrm>
        </p:spPr>
        <p:txBody>
          <a:bodyPr anchor="t">
            <a:noAutofit/>
          </a:bodyPr>
          <a:lstStyle/>
          <a:p>
            <a:pPr algn="ctr" rtl="0"/>
            <a:r>
              <a:rPr lang="lv-LV" sz="2800" cap="all" dirty="0">
                <a:latin typeface="Calibri" panose="020F0502020204030204" pitchFamily="34" charset="0"/>
                <a:ea typeface="SimSun" panose="02010600030101010101" pitchFamily="2" charset="-122"/>
                <a:cs typeface="Calibri" panose="020F0502020204030204" pitchFamily="34" charset="0"/>
              </a:rPr>
              <a:t>EU PROJECT IMPLEMENTATION</a:t>
            </a:r>
            <a:br>
              <a:rPr lang="lv-LV" sz="2800" cap="all" dirty="0">
                <a:latin typeface="Calibri" panose="020F0502020204030204" pitchFamily="34" charset="0"/>
                <a:ea typeface="SimSun" panose="02010600030101010101" pitchFamily="2" charset="-122"/>
                <a:cs typeface="Calibri" panose="020F0502020204030204" pitchFamily="34" charset="0"/>
              </a:rPr>
            </a:br>
            <a:r>
              <a:rPr lang="en-US" sz="2800" i="1" dirty="0"/>
              <a:t>External Audit in Line with International Standards</a:t>
            </a:r>
            <a:endParaRPr lang="uk-UA" sz="2800" i="1" dirty="0"/>
          </a:p>
        </p:txBody>
      </p:sp>
      <p:sp>
        <p:nvSpPr>
          <p:cNvPr id="6"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1" name="Date Placeholder 3"/>
          <p:cNvSpPr txBox="1"/>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endParaRPr lang="uk-UA" dirty="0"/>
          </a:p>
        </p:txBody>
      </p:sp>
      <p:sp>
        <p:nvSpPr>
          <p:cNvPr id="7" name="Title 1"/>
          <p:cNvSpPr txBox="1"/>
          <p:nvPr/>
        </p:nvSpPr>
        <p:spPr>
          <a:xfrm>
            <a:off x="749508" y="1900552"/>
            <a:ext cx="10648165" cy="2476576"/>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4000" dirty="0" smtClean="0">
                <a:latin typeface="+mn-lt"/>
                <a:ea typeface="Times New Roman" panose="02020603050405020304" pitchFamily="18" charset="0"/>
                <a:cs typeface="Times New Roman" panose="02020603050405020304" pitchFamily="18" charset="0"/>
              </a:rPr>
              <a:t>Розуміння предмета аудиту </a:t>
            </a:r>
          </a:p>
          <a:p>
            <a:pPr algn="ctr"/>
            <a:r>
              <a:rPr lang="uk-UA" sz="4000" dirty="0" smtClean="0">
                <a:latin typeface="+mn-lt"/>
                <a:ea typeface="Times New Roman" panose="02020603050405020304" pitchFamily="18" charset="0"/>
                <a:cs typeface="Times New Roman" panose="02020603050405020304" pitchFamily="18" charset="0"/>
              </a:rPr>
              <a:t>та / або об’єкта контролю</a:t>
            </a:r>
            <a:endParaRPr lang="uk-UA" sz="4000" dirty="0">
              <a:effectLst/>
              <a:latin typeface="+mn-lt"/>
              <a:ea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1</a:t>
            </a:fld>
            <a:endParaRPr lang="uk-UA"/>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9663"/>
            <a:ext cx="2664823" cy="3255547"/>
          </a:xfrm>
          <a:prstGeom prst="rect">
            <a:avLst/>
          </a:prstGeom>
        </p:spPr>
      </p:pic>
      <p:sp>
        <p:nvSpPr>
          <p:cNvPr id="2" name="Title 1"/>
          <p:cNvSpPr>
            <a:spLocks noGrp="1"/>
          </p:cNvSpPr>
          <p:nvPr>
            <p:ph type="title"/>
          </p:nvPr>
        </p:nvSpPr>
        <p:spPr>
          <a:xfrm>
            <a:off x="148047" y="124957"/>
            <a:ext cx="8264433" cy="743676"/>
          </a:xfrm>
        </p:spPr>
        <p:txBody>
          <a:bodyPr>
            <a:normAutofit fontScale="90000"/>
          </a:bodyPr>
          <a:lstStyle/>
          <a:p>
            <a:r>
              <a:rPr lang="uk-UA" dirty="0" smtClean="0">
                <a:latin typeface="+mn-lt"/>
              </a:rPr>
              <a:t>Для отримання розуміння законодавства, яке регулює предмет аудиту, потрібно уточнити таку інформацію:</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10</a:t>
            </a:fld>
            <a:endParaRPr lang="uk-UA"/>
          </a:p>
        </p:txBody>
      </p:sp>
      <p:sp>
        <p:nvSpPr>
          <p:cNvPr id="4" name="Объект 3"/>
          <p:cNvSpPr>
            <a:spLocks noGrp="1"/>
          </p:cNvSpPr>
          <p:nvPr>
            <p:ph idx="1"/>
          </p:nvPr>
        </p:nvSpPr>
        <p:spPr>
          <a:xfrm>
            <a:off x="2351313" y="1030629"/>
            <a:ext cx="9596847" cy="4963924"/>
          </a:xfrm>
        </p:spPr>
        <p:txBody>
          <a:bodyPr>
            <a:normAutofit fontScale="55000" lnSpcReduction="20000"/>
          </a:bodyPr>
          <a:lstStyle/>
          <a:p>
            <a:pPr lvl="0"/>
            <a:r>
              <a:rPr lang="uk-UA" sz="3600" dirty="0">
                <a:latin typeface="+mn-lt"/>
              </a:rPr>
              <a:t>мету нормативно-правового акту; </a:t>
            </a:r>
            <a:endParaRPr lang="en-US" sz="3600" dirty="0">
              <a:latin typeface="+mn-lt"/>
            </a:endParaRPr>
          </a:p>
          <a:p>
            <a:pPr lvl="0"/>
            <a:r>
              <a:rPr lang="uk-UA" sz="3600" dirty="0">
                <a:latin typeface="+mn-lt"/>
              </a:rPr>
              <a:t>чи містять норми закону вимоги до розробки підзаконних нормативних актів на його виконання і з яких питань;</a:t>
            </a:r>
            <a:endParaRPr lang="en-US" sz="3600" dirty="0">
              <a:latin typeface="+mn-lt"/>
            </a:endParaRPr>
          </a:p>
          <a:p>
            <a:pPr lvl="0"/>
            <a:r>
              <a:rPr lang="uk-UA" sz="3600" dirty="0">
                <a:latin typeface="+mn-lt"/>
              </a:rPr>
              <a:t>чи передбачає нормативно-правовий акт виконання певних дій для досягнення мети;</a:t>
            </a:r>
            <a:endParaRPr lang="en-US" sz="3600" dirty="0">
              <a:latin typeface="+mn-lt"/>
            </a:endParaRPr>
          </a:p>
          <a:p>
            <a:pPr lvl="0"/>
            <a:r>
              <a:rPr lang="uk-UA" sz="3600" dirty="0">
                <a:latin typeface="+mn-lt"/>
              </a:rPr>
              <a:t>який суб’єкт (чи суб’єкти) повинен забезпечити виконання нормативно-правового </a:t>
            </a:r>
            <a:r>
              <a:rPr lang="uk-UA" sz="3600" dirty="0" err="1">
                <a:latin typeface="+mn-lt"/>
              </a:rPr>
              <a:t>акта</a:t>
            </a:r>
            <a:r>
              <a:rPr lang="uk-UA" sz="3600" dirty="0">
                <a:latin typeface="+mn-lt"/>
              </a:rPr>
              <a:t>;</a:t>
            </a:r>
            <a:endParaRPr lang="en-US" sz="3600" dirty="0">
              <a:latin typeface="+mn-lt"/>
            </a:endParaRPr>
          </a:p>
          <a:p>
            <a:pPr lvl="0"/>
            <a:r>
              <a:rPr lang="uk-UA" sz="3600" dirty="0">
                <a:latin typeface="+mn-lt"/>
              </a:rPr>
              <a:t>тип об’єкта контролю: суб’єкт управління державного сектору економіки, суб’єкт господарювання державного сектору економіки, корпорація, підприємство тощо.</a:t>
            </a:r>
            <a:endParaRPr lang="en-US" sz="3600" dirty="0">
              <a:latin typeface="+mn-lt"/>
            </a:endParaRPr>
          </a:p>
          <a:p>
            <a:pPr lvl="0"/>
            <a:r>
              <a:rPr lang="uk-UA" sz="3600" dirty="0">
                <a:latin typeface="+mn-lt"/>
              </a:rPr>
              <a:t>які внутрішні нормативні документи було розроблено об’єктом контролю на виконання вимог зовнішніх нормативно-правових актів та які структурні підрозділи об’єкта контролю відповідають за виконання цих нормативно-правових актів;</a:t>
            </a:r>
            <a:endParaRPr lang="en-US" sz="3600" dirty="0">
              <a:latin typeface="+mn-lt"/>
            </a:endParaRPr>
          </a:p>
          <a:p>
            <a:pPr lvl="0"/>
            <a:r>
              <a:rPr lang="uk-UA" sz="3600" dirty="0">
                <a:latin typeface="+mn-lt"/>
              </a:rPr>
              <a:t>чи відповідають внутрішні нормативні документи об’єкта контролю зовнішнім нормативно-правовим актам (зокрема, чи не суперечать їм, не розширюють їх сферу, не перевищують визначений ними обсяг завдань чи повноважень тощо</a:t>
            </a:r>
            <a:r>
              <a:rPr lang="uk-UA" sz="3600" dirty="0" smtClean="0">
                <a:latin typeface="+mn-lt"/>
              </a:rPr>
              <a:t>)</a:t>
            </a:r>
            <a:endParaRPr lang="en-US" sz="3600" dirty="0">
              <a:latin typeface="+mn-lt"/>
            </a:endParaRPr>
          </a:p>
          <a:p>
            <a:endParaRPr lang="en-US" dirty="0"/>
          </a:p>
        </p:txBody>
      </p:sp>
    </p:spTree>
    <p:extLst>
      <p:ext uri="{BB962C8B-B14F-4D97-AF65-F5344CB8AC3E}">
        <p14:creationId xmlns:p14="http://schemas.microsoft.com/office/powerpoint/2010/main" val="3438982026"/>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10" y="158935"/>
            <a:ext cx="7377338" cy="743676"/>
          </a:xfrm>
        </p:spPr>
        <p:txBody>
          <a:bodyPr>
            <a:noAutofit/>
          </a:bodyPr>
          <a:lstStyle/>
          <a:p>
            <a:r>
              <a:rPr lang="uk-UA" dirty="0">
                <a:latin typeface="+mn-lt"/>
              </a:rPr>
              <a:t>Як формулювати питання анкети?</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100</a:t>
            </a:fld>
            <a:endParaRPr lang="uk-UA"/>
          </a:p>
        </p:txBody>
      </p:sp>
      <p:sp>
        <p:nvSpPr>
          <p:cNvPr id="11" name="Содержимое 2"/>
          <p:cNvSpPr>
            <a:spLocks noGrp="1"/>
          </p:cNvSpPr>
          <p:nvPr>
            <p:ph idx="1"/>
          </p:nvPr>
        </p:nvSpPr>
        <p:spPr>
          <a:xfrm>
            <a:off x="2043515" y="1100328"/>
            <a:ext cx="7771045" cy="4690872"/>
          </a:xfrm>
        </p:spPr>
        <p:txBody>
          <a:bodyPr>
            <a:noAutofit/>
          </a:bodyPr>
          <a:lstStyle/>
          <a:p>
            <a:pPr>
              <a:spcBef>
                <a:spcPts val="300"/>
              </a:spcBef>
              <a:spcAft>
                <a:spcPts val="0"/>
              </a:spcAft>
            </a:pPr>
            <a:r>
              <a:rPr lang="uk-UA" sz="2000" dirty="0" smtClean="0">
                <a:latin typeface="+mn-lt"/>
              </a:rPr>
              <a:t>Необхідно фокусувати питання на одній проблемі</a:t>
            </a:r>
          </a:p>
          <a:p>
            <a:pPr>
              <a:spcBef>
                <a:spcPts val="300"/>
              </a:spcBef>
              <a:spcAft>
                <a:spcPts val="0"/>
              </a:spcAft>
            </a:pPr>
            <a:r>
              <a:rPr lang="uk-UA" sz="2000" dirty="0" smtClean="0">
                <a:latin typeface="+mn-lt"/>
              </a:rPr>
              <a:t>Питання повинно бути коротким, без багатослівності та невизначеності формулювання</a:t>
            </a:r>
          </a:p>
          <a:p>
            <a:pPr>
              <a:spcBef>
                <a:spcPts val="300"/>
              </a:spcBef>
              <a:spcAft>
                <a:spcPts val="0"/>
              </a:spcAft>
            </a:pPr>
            <a:r>
              <a:rPr lang="uk-UA" sz="2000" dirty="0" smtClean="0">
                <a:latin typeface="+mn-lt"/>
              </a:rPr>
              <a:t>Необхідно запобігати формулювання двох питань в одному</a:t>
            </a:r>
          </a:p>
          <a:p>
            <a:pPr>
              <a:spcBef>
                <a:spcPts val="300"/>
              </a:spcBef>
              <a:spcAft>
                <a:spcPts val="0"/>
              </a:spcAft>
            </a:pPr>
            <a:r>
              <a:rPr lang="uk-UA" sz="2000" dirty="0" smtClean="0">
                <a:latin typeface="+mn-lt"/>
              </a:rPr>
              <a:t>Не використовувати професійну, незрозумілу для респондентів лексику</a:t>
            </a:r>
          </a:p>
          <a:p>
            <a:pPr>
              <a:spcBef>
                <a:spcPts val="300"/>
              </a:spcBef>
              <a:spcAft>
                <a:spcPts val="0"/>
              </a:spcAft>
            </a:pPr>
            <a:r>
              <a:rPr lang="uk-UA" sz="2000" dirty="0" smtClean="0">
                <a:latin typeface="+mn-lt"/>
              </a:rPr>
              <a:t>Постановка питання не повинна схиляти респондента до бажаної для дослідників відповіді</a:t>
            </a:r>
          </a:p>
          <a:p>
            <a:pPr>
              <a:spcBef>
                <a:spcPts val="300"/>
              </a:spcBef>
              <a:spcAft>
                <a:spcPts val="0"/>
              </a:spcAft>
            </a:pPr>
            <a:r>
              <a:rPr lang="uk-UA" sz="2000" dirty="0" smtClean="0">
                <a:latin typeface="+mn-lt"/>
              </a:rPr>
              <a:t>Не можна у закритому питанні пропонувати неповний перелік можливих відповідей</a:t>
            </a:r>
          </a:p>
          <a:p>
            <a:pPr>
              <a:spcBef>
                <a:spcPts val="300"/>
              </a:spcBef>
              <a:spcAft>
                <a:spcPts val="0"/>
              </a:spcAft>
            </a:pPr>
            <a:r>
              <a:rPr lang="uk-UA" sz="2000" dirty="0" smtClean="0">
                <a:latin typeface="+mn-lt"/>
              </a:rPr>
              <a:t>Не слід включати у анкету занадто багато питань</a:t>
            </a:r>
          </a:p>
          <a:p>
            <a:pPr>
              <a:spcBef>
                <a:spcPts val="300"/>
              </a:spcBef>
              <a:spcAft>
                <a:spcPts val="0"/>
              </a:spcAft>
            </a:pPr>
            <a:r>
              <a:rPr lang="uk-UA" sz="2000" dirty="0" smtClean="0">
                <a:latin typeface="+mn-lt"/>
              </a:rPr>
              <a:t>Питання, які відносяться до однієї загальної теми, необхідно розташовувати разом, один за одним, щоб їх логічний порядок допомагав респонденту відповідати</a:t>
            </a:r>
            <a:endParaRPr lang="uk-UA" sz="2000"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4771"/>
            <a:ext cx="2092235" cy="2092235"/>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022" y="2904876"/>
            <a:ext cx="1905179" cy="2368163"/>
          </a:xfrm>
          <a:prstGeom prst="rect">
            <a:avLst/>
          </a:prstGeom>
        </p:spPr>
      </p:pic>
    </p:spTree>
    <p:extLst>
      <p:ext uri="{BB962C8B-B14F-4D97-AF65-F5344CB8AC3E}">
        <p14:creationId xmlns:p14="http://schemas.microsoft.com/office/powerpoint/2010/main" val="3093687397"/>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latin typeface="+mn-lt"/>
              </a:rPr>
              <a:t>Оформлення анкети</a:t>
            </a:r>
            <a:endParaRPr lang="uk-UA" dirty="0">
              <a:latin typeface="+mn-lt"/>
            </a:endParaRPr>
          </a:p>
        </p:txBody>
      </p:sp>
      <p:sp>
        <p:nvSpPr>
          <p:cNvPr id="3" name="Содержимое 2"/>
          <p:cNvSpPr>
            <a:spLocks noGrp="1"/>
          </p:cNvSpPr>
          <p:nvPr>
            <p:ph idx="1"/>
          </p:nvPr>
        </p:nvSpPr>
        <p:spPr>
          <a:xfrm>
            <a:off x="533399" y="1436914"/>
            <a:ext cx="7732777" cy="4740049"/>
          </a:xfrm>
        </p:spPr>
        <p:txBody>
          <a:bodyPr>
            <a:normAutofit/>
          </a:bodyPr>
          <a:lstStyle/>
          <a:p>
            <a:pPr>
              <a:spcBef>
                <a:spcPts val="300"/>
              </a:spcBef>
              <a:spcAft>
                <a:spcPts val="0"/>
              </a:spcAft>
            </a:pPr>
            <a:r>
              <a:rPr lang="uk-UA" dirty="0">
                <a:latin typeface="+mn-lt"/>
              </a:rPr>
              <a:t>Структура анкети повинна сприяти більшій готовності респондента відповідати на запропоновані питання й забезпечувати більшу надійність відповідей</a:t>
            </a:r>
          </a:p>
          <a:p>
            <a:pPr>
              <a:spcBef>
                <a:spcPts val="300"/>
              </a:spcBef>
              <a:spcAft>
                <a:spcPts val="0"/>
              </a:spcAft>
            </a:pPr>
            <a:r>
              <a:rPr lang="uk-UA" dirty="0">
                <a:latin typeface="+mn-lt"/>
              </a:rPr>
              <a:t>На початку анкети необхідно ставити нескладні питання, як повинні націлювати на проблему дослідження</a:t>
            </a:r>
          </a:p>
          <a:p>
            <a:pPr>
              <a:spcBef>
                <a:spcPts val="300"/>
              </a:spcBef>
              <a:spcAft>
                <a:spcPts val="0"/>
              </a:spcAft>
            </a:pPr>
            <a:r>
              <a:rPr lang="uk-UA" dirty="0">
                <a:latin typeface="+mn-lt"/>
              </a:rPr>
              <a:t>Анкета повинна бути </a:t>
            </a:r>
            <a:r>
              <a:rPr lang="uk-UA" dirty="0" smtClean="0">
                <a:latin typeface="+mn-lt"/>
              </a:rPr>
              <a:t>акуратно оформленою і відредагованою</a:t>
            </a:r>
            <a:endParaRPr lang="uk-UA" dirty="0">
              <a:latin typeface="+mn-lt"/>
            </a:endParaRPr>
          </a:p>
          <a:p>
            <a:pPr>
              <a:spcBef>
                <a:spcPts val="300"/>
              </a:spcBef>
              <a:spcAft>
                <a:spcPts val="0"/>
              </a:spcAft>
            </a:pPr>
            <a:r>
              <a:rPr lang="uk-UA" dirty="0">
                <a:latin typeface="+mn-lt"/>
              </a:rPr>
              <a:t>Анкета повинна відповідати вимогам простоти й зручності роботи як респондентів, так і аудиторів, які будуть її обробляти</a:t>
            </a:r>
            <a:endParaRPr lang="uk-UA" dirty="0">
              <a:latin typeface="+mn-lt"/>
            </a:endParaRPr>
          </a:p>
        </p:txBody>
      </p:sp>
      <p:sp>
        <p:nvSpPr>
          <p:cNvPr id="4" name="Номер слайда 3"/>
          <p:cNvSpPr>
            <a:spLocks noGrp="1"/>
          </p:cNvSpPr>
          <p:nvPr>
            <p:ph type="sldNum" sz="quarter" idx="12"/>
          </p:nvPr>
        </p:nvSpPr>
        <p:spPr/>
        <p:txBody>
          <a:bodyPr/>
          <a:lstStyle/>
          <a:p>
            <a:fld id="{9681E3D1-0EE9-7E4A-80CF-448C84F25691}" type="slidenum">
              <a:rPr lang="uk-UA" smtClean="0"/>
              <a:pPr/>
              <a:t>101</a:t>
            </a:fld>
            <a:endParaRPr lang="uk-UA"/>
          </a:p>
        </p:txBody>
      </p:sp>
      <p:pic>
        <p:nvPicPr>
          <p:cNvPr id="5" name="Picture 2" descr="Белые человечки">
            <a:extLst>
              <a:ext uri="{FF2B5EF4-FFF2-40B4-BE49-F238E27FC236}">
                <a16:creationId xmlns:a16="http://schemas.microsoft.com/office/drawing/2014/main" id="{853C3388-17EA-E801-1664-78A020D71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3443" r="20931" b="8687"/>
          <a:stretch/>
        </p:blipFill>
        <p:spPr bwMode="auto">
          <a:xfrm>
            <a:off x="8266176" y="1436914"/>
            <a:ext cx="3045360" cy="420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871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8253" y="2259669"/>
            <a:ext cx="8388706" cy="3168073"/>
          </a:xfrm>
        </p:spPr>
        <p:txBody>
          <a:bodyPr anchor="ctr">
            <a:normAutofit/>
          </a:bodyPr>
          <a:lstStyle/>
          <a:p>
            <a:pPr marL="0" indent="0" algn="ctr">
              <a:buNone/>
            </a:pPr>
            <a:r>
              <a:rPr lang="uk-UA" sz="3600" b="1" u="sng" dirty="0">
                <a:solidFill>
                  <a:schemeClr val="accent1">
                    <a:lumMod val="75000"/>
                  </a:schemeClr>
                </a:solidFill>
                <a:effectLst>
                  <a:outerShdw blurRad="38100" dist="38100" dir="2700000" algn="tl">
                    <a:srgbClr val="000000">
                      <a:alpha val="43137"/>
                    </a:srgbClr>
                  </a:outerShdw>
                </a:effectLst>
                <a:latin typeface="+mn-lt"/>
              </a:rPr>
              <a:t>Кейс № </a:t>
            </a:r>
            <a:r>
              <a:rPr lang="uk-UA" sz="3600" b="1" u="sng" dirty="0" smtClean="0">
                <a:solidFill>
                  <a:schemeClr val="accent1">
                    <a:lumMod val="75000"/>
                  </a:schemeClr>
                </a:solidFill>
                <a:effectLst>
                  <a:outerShdw blurRad="38100" dist="38100" dir="2700000" algn="tl">
                    <a:srgbClr val="000000">
                      <a:alpha val="43137"/>
                    </a:srgbClr>
                  </a:outerShdw>
                </a:effectLst>
                <a:latin typeface="+mn-lt"/>
              </a:rPr>
              <a:t>7</a:t>
            </a:r>
            <a:endParaRPr lang="uk-UA" sz="3600" b="1" u="sng" dirty="0">
              <a:solidFill>
                <a:schemeClr val="accent1">
                  <a:lumMod val="75000"/>
                </a:schemeClr>
              </a:solidFill>
              <a:effectLst>
                <a:outerShdw blurRad="38100" dist="38100" dir="2700000" algn="tl">
                  <a:srgbClr val="000000">
                    <a:alpha val="43137"/>
                  </a:srgbClr>
                </a:outerShdw>
              </a:effectLst>
              <a:latin typeface="+mn-lt"/>
            </a:endParaRPr>
          </a:p>
          <a:p>
            <a:pPr marL="0" indent="0" algn="ctr">
              <a:buNone/>
            </a:pPr>
            <a:r>
              <a:rPr lang="uk-UA" sz="3600" b="1" u="sng" dirty="0" smtClean="0">
                <a:solidFill>
                  <a:schemeClr val="accent1">
                    <a:lumMod val="75000"/>
                  </a:schemeClr>
                </a:solidFill>
                <a:effectLst>
                  <a:outerShdw blurRad="38100" dist="38100" dir="2700000" algn="tl">
                    <a:srgbClr val="000000">
                      <a:alpha val="43137"/>
                    </a:srgbClr>
                  </a:outerShdw>
                </a:effectLst>
                <a:latin typeface="+mn-lt"/>
              </a:rPr>
              <a:t>Анкетування</a:t>
            </a:r>
            <a:endParaRPr lang="uk-UA" sz="36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64161"/>
            <a:ext cx="3803469" cy="319491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280743"/>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166945" y="6202475"/>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102</a:t>
            </a:fld>
            <a:endParaRPr lang="uk-UA"/>
          </a:p>
        </p:txBody>
      </p:sp>
    </p:spTree>
    <p:extLst>
      <p:ext uri="{BB962C8B-B14F-4D97-AF65-F5344CB8AC3E}">
        <p14:creationId xmlns:p14="http://schemas.microsoft.com/office/powerpoint/2010/main" val="1233221073"/>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7BC6E0-F569-784A-8E2F-2F434918442D}"/>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spcAft>
                <a:spcPts val="600"/>
              </a:spcAft>
            </a:pPr>
            <a:r>
              <a:rPr lang="en-US" sz="3600" i="1" kern="1200" cap="all" dirty="0">
                <a:solidFill>
                  <a:srgbClr val="FFFFFF"/>
                </a:solidFill>
                <a:latin typeface="+mj-lt"/>
                <a:ea typeface="+mj-ea"/>
                <a:cs typeface="+mj-cs"/>
              </a:rPr>
              <a:t>ДЯКУЄМО ЗА УВАГУ!</a:t>
            </a:r>
            <a:endParaRPr lang="en-US" sz="3600" i="1" kern="1200" dirty="0">
              <a:solidFill>
                <a:srgbClr val="FFFFFF"/>
              </a:solidFill>
              <a:latin typeface="+mj-lt"/>
              <a:ea typeface="+mj-ea"/>
              <a:cs typeface="+mj-cs"/>
            </a:endParaRPr>
          </a:p>
        </p:txBody>
      </p:sp>
      <p:pic>
        <p:nvPicPr>
          <p:cNvPr id="4" name="Graphic 3" descr="Building with solid fill">
            <a:extLst>
              <a:ext uri="{FF2B5EF4-FFF2-40B4-BE49-F238E27FC236}">
                <a16:creationId xmlns:a16="http://schemas.microsoft.com/office/drawing/2014/main" id="{BEA6B309-4E82-49A3-A9D1-29810911AA8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437507" y="2990536"/>
            <a:ext cx="3096895" cy="2547257"/>
          </a:xfrm>
          <a:prstGeom prst="rect">
            <a:avLst/>
          </a:prstGeom>
        </p:spPr>
      </p:pic>
      <p:sp>
        <p:nvSpPr>
          <p:cNvPr id="2" name="Номер слайда 1"/>
          <p:cNvSpPr>
            <a:spLocks noGrp="1"/>
          </p:cNvSpPr>
          <p:nvPr>
            <p:ph type="sldNum" sz="quarter" idx="12"/>
          </p:nvPr>
        </p:nvSpPr>
        <p:spPr/>
        <p:txBody>
          <a:bodyPr/>
          <a:lstStyle/>
          <a:p>
            <a:fld id="{9681E3D1-0EE9-7E4A-80CF-448C84F25691}" type="slidenum">
              <a:rPr lang="uk-UA" smtClean="0"/>
              <a:t>103</a:t>
            </a:fld>
            <a:endParaRPr lang="uk-UA"/>
          </a:p>
        </p:txBody>
      </p:sp>
    </p:spTree>
    <p:extLst>
      <p:ext uri="{BB962C8B-B14F-4D97-AF65-F5344CB8AC3E}">
        <p14:creationId xmlns:p14="http://schemas.microsoft.com/office/powerpoint/2010/main" val="24714001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49750" y="2092355"/>
            <a:ext cx="4349157" cy="326484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6754" y="-95793"/>
            <a:ext cx="1489168" cy="1489168"/>
          </a:xfrm>
          <a:prstGeom prst="rect">
            <a:avLst/>
          </a:prstGeom>
        </p:spPr>
      </p:pic>
      <p:sp>
        <p:nvSpPr>
          <p:cNvPr id="2" name="Title 1"/>
          <p:cNvSpPr>
            <a:spLocks noGrp="1"/>
          </p:cNvSpPr>
          <p:nvPr>
            <p:ph type="title"/>
          </p:nvPr>
        </p:nvSpPr>
        <p:spPr>
          <a:xfrm>
            <a:off x="1645922" y="357383"/>
            <a:ext cx="6714307" cy="743676"/>
          </a:xfrm>
        </p:spPr>
        <p:txBody>
          <a:bodyPr>
            <a:normAutofit fontScale="90000"/>
          </a:bodyPr>
          <a:lstStyle/>
          <a:p>
            <a:r>
              <a:rPr lang="uk-UA" dirty="0" smtClean="0">
                <a:latin typeface="+mn-lt"/>
              </a:rPr>
              <a:t>Розуміння ІТ-середовища предмета аудиту та / або об’єкта контролю:</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11</a:t>
            </a:fld>
            <a:endParaRPr lang="uk-UA"/>
          </a:p>
        </p:txBody>
      </p:sp>
      <p:sp>
        <p:nvSpPr>
          <p:cNvPr id="4" name="Объект 3"/>
          <p:cNvSpPr>
            <a:spLocks noGrp="1"/>
          </p:cNvSpPr>
          <p:nvPr>
            <p:ph idx="1"/>
          </p:nvPr>
        </p:nvSpPr>
        <p:spPr>
          <a:xfrm>
            <a:off x="470264" y="1419497"/>
            <a:ext cx="8255726" cy="4249783"/>
          </a:xfrm>
        </p:spPr>
        <p:txBody>
          <a:bodyPr>
            <a:normAutofit fontScale="92500" lnSpcReduction="20000"/>
          </a:bodyPr>
          <a:lstStyle/>
          <a:p>
            <a:pPr lvl="0"/>
            <a:r>
              <a:rPr lang="uk-UA" dirty="0" smtClean="0">
                <a:latin typeface="+mn-lt"/>
              </a:rPr>
              <a:t>які операції чи навіть процеси в значній мірі залежать від ІТ-інструментів </a:t>
            </a:r>
            <a:r>
              <a:rPr lang="uk-UA" i="1" dirty="0" smtClean="0">
                <a:latin typeface="+mn-lt"/>
              </a:rPr>
              <a:t>(наприклад, чи передбачають процеси об’єкта контролю доступ до пріоритетних державних електронних інформаційних ресурсів)</a:t>
            </a:r>
          </a:p>
          <a:p>
            <a:pPr lvl="0"/>
            <a:r>
              <a:rPr lang="uk-UA" dirty="0" smtClean="0">
                <a:latin typeface="+mn-lt"/>
              </a:rPr>
              <a:t>процес обробки даних </a:t>
            </a:r>
          </a:p>
          <a:p>
            <a:pPr lvl="0"/>
            <a:r>
              <a:rPr lang="uk-UA" dirty="0" smtClean="0">
                <a:latin typeface="+mn-lt"/>
              </a:rPr>
              <a:t>потік даних, включаючи дані, отримані об’єктом контролю з інших державних реєстрів, щоб зменшити ризик помилки та забезпечити якість обробки даних</a:t>
            </a:r>
          </a:p>
          <a:p>
            <a:pPr lvl="0"/>
            <a:r>
              <a:rPr lang="uk-UA" dirty="0" smtClean="0">
                <a:latin typeface="+mn-lt"/>
              </a:rPr>
              <a:t>інформаційні системи об’єкта контролю, в тому числі пов’язані з ними процеси діяльності, доречні для дослідження предмета аудиту</a:t>
            </a:r>
          </a:p>
          <a:p>
            <a:pPr lvl="0"/>
            <a:r>
              <a:rPr lang="uk-UA" dirty="0" smtClean="0">
                <a:latin typeface="+mn-lt"/>
              </a:rPr>
              <a:t>чи запровадив об’єкт контролю внутрішні заходи контролю ІТ для збереження конфіденційності, цілісності та доступності даних</a:t>
            </a:r>
            <a:endParaRPr lang="uk-UA" dirty="0">
              <a:latin typeface="+mn-lt"/>
            </a:endParaRPr>
          </a:p>
        </p:txBody>
      </p:sp>
    </p:spTree>
    <p:extLst>
      <p:ext uri="{BB962C8B-B14F-4D97-AF65-F5344CB8AC3E}">
        <p14:creationId xmlns:p14="http://schemas.microsoft.com/office/powerpoint/2010/main" val="117501736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ate Placeholder 3">
            <a:extLst>
              <a:ext uri="{FF2B5EF4-FFF2-40B4-BE49-F238E27FC236}">
                <a16:creationId xmlns:a16="http://schemas.microsoft.com/office/drawing/2014/main" id="{9B1FFBF2-F96D-4048-B071-462BC5CEAA0F}"/>
              </a:ext>
            </a:extLst>
          </p:cNvPr>
          <p:cNvSpPr txBox="1">
            <a:spLocks/>
          </p:cNvSpPr>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dirty="0"/>
          </a:p>
        </p:txBody>
      </p:sp>
      <p:sp>
        <p:nvSpPr>
          <p:cNvPr id="7" name="Title 1">
            <a:extLst>
              <a:ext uri="{FF2B5EF4-FFF2-40B4-BE49-F238E27FC236}">
                <a16:creationId xmlns:a16="http://schemas.microsoft.com/office/drawing/2014/main" id="{8F7BC6E0-F569-784A-8E2F-2F434918442D}"/>
              </a:ext>
            </a:extLst>
          </p:cNvPr>
          <p:cNvSpPr txBox="1">
            <a:spLocks/>
          </p:cNvSpPr>
          <p:nvPr/>
        </p:nvSpPr>
        <p:spPr>
          <a:xfrm>
            <a:off x="858982" y="1511553"/>
            <a:ext cx="10538691" cy="21956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3600" dirty="0" smtClean="0">
                <a:latin typeface="+mn-lt"/>
              </a:rPr>
              <a:t>Оцінка системи внутрішнього контролю об’єктів контролю</a:t>
            </a:r>
            <a:endParaRPr lang="uk-UA" sz="4800" i="1" dirty="0">
              <a:latin typeface="+mn-lt"/>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12</a:t>
            </a:fld>
            <a:endParaRPr lang="uk-UA"/>
          </a:p>
        </p:txBody>
      </p:sp>
    </p:spTree>
    <p:extLst>
      <p:ext uri="{BB962C8B-B14F-4D97-AF65-F5344CB8AC3E}">
        <p14:creationId xmlns:p14="http://schemas.microsoft.com/office/powerpoint/2010/main" val="417334076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6" y="0"/>
            <a:ext cx="1844061" cy="1375954"/>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graphicFrame>
        <p:nvGraphicFramePr>
          <p:cNvPr id="6" name="Объект 5"/>
          <p:cNvGraphicFramePr>
            <a:graphicFrameLocks noGrp="1"/>
          </p:cNvGraphicFramePr>
          <p:nvPr>
            <p:ph idx="1"/>
            <p:extLst>
              <p:ext uri="{D42A27DB-BD31-4B8C-83A1-F6EECF244321}">
                <p14:modId xmlns:p14="http://schemas.microsoft.com/office/powerpoint/2010/main" val="3205911162"/>
              </p:ext>
            </p:extLst>
          </p:nvPr>
        </p:nvGraphicFramePr>
        <p:xfrm>
          <a:off x="415636" y="1282919"/>
          <a:ext cx="11407395" cy="4619498"/>
        </p:xfrm>
        <a:graphic>
          <a:graphicData uri="http://schemas.openxmlformats.org/drawingml/2006/table">
            <a:tbl>
              <a:tblPr firstRow="1" firstCol="1" bandRow="1">
                <a:tableStyleId>{5C22544A-7EE6-4342-B048-85BDC9FD1C3A}</a:tableStyleId>
              </a:tblPr>
              <a:tblGrid>
                <a:gridCol w="1172743">
                  <a:extLst>
                    <a:ext uri="{9D8B030D-6E8A-4147-A177-3AD203B41FA5}">
                      <a16:colId xmlns:a16="http://schemas.microsoft.com/office/drawing/2014/main" val="1213619242"/>
                    </a:ext>
                  </a:extLst>
                </a:gridCol>
                <a:gridCol w="10234652">
                  <a:extLst>
                    <a:ext uri="{9D8B030D-6E8A-4147-A177-3AD203B41FA5}">
                      <a16:colId xmlns:a16="http://schemas.microsoft.com/office/drawing/2014/main" val="2416256669"/>
                    </a:ext>
                  </a:extLst>
                </a:gridCol>
              </a:tblGrid>
              <a:tr h="277307">
                <a:tc>
                  <a:txBody>
                    <a:bodyPr/>
                    <a:lstStyle/>
                    <a:p>
                      <a:pPr marL="0" algn="ctr" defTabSz="914400" rtl="0" eaLnBrk="1" latinLnBrk="0" hangingPunct="1">
                        <a:lnSpc>
                          <a:spcPct val="115000"/>
                        </a:lnSpc>
                        <a:spcBef>
                          <a:spcPts val="200"/>
                        </a:spcBef>
                        <a:spcAft>
                          <a:spcPts val="200"/>
                        </a:spcAft>
                      </a:pPr>
                      <a:r>
                        <a:rPr lang="uk-UA" sz="1800" b="1" i="0" kern="1200" dirty="0">
                          <a:solidFill>
                            <a:schemeClr val="bg1"/>
                          </a:solidFill>
                          <a:latin typeface="+mn-lt"/>
                          <a:ea typeface="+mj-ea"/>
                          <a:cs typeface="+mj-cs"/>
                        </a:rPr>
                        <a:t>Параграф</a:t>
                      </a:r>
                      <a:endParaRPr lang="en-US" sz="1800" b="1" i="0" kern="1200" dirty="0">
                        <a:solidFill>
                          <a:schemeClr val="bg1"/>
                        </a:solidFill>
                        <a:latin typeface="+mn-lt"/>
                        <a:ea typeface="+mj-ea"/>
                        <a:cs typeface="+mj-cs"/>
                      </a:endParaRP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uk-UA" sz="1800" b="1" i="0" kern="1200" dirty="0">
                          <a:solidFill>
                            <a:schemeClr val="bg1"/>
                          </a:solidFill>
                          <a:latin typeface="+mn-lt"/>
                          <a:ea typeface="+mj-ea"/>
                          <a:cs typeface="+mj-cs"/>
                        </a:rPr>
                        <a:t>Вимоги</a:t>
                      </a:r>
                      <a:endParaRPr lang="en-US" sz="1800" b="1" i="0" kern="1200" dirty="0">
                        <a:solidFill>
                          <a:schemeClr val="bg1"/>
                        </a:solidFill>
                        <a:latin typeface="+mn-lt"/>
                        <a:ea typeface="+mj-ea"/>
                        <a:cs typeface="+mj-cs"/>
                      </a:endParaRPr>
                    </a:p>
                  </a:txBody>
                  <a:tcPr marL="68580" marR="68580" marT="0" marB="0" anchor="ctr"/>
                </a:tc>
                <a:extLst>
                  <a:ext uri="{0D108BD9-81ED-4DB2-BD59-A6C34878D82A}">
                    <a16:rowId xmlns:a16="http://schemas.microsoft.com/office/drawing/2014/main" val="4226104483"/>
                  </a:ext>
                </a:extLst>
              </a:tr>
              <a:tr h="246515">
                <a:tc gridSpan="2">
                  <a:txBody>
                    <a:bodyPr/>
                    <a:lstStyle/>
                    <a:p>
                      <a:pPr algn="ctr">
                        <a:lnSpc>
                          <a:spcPct val="115000"/>
                        </a:lnSpc>
                        <a:spcBef>
                          <a:spcPts val="200"/>
                        </a:spcBef>
                        <a:spcAft>
                          <a:spcPts val="200"/>
                        </a:spcAft>
                      </a:pPr>
                      <a:r>
                        <a:rPr lang="ru-RU" sz="1800" b="1" i="1" kern="1200" dirty="0" smtClean="0">
                          <a:solidFill>
                            <a:schemeClr val="bg1"/>
                          </a:solidFill>
                          <a:latin typeface="+mn-lt"/>
                          <a:ea typeface="+mj-ea"/>
                          <a:cs typeface="+mj-cs"/>
                        </a:rPr>
                        <a:t>ISSAI 400 «</a:t>
                      </a:r>
                      <a:r>
                        <a:rPr lang="uk-UA" sz="1800" b="1" i="1" kern="1200" noProof="0" dirty="0" smtClean="0">
                          <a:solidFill>
                            <a:schemeClr val="bg1"/>
                          </a:solidFill>
                          <a:latin typeface="+mn-lt"/>
                          <a:ea typeface="+mj-ea"/>
                          <a:cs typeface="+mj-cs"/>
                        </a:rPr>
                        <a:t>Принципи аудиту відповідності»</a:t>
                      </a:r>
                      <a:endParaRPr lang="uk-UA" sz="1800" b="1" i="1" kern="1200" noProof="0" dirty="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2634703623"/>
                  </a:ext>
                </a:extLst>
              </a:tr>
              <a:tr h="1050267">
                <a:tc>
                  <a:txBody>
                    <a:bodyPr/>
                    <a:lstStyle/>
                    <a:p>
                      <a:pPr marL="0" algn="ctr" defTabSz="914400" rtl="0" eaLnBrk="1" latinLnBrk="0" hangingPunct="1">
                        <a:lnSpc>
                          <a:spcPct val="115000"/>
                        </a:lnSpc>
                        <a:spcBef>
                          <a:spcPts val="200"/>
                        </a:spcBef>
                        <a:spcAft>
                          <a:spcPts val="200"/>
                        </a:spcAft>
                      </a:pPr>
                      <a:r>
                        <a:rPr lang="ru-RU" sz="1600" b="1" i="0" kern="1200" dirty="0">
                          <a:solidFill>
                            <a:schemeClr val="bg1"/>
                          </a:solidFill>
                          <a:latin typeface="+mn-lt"/>
                          <a:ea typeface="+mj-ea"/>
                          <a:cs typeface="+mj-cs"/>
                        </a:rPr>
                        <a:t> </a:t>
                      </a:r>
                      <a:r>
                        <a:rPr lang="ru-RU" sz="1400" b="1" i="0" kern="1200" dirty="0" smtClean="0">
                          <a:solidFill>
                            <a:schemeClr val="bg1"/>
                          </a:solidFill>
                          <a:latin typeface="+mn-lt"/>
                          <a:ea typeface="+mj-ea"/>
                          <a:cs typeface="+mj-cs"/>
                        </a:rPr>
                        <a:t>53</a:t>
                      </a:r>
                      <a:endParaRPr lang="en-US" sz="1400" b="1" i="0" kern="1200" dirty="0">
                        <a:solidFill>
                          <a:schemeClr val="bg1"/>
                        </a:solidFill>
                        <a:latin typeface="+mn-lt"/>
                        <a:ea typeface="+mj-ea"/>
                        <a:cs typeface="+mj-cs"/>
                      </a:endParaRPr>
                    </a:p>
                  </a:txBody>
                  <a:tcPr marL="68580" marR="68580" marT="0" marB="0" anchor="ctr"/>
                </a:tc>
                <a:tc>
                  <a:txBody>
                    <a:bodyPr/>
                    <a:lstStyle/>
                    <a:p>
                      <a:pPr marL="0" algn="l" defTabSz="914400" rtl="0" eaLnBrk="1" latinLnBrk="0" hangingPunct="1">
                        <a:lnSpc>
                          <a:spcPct val="100000"/>
                        </a:lnSpc>
                        <a:spcBef>
                          <a:spcPts val="200"/>
                        </a:spcBef>
                        <a:spcAft>
                          <a:spcPts val="200"/>
                        </a:spcAft>
                      </a:pPr>
                      <a:r>
                        <a:rPr lang="uk-UA" sz="1400" b="1" i="0" kern="1200" noProof="0" dirty="0" smtClean="0">
                          <a:solidFill>
                            <a:schemeClr val="tx1"/>
                          </a:solidFill>
                          <a:latin typeface="+mn-lt"/>
                          <a:ea typeface="+mj-ea"/>
                          <a:cs typeface="+mj-cs"/>
                        </a:rPr>
                        <a:t>Аудитори повинні розуміти середовище контролю та доречні заходи внутрішнього контролю, й розглядати їх на предмет того, чи можуть вони забезпечити дотримання вимог.</a:t>
                      </a:r>
                    </a:p>
                    <a:p>
                      <a:pPr marL="0" algn="l" defTabSz="914400" rtl="0" eaLnBrk="1" latinLnBrk="0" hangingPunct="1">
                        <a:lnSpc>
                          <a:spcPct val="100000"/>
                        </a:lnSpc>
                        <a:spcBef>
                          <a:spcPts val="200"/>
                        </a:spcBef>
                        <a:spcAft>
                          <a:spcPts val="200"/>
                        </a:spcAft>
                      </a:pPr>
                      <a:r>
                        <a:rPr lang="uk-UA" sz="1400" b="0" i="0" kern="1200" noProof="0" dirty="0" smtClean="0">
                          <a:solidFill>
                            <a:schemeClr val="tx1"/>
                          </a:solidFill>
                          <a:latin typeface="+mn-lt"/>
                          <a:ea typeface="+mj-ea"/>
                          <a:cs typeface="+mj-cs"/>
                        </a:rPr>
                        <a:t>Розуміння об’єкта аудиту та/або предмета аудиту, яке є доречним під кутом зору обсягу аудиту, залежить від знання середовища контролю аудитором. &lt;…&gt;</a:t>
                      </a:r>
                    </a:p>
                    <a:p>
                      <a:pPr marL="0" algn="l" defTabSz="914400" rtl="0" eaLnBrk="1" latinLnBrk="0" hangingPunct="1">
                        <a:lnSpc>
                          <a:spcPct val="100000"/>
                        </a:lnSpc>
                        <a:spcBef>
                          <a:spcPts val="200"/>
                        </a:spcBef>
                        <a:spcAft>
                          <a:spcPts val="200"/>
                        </a:spcAft>
                      </a:pPr>
                      <a:r>
                        <a:rPr lang="uk-UA" sz="1400" b="0" i="0" kern="1200" noProof="0" dirty="0" smtClean="0">
                          <a:solidFill>
                            <a:schemeClr val="tx1"/>
                          </a:solidFill>
                          <a:latin typeface="+mn-lt"/>
                          <a:ea typeface="+mj-ea"/>
                          <a:cs typeface="+mj-cs"/>
                        </a:rPr>
                        <a:t>Оцінюючи заходи внутрішнього контролю, аудитор оцінює ризик того, що вони можуть не запобігати суттєвим випадкам недотримання вимог або не виявляти їх. Аудитор повинен розглянути питання про те, чи перебувають заходи внутрішнього контролю в гармонії з середовищем контролю, щоб забезпечувати дотримання керівних вимог у всіх суттєвих аспектах.</a:t>
                      </a:r>
                    </a:p>
                  </a:txBody>
                  <a:tcPr marL="68580" marR="68580" marT="0" marB="0" anchor="ctr"/>
                </a:tc>
                <a:extLst>
                  <a:ext uri="{0D108BD9-81ED-4DB2-BD59-A6C34878D82A}">
                    <a16:rowId xmlns:a16="http://schemas.microsoft.com/office/drawing/2014/main" val="307853813"/>
                  </a:ext>
                </a:extLst>
              </a:tr>
              <a:tr h="246515">
                <a:tc gridSpan="2">
                  <a:txBody>
                    <a:bodyPr/>
                    <a:lstStyle/>
                    <a:p>
                      <a:pPr marL="0" algn="ctr" defTabSz="914400" rtl="0" eaLnBrk="1" latinLnBrk="0" hangingPunct="1">
                        <a:lnSpc>
                          <a:spcPct val="115000"/>
                        </a:lnSpc>
                        <a:spcBef>
                          <a:spcPts val="200"/>
                        </a:spcBef>
                        <a:spcAft>
                          <a:spcPts val="200"/>
                        </a:spcAft>
                      </a:pPr>
                      <a:r>
                        <a:rPr lang="cs-CZ" sz="1800" b="1" i="1" kern="1200" dirty="0" smtClean="0">
                          <a:solidFill>
                            <a:schemeClr val="bg1"/>
                          </a:solidFill>
                          <a:latin typeface="+mn-lt"/>
                          <a:ea typeface="+mj-ea"/>
                          <a:cs typeface="+mj-cs"/>
                        </a:rPr>
                        <a:t>ISSAI 4000 «</a:t>
                      </a:r>
                      <a:r>
                        <a:rPr lang="uk-UA" sz="1800" b="1" i="1" kern="1200" noProof="0" dirty="0" smtClean="0">
                          <a:solidFill>
                            <a:schemeClr val="bg1"/>
                          </a:solidFill>
                          <a:latin typeface="+mn-lt"/>
                          <a:ea typeface="+mj-ea"/>
                          <a:cs typeface="+mj-cs"/>
                        </a:rPr>
                        <a:t>Стандарт аудиту відповідності»</a:t>
                      </a:r>
                      <a:endParaRPr lang="uk-UA" sz="1800" b="1" i="1" kern="1200" noProof="0" dirty="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2954158585"/>
                  </a:ext>
                </a:extLst>
              </a:tr>
              <a:tr h="401011">
                <a:tc>
                  <a:txBody>
                    <a:bodyPr/>
                    <a:lstStyle/>
                    <a:p>
                      <a:pPr marL="0" algn="ctr" defTabSz="914400" rtl="0" eaLnBrk="1" latinLnBrk="0" hangingPunct="1">
                        <a:lnSpc>
                          <a:spcPct val="115000"/>
                        </a:lnSpc>
                        <a:spcBef>
                          <a:spcPts val="200"/>
                        </a:spcBef>
                        <a:spcAft>
                          <a:spcPts val="200"/>
                        </a:spcAft>
                      </a:pPr>
                      <a:r>
                        <a:rPr lang="ru-RU" sz="1400" b="1" i="0" kern="1200" dirty="0" smtClean="0">
                          <a:solidFill>
                            <a:schemeClr val="bg1"/>
                          </a:solidFill>
                          <a:latin typeface="+mn-lt"/>
                          <a:ea typeface="+mj-ea"/>
                          <a:cs typeface="+mj-cs"/>
                        </a:rPr>
                        <a:t>135</a:t>
                      </a:r>
                      <a:endParaRPr lang="en-US" sz="1400" b="1" i="0" kern="1200" dirty="0">
                        <a:solidFill>
                          <a:schemeClr val="bg1"/>
                        </a:solidFill>
                        <a:latin typeface="+mn-lt"/>
                        <a:ea typeface="+mj-ea"/>
                        <a:cs typeface="+mj-cs"/>
                      </a:endParaRPr>
                    </a:p>
                  </a:txBody>
                  <a:tcPr marL="68580" marR="68580" marT="0" marB="0" anchor="ctr"/>
                </a:tc>
                <a:tc>
                  <a:txBody>
                    <a:bodyPr/>
                    <a:lstStyle/>
                    <a:p>
                      <a:r>
                        <a:rPr lang="uk-UA" sz="1400" b="0" i="0" kern="1200" noProof="0" dirty="0" smtClean="0">
                          <a:solidFill>
                            <a:schemeClr val="tx1"/>
                          </a:solidFill>
                          <a:latin typeface="+mn-lt"/>
                          <a:ea typeface="+mj-ea"/>
                          <a:cs typeface="+mj-cs"/>
                        </a:rPr>
                        <a:t>Система внутрішнього контролю складається з політик, структур, процедур, процесів і завдань, які допомагають об’єктові аудиту прийнятно реагувати на ризики недотримання критеріїв. Ефективна система може забезпечувати захист активів об’єкта аудиту, полегшувати внутрішнє та зовнішнє звітування, й допомагати об’єктові аудиту дотримуватись доречних керівних вимог. Аудиторові потрібно отримати розуміння всіх елементів системи внутрішнього контролю: середовища контролю, процесу оцінювання ризику об’єкта аудиту, інформаційної системи, заходів контролю, що є доречними для аудиту, а також моніторингу контролю, що є доречним для аудиту.</a:t>
                      </a:r>
                      <a:endParaRPr lang="uk-UA" sz="14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3745613572"/>
                  </a:ext>
                </a:extLst>
              </a:tr>
              <a:tr h="517398">
                <a:tc>
                  <a:txBody>
                    <a:bodyPr/>
                    <a:lstStyle/>
                    <a:p>
                      <a:pPr marL="0" algn="ctr" defTabSz="914400" rtl="0" eaLnBrk="1" latinLnBrk="0" hangingPunct="1">
                        <a:lnSpc>
                          <a:spcPct val="115000"/>
                        </a:lnSpc>
                        <a:spcBef>
                          <a:spcPts val="200"/>
                        </a:spcBef>
                        <a:spcAft>
                          <a:spcPts val="200"/>
                        </a:spcAft>
                      </a:pPr>
                      <a:r>
                        <a:rPr lang="ru-RU" sz="1400" b="1" i="0" kern="1200" dirty="0" smtClean="0">
                          <a:solidFill>
                            <a:schemeClr val="bg1"/>
                          </a:solidFill>
                          <a:latin typeface="+mn-lt"/>
                          <a:ea typeface="+mj-ea"/>
                          <a:cs typeface="+mj-cs"/>
                        </a:rPr>
                        <a:t>136</a:t>
                      </a:r>
                      <a:endParaRPr lang="en-US" sz="1400" b="1" i="0" kern="1200" dirty="0">
                        <a:solidFill>
                          <a:schemeClr val="bg1"/>
                        </a:solidFill>
                        <a:latin typeface="+mn-lt"/>
                        <a:ea typeface="+mj-ea"/>
                        <a:cs typeface="+mj-cs"/>
                      </a:endParaRPr>
                    </a:p>
                  </a:txBody>
                  <a:tcPr marL="68580" marR="68580" marT="0" marB="0" anchor="ctr"/>
                </a:tc>
                <a:tc>
                  <a:txBody>
                    <a:bodyPr/>
                    <a:lstStyle/>
                    <a:p>
                      <a:r>
                        <a:rPr lang="uk-UA" sz="1400" b="0" i="0" kern="1200" noProof="0" dirty="0" smtClean="0">
                          <a:solidFill>
                            <a:schemeClr val="tx1"/>
                          </a:solidFill>
                          <a:latin typeface="+mn-lt"/>
                          <a:ea typeface="+mj-ea"/>
                          <a:cs typeface="+mj-cs"/>
                        </a:rPr>
                        <a:t>Для отримання розуміння внутрішнього контролю може бути доречним розгляд комунікації об’єкта аудиту та забезпечення відповідності цінностям чесності й етики, його прагнення до компетентності, </a:t>
                      </a:r>
                      <a:r>
                        <a:rPr lang="uk-UA" sz="1400" b="0" i="0" kern="1200" noProof="0" dirty="0" err="1" smtClean="0">
                          <a:solidFill>
                            <a:schemeClr val="tx1"/>
                          </a:solidFill>
                          <a:latin typeface="+mn-lt"/>
                          <a:ea typeface="+mj-ea"/>
                          <a:cs typeface="+mj-cs"/>
                        </a:rPr>
                        <a:t>залученості</a:t>
                      </a:r>
                      <a:r>
                        <a:rPr lang="uk-UA" sz="1400" b="0" i="0" kern="1200" noProof="0" dirty="0" smtClean="0">
                          <a:solidFill>
                            <a:schemeClr val="tx1"/>
                          </a:solidFill>
                          <a:latin typeface="+mn-lt"/>
                          <a:ea typeface="+mj-ea"/>
                          <a:cs typeface="+mj-cs"/>
                        </a:rPr>
                        <a:t> тих, кого наділено найвищими повноваженнями, філософії та стилю діяльності управлінського персоналу, організаційної структури, наявності та рівня діяльності з внутрішнього аудиту, розподілу повноважень і відповідальності, а також політики та практики управління людськими ресурсами.</a:t>
                      </a:r>
                      <a:endParaRPr lang="uk-UA" sz="14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1612665528"/>
                  </a:ext>
                </a:extLst>
              </a:tr>
            </a:tbl>
          </a:graphicData>
        </a:graphic>
      </p:graphicFrame>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13</a:t>
            </a:fld>
            <a:endParaRPr lang="uk-UA"/>
          </a:p>
        </p:txBody>
      </p:sp>
    </p:spTree>
    <p:extLst>
      <p:ext uri="{BB962C8B-B14F-4D97-AF65-F5344CB8AC3E}">
        <p14:creationId xmlns:p14="http://schemas.microsoft.com/office/powerpoint/2010/main" val="324598983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2" y="236088"/>
            <a:ext cx="8027915" cy="875846"/>
          </a:xfrm>
        </p:spPr>
        <p:txBody>
          <a:bodyPr/>
          <a:lstStyle/>
          <a:p>
            <a:r>
              <a:rPr lang="uk-UA" dirty="0">
                <a:latin typeface="+mn-lt"/>
              </a:rPr>
              <a:t>Оцінка внутрішнього контролю</a:t>
            </a:r>
          </a:p>
        </p:txBody>
      </p:sp>
      <p:sp>
        <p:nvSpPr>
          <p:cNvPr id="3" name="Объект 2"/>
          <p:cNvSpPr>
            <a:spLocks noGrp="1"/>
          </p:cNvSpPr>
          <p:nvPr>
            <p:ph idx="1"/>
          </p:nvPr>
        </p:nvSpPr>
        <p:spPr>
          <a:xfrm>
            <a:off x="1833814" y="990014"/>
            <a:ext cx="10114346" cy="4906139"/>
          </a:xfrm>
        </p:spPr>
        <p:txBody>
          <a:bodyPr anchor="ctr">
            <a:noAutofit/>
          </a:bodyPr>
          <a:lstStyle/>
          <a:p>
            <a:pPr lvl="0"/>
            <a:r>
              <a:rPr lang="uk-UA" sz="1800" dirty="0">
                <a:latin typeface="+mn-lt"/>
              </a:rPr>
              <a:t>Аудитори повинні </a:t>
            </a:r>
            <a:r>
              <a:rPr lang="uk-UA" sz="1800" b="1" dirty="0">
                <a:latin typeface="+mn-lt"/>
              </a:rPr>
              <a:t>розуміти об’єкт контролю та його середовище в частині процесів та операцій, пов’язаних з предметом аудиту</a:t>
            </a:r>
            <a:r>
              <a:rPr lang="uk-UA" sz="1800" dirty="0">
                <a:latin typeface="+mn-lt"/>
              </a:rPr>
              <a:t>, а також їх потенційний вплив на предмет аудиту та інформацію про нього. </a:t>
            </a:r>
          </a:p>
          <a:p>
            <a:pPr lvl="0"/>
            <a:r>
              <a:rPr lang="uk-UA" sz="1800" dirty="0">
                <a:latin typeface="+mn-lt"/>
              </a:rPr>
              <a:t>Для цього </a:t>
            </a:r>
            <a:r>
              <a:rPr lang="uk-UA" sz="1800" b="1" dirty="0">
                <a:latin typeface="+mn-lt"/>
              </a:rPr>
              <a:t>аудитори розглядають</a:t>
            </a:r>
            <a:r>
              <a:rPr lang="uk-UA" sz="1800" dirty="0">
                <a:latin typeface="+mn-lt"/>
              </a:rPr>
              <a:t>:</a:t>
            </a:r>
          </a:p>
          <a:p>
            <a:pPr lvl="1">
              <a:spcBef>
                <a:spcPts val="0"/>
              </a:spcBef>
              <a:spcAft>
                <a:spcPts val="0"/>
              </a:spcAft>
            </a:pPr>
            <a:r>
              <a:rPr lang="uk-UA" sz="1600" dirty="0">
                <a:latin typeface="+mn-lt"/>
              </a:rPr>
              <a:t>відповідну діяльність об’єкта контролю; </a:t>
            </a:r>
          </a:p>
          <a:p>
            <a:pPr lvl="1">
              <a:spcBef>
                <a:spcPts val="0"/>
              </a:spcBef>
              <a:spcAft>
                <a:spcPts val="0"/>
              </a:spcAft>
            </a:pPr>
            <a:r>
              <a:rPr lang="uk-UA" sz="1600" dirty="0">
                <a:latin typeface="+mn-lt"/>
              </a:rPr>
              <a:t>відповідну діяльність інших суб’єктів, діяльність чи операції яких пов’язані з предметом аудиту;</a:t>
            </a:r>
          </a:p>
          <a:p>
            <a:pPr lvl="1">
              <a:spcBef>
                <a:spcPts val="0"/>
              </a:spcBef>
              <a:spcAft>
                <a:spcPts val="0"/>
              </a:spcAft>
            </a:pPr>
            <a:r>
              <a:rPr lang="uk-UA" sz="1600" dirty="0">
                <a:latin typeface="+mn-lt"/>
              </a:rPr>
              <a:t>відповідні нормативно-правові акти;</a:t>
            </a:r>
          </a:p>
          <a:p>
            <a:pPr lvl="1">
              <a:spcBef>
                <a:spcPts val="0"/>
              </a:spcBef>
              <a:spcAft>
                <a:spcPts val="0"/>
              </a:spcAft>
            </a:pPr>
            <a:r>
              <a:rPr lang="uk-UA" sz="1600" dirty="0">
                <a:latin typeface="+mn-lt"/>
              </a:rPr>
              <a:t>інші зовнішні фактори;</a:t>
            </a:r>
          </a:p>
          <a:p>
            <a:pPr lvl="1">
              <a:spcBef>
                <a:spcPts val="0"/>
              </a:spcBef>
              <a:spcAft>
                <a:spcPts val="0"/>
              </a:spcAft>
            </a:pPr>
            <a:r>
              <a:rPr lang="uk-UA" sz="1600" dirty="0">
                <a:latin typeface="+mn-lt"/>
              </a:rPr>
              <a:t>характер операцій;</a:t>
            </a:r>
          </a:p>
          <a:p>
            <a:pPr lvl="1">
              <a:spcBef>
                <a:spcPts val="0"/>
              </a:spcBef>
              <a:spcAft>
                <a:spcPts val="0"/>
              </a:spcAft>
            </a:pPr>
            <a:r>
              <a:rPr lang="uk-UA" sz="1600" dirty="0">
                <a:latin typeface="+mn-lt"/>
              </a:rPr>
              <a:t>внутрішні механізми управління;</a:t>
            </a:r>
          </a:p>
          <a:p>
            <a:pPr lvl="1">
              <a:spcBef>
                <a:spcPts val="0"/>
              </a:spcBef>
              <a:spcAft>
                <a:spcPts val="0"/>
              </a:spcAft>
            </a:pPr>
            <a:r>
              <a:rPr lang="uk-UA" sz="1600" dirty="0">
                <a:latin typeface="+mn-lt"/>
              </a:rPr>
              <a:t>цілі та стратегії;</a:t>
            </a:r>
          </a:p>
          <a:p>
            <a:pPr lvl="1">
              <a:spcBef>
                <a:spcPts val="0"/>
              </a:spcBef>
              <a:spcAft>
                <a:spcPts val="0"/>
              </a:spcAft>
            </a:pPr>
            <a:r>
              <a:rPr lang="uk-UA" sz="1600" dirty="0">
                <a:latin typeface="+mn-lt"/>
              </a:rPr>
              <a:t>показники ефективності.</a:t>
            </a:r>
            <a:endParaRPr lang="uk-UA" sz="1600" i="1" dirty="0">
              <a:latin typeface="+mn-lt"/>
            </a:endParaRPr>
          </a:p>
          <a:p>
            <a:r>
              <a:rPr lang="uk-UA" sz="1800" dirty="0">
                <a:latin typeface="+mn-lt"/>
              </a:rPr>
              <a:t>Аудитори повинні отримати розуміння внутрішнього контролю, що стосується предмета аудиту. </a:t>
            </a:r>
          </a:p>
          <a:p>
            <a:r>
              <a:rPr lang="uk-UA" sz="1800" dirty="0">
                <a:latin typeface="+mn-lt"/>
              </a:rPr>
              <a:t>Коли предмет аудиту визначено, аудитори оцінюють заходи внутрішнього контролю, які існують для зменшення ризику невідповідності критеріям або існування суттєвих викривлень в інформації про предмет аудиту.</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14</a:t>
            </a:fld>
            <a:endParaRPr lang="uk-UA"/>
          </a:p>
        </p:txBody>
      </p:sp>
      <p:pic>
        <p:nvPicPr>
          <p:cNvPr id="2050" name="Picture 2" descr="Человечек с лупой - фото и картинки abrakadabra.fun">
            <a:extLst>
              <a:ext uri="{FF2B5EF4-FFF2-40B4-BE49-F238E27FC236}">
                <a16:creationId xmlns:a16="http://schemas.microsoft.com/office/drawing/2014/main" id="{C55FF2D5-3413-20AE-93B8-B18EFB27F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1" y="2170231"/>
            <a:ext cx="1589973" cy="261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1591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56196" y="103811"/>
            <a:ext cx="6745009" cy="1386691"/>
          </a:xfrm>
        </p:spPr>
        <p:txBody>
          <a:bodyPr anchor="ctr">
            <a:noAutofit/>
          </a:bodyPr>
          <a:lstStyle/>
          <a:p>
            <a:pPr marL="0" lvl="0" indent="0">
              <a:spcBef>
                <a:spcPts val="0"/>
              </a:spcBef>
              <a:buNone/>
            </a:pPr>
            <a:r>
              <a:rPr lang="uk-UA" sz="2200" dirty="0">
                <a:latin typeface="+mn-lt"/>
              </a:rPr>
              <a:t>Невід’ємним елементом середовища об’єкта контролю або інших суб’єктів, діяльність чи операції яких пов’язані з предметом аудиту, є їх </a:t>
            </a:r>
            <a:r>
              <a:rPr lang="uk-UA" sz="2200" b="1" dirty="0">
                <a:latin typeface="+mn-lt"/>
              </a:rPr>
              <a:t>системи внутрішнього </a:t>
            </a:r>
            <a:r>
              <a:rPr lang="uk-UA" sz="2200" b="1" dirty="0" smtClean="0">
                <a:latin typeface="+mn-lt"/>
              </a:rPr>
              <a:t>контролю</a:t>
            </a:r>
            <a:endParaRPr lang="uk-UA" sz="2200" b="1"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5" name="Номер слайда 4"/>
          <p:cNvSpPr>
            <a:spLocks noGrp="1"/>
          </p:cNvSpPr>
          <p:nvPr>
            <p:ph type="sldNum" sz="quarter" idx="12"/>
          </p:nvPr>
        </p:nvSpPr>
        <p:spPr/>
        <p:txBody>
          <a:bodyPr/>
          <a:lstStyle/>
          <a:p>
            <a:fld id="{9681E3D1-0EE9-7E4A-80CF-448C84F25691}" type="slidenum">
              <a:rPr lang="uk-UA" smtClean="0"/>
              <a:t>15</a:t>
            </a:fld>
            <a:endParaRPr lang="uk-UA"/>
          </a:p>
        </p:txBody>
      </p:sp>
      <p:graphicFrame>
        <p:nvGraphicFramePr>
          <p:cNvPr id="11" name="Diagram 10">
            <a:extLst>
              <a:ext uri="{FF2B5EF4-FFF2-40B4-BE49-F238E27FC236}">
                <a16:creationId xmlns:a16="http://schemas.microsoft.com/office/drawing/2014/main" id="{95C5AB7C-91D5-7BC5-75C1-008D3EBFD11A}"/>
              </a:ext>
            </a:extLst>
          </p:cNvPr>
          <p:cNvGraphicFramePr/>
          <p:nvPr>
            <p:extLst>
              <p:ext uri="{D42A27DB-BD31-4B8C-83A1-F6EECF244321}">
                <p14:modId xmlns:p14="http://schemas.microsoft.com/office/powerpoint/2010/main" val="2993348953"/>
              </p:ext>
            </p:extLst>
          </p:nvPr>
        </p:nvGraphicFramePr>
        <p:xfrm>
          <a:off x="367123" y="1444384"/>
          <a:ext cx="11279932" cy="463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301" y="77921"/>
            <a:ext cx="1480335" cy="1366463"/>
          </a:xfrm>
          <a:prstGeom prst="rect">
            <a:avLst/>
          </a:prstGeom>
        </p:spPr>
      </p:pic>
    </p:spTree>
    <p:extLst>
      <p:ext uri="{BB962C8B-B14F-4D97-AF65-F5344CB8AC3E}">
        <p14:creationId xmlns:p14="http://schemas.microsoft.com/office/powerpoint/2010/main" val="47340240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434" y="1939754"/>
            <a:ext cx="3832533" cy="2606122"/>
          </a:xfrm>
          <a:prstGeom prst="rect">
            <a:avLst/>
          </a:prstGeom>
        </p:spPr>
      </p:pic>
      <p:sp>
        <p:nvSpPr>
          <p:cNvPr id="2" name="Заголовок 1"/>
          <p:cNvSpPr>
            <a:spLocks noGrp="1"/>
          </p:cNvSpPr>
          <p:nvPr>
            <p:ph type="title"/>
          </p:nvPr>
        </p:nvSpPr>
        <p:spPr>
          <a:xfrm>
            <a:off x="2299063" y="242033"/>
            <a:ext cx="5303520" cy="875846"/>
          </a:xfrm>
        </p:spPr>
        <p:txBody>
          <a:bodyPr>
            <a:normAutofit/>
          </a:bodyPr>
          <a:lstStyle/>
          <a:p>
            <a:r>
              <a:rPr lang="uk-UA" sz="2400" dirty="0">
                <a:latin typeface="+mn-lt"/>
              </a:rPr>
              <a:t>Система внутрішнього </a:t>
            </a:r>
            <a:r>
              <a:rPr lang="uk-UA" sz="2400" dirty="0" smtClean="0">
                <a:latin typeface="+mn-lt"/>
              </a:rPr>
              <a:t>контролю розпорядників бюджетних коштів</a:t>
            </a:r>
            <a:endParaRPr lang="uk-UA" sz="2400" dirty="0">
              <a:latin typeface="+mn-lt"/>
            </a:endParaRPr>
          </a:p>
        </p:txBody>
      </p:sp>
      <p:sp>
        <p:nvSpPr>
          <p:cNvPr id="3" name="Объект 2"/>
          <p:cNvSpPr>
            <a:spLocks noGrp="1"/>
          </p:cNvSpPr>
          <p:nvPr>
            <p:ph idx="1"/>
          </p:nvPr>
        </p:nvSpPr>
        <p:spPr>
          <a:xfrm>
            <a:off x="72539" y="1629302"/>
            <a:ext cx="8313816" cy="4224375"/>
          </a:xfrm>
        </p:spPr>
        <p:txBody>
          <a:bodyPr anchor="ctr">
            <a:noAutofit/>
          </a:bodyPr>
          <a:lstStyle/>
          <a:p>
            <a:pPr lvl="0"/>
            <a:r>
              <a:rPr lang="uk-UA" sz="1800" b="1" dirty="0">
                <a:latin typeface="+mn-lt"/>
              </a:rPr>
              <a:t>Система внутрішнього контролю </a:t>
            </a:r>
            <a:r>
              <a:rPr lang="uk-UA" sz="1800" dirty="0">
                <a:latin typeface="+mn-lt"/>
              </a:rPr>
              <a:t>– впроваджені керівником установи політики, правила і заходи, які забезпечують функціонування, взаємозв’язок та підтримку всіх елементів внутрішнього контролю і спрямовані на досягнення визначених мети (місії), стратегічних та інших цілей, завдань, планів і вимог щодо діяльності установи </a:t>
            </a:r>
            <a:r>
              <a:rPr lang="uk-UA" sz="1800" i="1" dirty="0">
                <a:latin typeface="+mn-lt"/>
              </a:rPr>
              <a:t>(Постанова КМУ № 1062, п.2 Основних засад).</a:t>
            </a:r>
          </a:p>
          <a:p>
            <a:pPr lvl="0"/>
            <a:r>
              <a:rPr lang="uk-UA" sz="1800" dirty="0">
                <a:latin typeface="+mn-lt"/>
              </a:rPr>
              <a:t>Система внутрішнього контролю</a:t>
            </a:r>
            <a:r>
              <a:rPr lang="uk-UA" sz="1800" dirty="0" smtClean="0">
                <a:latin typeface="+mn-lt"/>
              </a:rPr>
              <a:t> складається з політик, структур, процедур, процесів і завдань, які допомагають об’єкту контролю належним чином реагувати на ризики невідповідності критеріям.</a:t>
            </a:r>
          </a:p>
          <a:p>
            <a:pPr lvl="0"/>
            <a:r>
              <a:rPr lang="uk-UA" sz="1800" dirty="0" smtClean="0">
                <a:latin typeface="+mn-lt"/>
              </a:rPr>
              <a:t>Розпорядники бюджетних коштів в особі їх керівників організовують внутрішній контроль і внутрішній аудит та забезпечують їх здійснення у своїх установах і на підприємствах, в установах та організаціях, що належать до сфери управління таких розпорядників бюджетних коштів </a:t>
            </a:r>
            <a:r>
              <a:rPr lang="uk-UA" sz="1800" i="1" dirty="0" smtClean="0">
                <a:latin typeface="+mn-lt"/>
              </a:rPr>
              <a:t>(частина третя статті 26 Бюджетного Кодексу України</a:t>
            </a:r>
            <a:r>
              <a:rPr lang="uk-UA" sz="1800" i="1" dirty="0" smtClean="0">
                <a:latin typeface="+mn-lt"/>
              </a:rPr>
              <a:t>).</a:t>
            </a:r>
            <a:endParaRPr lang="uk-UA" sz="1800" i="1"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16</a:t>
            </a:fld>
            <a:endParaRPr lang="uk-UA"/>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2538" y="43543"/>
            <a:ext cx="2078445" cy="1558834"/>
          </a:xfrm>
          <a:prstGeom prst="rect">
            <a:avLst/>
          </a:prstGeom>
        </p:spPr>
      </p:pic>
    </p:spTree>
    <p:extLst>
      <p:ext uri="{BB962C8B-B14F-4D97-AF65-F5344CB8AC3E}">
        <p14:creationId xmlns:p14="http://schemas.microsoft.com/office/powerpoint/2010/main" val="19590063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0" y="100886"/>
            <a:ext cx="1349829" cy="1349829"/>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44738" y="1938395"/>
            <a:ext cx="3647262" cy="3257005"/>
          </a:xfrm>
          <a:prstGeom prst="rect">
            <a:avLst/>
          </a:prstGeom>
        </p:spPr>
      </p:pic>
      <p:sp>
        <p:nvSpPr>
          <p:cNvPr id="2" name="Заголовок 1"/>
          <p:cNvSpPr>
            <a:spLocks noGrp="1"/>
          </p:cNvSpPr>
          <p:nvPr>
            <p:ph type="title"/>
          </p:nvPr>
        </p:nvSpPr>
        <p:spPr>
          <a:xfrm>
            <a:off x="1645923" y="332352"/>
            <a:ext cx="3701142" cy="875846"/>
          </a:xfrm>
        </p:spPr>
        <p:txBody>
          <a:bodyPr/>
          <a:lstStyle/>
          <a:p>
            <a:r>
              <a:rPr lang="uk-UA" dirty="0">
                <a:latin typeface="+mn-lt"/>
              </a:rPr>
              <a:t>Важливо </a:t>
            </a:r>
            <a:r>
              <a:rPr lang="uk-UA" dirty="0" smtClean="0">
                <a:latin typeface="+mn-lt"/>
              </a:rPr>
              <a:t>пам’ятати!</a:t>
            </a:r>
            <a:endParaRPr lang="uk-UA" dirty="0">
              <a:latin typeface="+mn-lt"/>
            </a:endParaRPr>
          </a:p>
        </p:txBody>
      </p:sp>
      <p:sp>
        <p:nvSpPr>
          <p:cNvPr id="3" name="Объект 2"/>
          <p:cNvSpPr>
            <a:spLocks noGrp="1"/>
          </p:cNvSpPr>
          <p:nvPr>
            <p:ph idx="1"/>
          </p:nvPr>
        </p:nvSpPr>
        <p:spPr>
          <a:xfrm>
            <a:off x="827314" y="1348307"/>
            <a:ext cx="8090264" cy="4437180"/>
          </a:xfrm>
        </p:spPr>
        <p:txBody>
          <a:bodyPr anchor="ctr">
            <a:noAutofit/>
          </a:bodyPr>
          <a:lstStyle/>
          <a:p>
            <a:pPr lvl="0"/>
            <a:r>
              <a:rPr lang="uk-UA" sz="2000" dirty="0" smtClean="0">
                <a:latin typeface="+mn-lt"/>
              </a:rPr>
              <a:t>внутрішній контроль не є подією або заходом; </a:t>
            </a:r>
          </a:p>
          <a:p>
            <a:pPr lvl="0"/>
            <a:r>
              <a:rPr lang="uk-UA" sz="2000" dirty="0" smtClean="0">
                <a:latin typeface="+mn-lt"/>
              </a:rPr>
              <a:t>внутрішній контроль повинен мати постійний та системний характер та бути вбудованим у діяльність об’єкта контролю або іншого суб’єкта, пов’язаного з предметом аудиту, планування та виконання операцій, їх моніторингу;</a:t>
            </a:r>
          </a:p>
          <a:p>
            <a:pPr lvl="0"/>
            <a:r>
              <a:rPr lang="uk-UA" sz="2000" dirty="0" smtClean="0">
                <a:latin typeface="+mn-lt"/>
              </a:rPr>
              <a:t>якщо об’єкт контролю або інший суб’єкт, пов’язаний з предметом аудиту, належно контролює досліджувані операції, аудитори виконують процедури для отримання впевненості у тому, що вони відповідають критеріям аудиту; </a:t>
            </a:r>
          </a:p>
          <a:p>
            <a:pPr lvl="0"/>
            <a:r>
              <a:rPr lang="uk-UA" sz="2000" dirty="0" smtClean="0">
                <a:latin typeface="+mn-lt"/>
              </a:rPr>
              <a:t>аудитори по суті дають відповідь на питання: </a:t>
            </a:r>
            <a:r>
              <a:rPr lang="uk-UA" sz="2000" b="1" dirty="0" smtClean="0">
                <a:latin typeface="+mn-lt"/>
              </a:rPr>
              <a:t>чи достатніми є заходи контролю, встановлені керівництвом об’єкта контролю щодо предмету аудиту, для виявлення невідповідностей та оперативного реагування на них належним чином?</a:t>
            </a:r>
            <a:endParaRPr lang="uk-UA" sz="2000" b="1" dirty="0">
              <a:latin typeface="+mn-lt"/>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17</a:t>
            </a:fld>
            <a:endParaRPr lang="uk-UA"/>
          </a:p>
        </p:txBody>
      </p:sp>
    </p:spTree>
    <p:extLst>
      <p:ext uri="{BB962C8B-B14F-4D97-AF65-F5344CB8AC3E}">
        <p14:creationId xmlns:p14="http://schemas.microsoft.com/office/powerpoint/2010/main" val="363084008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33304" cy="1245179"/>
          </a:xfrm>
          <a:prstGeom prst="rect">
            <a:avLst/>
          </a:prstGeom>
        </p:spPr>
      </p:pic>
      <p:sp>
        <p:nvSpPr>
          <p:cNvPr id="2" name="Заголовок 1"/>
          <p:cNvSpPr>
            <a:spLocks noGrp="1"/>
          </p:cNvSpPr>
          <p:nvPr>
            <p:ph type="title"/>
          </p:nvPr>
        </p:nvSpPr>
        <p:spPr>
          <a:xfrm>
            <a:off x="2130664" y="167059"/>
            <a:ext cx="6341388" cy="875846"/>
          </a:xfrm>
        </p:spPr>
        <p:txBody>
          <a:bodyPr>
            <a:normAutofit/>
          </a:bodyPr>
          <a:lstStyle/>
          <a:p>
            <a:r>
              <a:rPr lang="uk-UA" dirty="0" smtClean="0">
                <a:latin typeface="+mn-lt"/>
              </a:rPr>
              <a:t>Елементи системи внутрішнього контролю</a:t>
            </a:r>
            <a:endParaRPr lang="uk-UA"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18</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2179677118"/>
              </p:ext>
            </p:extLst>
          </p:nvPr>
        </p:nvGraphicFramePr>
        <p:xfrm>
          <a:off x="625839" y="1209964"/>
          <a:ext cx="10965797" cy="4508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spTree>
    <p:extLst>
      <p:ext uri="{BB962C8B-B14F-4D97-AF65-F5344CB8AC3E}">
        <p14:creationId xmlns:p14="http://schemas.microsoft.com/office/powerpoint/2010/main" val="225117170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933304" cy="1245179"/>
          </a:xfrm>
          <a:prstGeom prst="rect">
            <a:avLst/>
          </a:prstGeom>
        </p:spPr>
      </p:pic>
      <p:sp>
        <p:nvSpPr>
          <p:cNvPr id="2" name="Заголовок 1"/>
          <p:cNvSpPr>
            <a:spLocks noGrp="1"/>
          </p:cNvSpPr>
          <p:nvPr>
            <p:ph type="title"/>
          </p:nvPr>
        </p:nvSpPr>
        <p:spPr>
          <a:xfrm>
            <a:off x="2211978" y="161080"/>
            <a:ext cx="5930537" cy="875846"/>
          </a:xfrm>
        </p:spPr>
        <p:txBody>
          <a:bodyPr>
            <a:normAutofit/>
          </a:bodyPr>
          <a:lstStyle/>
          <a:p>
            <a:r>
              <a:rPr lang="uk-UA" dirty="0" smtClean="0">
                <a:latin typeface="+mn-lt"/>
              </a:rPr>
              <a:t>Елементи системи внутрішнього контролю </a:t>
            </a:r>
            <a:r>
              <a:rPr lang="uk-UA" i="1" dirty="0" smtClean="0">
                <a:latin typeface="+mn-lt"/>
              </a:rPr>
              <a:t>(продовження)</a:t>
            </a:r>
            <a:endParaRPr lang="uk-UA" i="1"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19</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3969834060"/>
              </p:ext>
            </p:extLst>
          </p:nvPr>
        </p:nvGraphicFramePr>
        <p:xfrm>
          <a:off x="625839" y="1256144"/>
          <a:ext cx="11002743" cy="46551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spTree>
    <p:extLst>
      <p:ext uri="{BB962C8B-B14F-4D97-AF65-F5344CB8AC3E}">
        <p14:creationId xmlns:p14="http://schemas.microsoft.com/office/powerpoint/2010/main" val="13146718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2618" y="234498"/>
            <a:ext cx="6654600" cy="875846"/>
          </a:xfrm>
        </p:spPr>
        <p:txBody>
          <a:bodyPr/>
          <a:lstStyle/>
          <a:p>
            <a:r>
              <a:rPr lang="uk-UA" dirty="0">
                <a:latin typeface="+mn-lt"/>
              </a:rPr>
              <a:t>Наш план:</a:t>
            </a:r>
            <a:endParaRPr lang="en-US" dirty="0">
              <a:latin typeface="+mn-l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985691019"/>
              </p:ext>
            </p:extLst>
          </p:nvPr>
        </p:nvGraphicFramePr>
        <p:xfrm>
          <a:off x="441037" y="1276598"/>
          <a:ext cx="11342688" cy="3766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36" y="75774"/>
            <a:ext cx="1222602" cy="1193293"/>
          </a:xfrm>
          <a:prstGeom prst="rect">
            <a:avLst/>
          </a:prstGeom>
        </p:spPr>
      </p:pic>
      <p:sp>
        <p:nvSpPr>
          <p:cNvPr id="6" name="Заголовок 1"/>
          <p:cNvSpPr txBox="1">
            <a:spLocks/>
          </p:cNvSpPr>
          <p:nvPr/>
        </p:nvSpPr>
        <p:spPr>
          <a:xfrm>
            <a:off x="1256145" y="5181600"/>
            <a:ext cx="10437090" cy="87584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2800" b="1" kern="1200">
                <a:solidFill>
                  <a:schemeClr val="tx1"/>
                </a:solidFill>
                <a:latin typeface="Raleway" panose="020B0503030101060003" pitchFamily="34" charset="77"/>
                <a:ea typeface="+mj-ea"/>
                <a:cs typeface="+mj-cs"/>
              </a:defRPr>
            </a:lvl1pPr>
          </a:lstStyle>
          <a:p>
            <a:r>
              <a:rPr lang="uk-UA" dirty="0">
                <a:latin typeface="+mn-lt"/>
              </a:rPr>
              <a:t>Наша мета </a:t>
            </a:r>
            <a:r>
              <a:rPr lang="uk-UA" b="0" dirty="0">
                <a:latin typeface="+mn-lt"/>
              </a:rPr>
              <a:t>– </a:t>
            </a:r>
            <a:r>
              <a:rPr lang="uk-UA" b="0" dirty="0" smtClean="0">
                <a:latin typeface="+mn-lt"/>
              </a:rPr>
              <a:t>визначити основні аспекти розуміння предмета аудиту та / або об'єкта контролю, що впливатимуть на проведення аудиту відповідності</a:t>
            </a:r>
            <a:endParaRPr lang="uk-UA" b="0" dirty="0">
              <a:latin typeface="+mn-lt"/>
            </a:endParaRPr>
          </a:p>
        </p:txBody>
      </p:sp>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97" y="5181600"/>
            <a:ext cx="1052438" cy="1052438"/>
          </a:xfrm>
          <a:prstGeom prst="rect">
            <a:avLst/>
          </a:prstGeom>
        </p:spPr>
      </p:pic>
      <p:pic>
        <p:nvPicPr>
          <p:cNvPr id="8" name="Рисунок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037" y="6450851"/>
            <a:ext cx="1234860" cy="305127"/>
          </a:xfrm>
          <a:prstGeom prst="rect">
            <a:avLst/>
          </a:prstGeom>
        </p:spPr>
      </p:pic>
      <p:sp>
        <p:nvSpPr>
          <p:cNvPr id="9" name="TextBox 8">
            <a:extLst>
              <a:ext uri="{FF2B5EF4-FFF2-40B4-BE49-F238E27FC236}">
                <a16:creationId xmlns:a16="http://schemas.microsoft.com/office/drawing/2014/main" id="{E424A93C-CE4F-4B2F-BE89-5D25C4142B68}"/>
              </a:ext>
            </a:extLst>
          </p:cNvPr>
          <p:cNvSpPr txBox="1"/>
          <p:nvPr/>
        </p:nvSpPr>
        <p:spPr>
          <a:xfrm>
            <a:off x="2043515" y="629431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2</a:t>
            </a:fld>
            <a:endParaRPr lang="uk-UA"/>
          </a:p>
        </p:txBody>
      </p:sp>
    </p:spTree>
    <p:extLst>
      <p:ext uri="{BB962C8B-B14F-4D97-AF65-F5344CB8AC3E}">
        <p14:creationId xmlns:p14="http://schemas.microsoft.com/office/powerpoint/2010/main" val="416181121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Человечки для презентаций - фото и картинки abrakadabra.fun">
            <a:extLst>
              <a:ext uri="{FF2B5EF4-FFF2-40B4-BE49-F238E27FC236}">
                <a16:creationId xmlns:a16="http://schemas.microsoft.com/office/drawing/2014/main" id="{6429BD7D-A007-C303-4484-E49A8FE822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79" t="1078" r="14714" b="3443"/>
          <a:stretch/>
        </p:blipFill>
        <p:spPr bwMode="auto">
          <a:xfrm>
            <a:off x="9300753" y="1227308"/>
            <a:ext cx="2855862" cy="425343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4172" y="236088"/>
            <a:ext cx="8027915" cy="875846"/>
          </a:xfrm>
        </p:spPr>
        <p:txBody>
          <a:bodyPr/>
          <a:lstStyle/>
          <a:p>
            <a:r>
              <a:rPr lang="uk-UA" dirty="0">
                <a:latin typeface="+mn-lt"/>
              </a:rPr>
              <a:t>Аудитор повинен визначити, чи зафіксовано внутрішніми документами:</a:t>
            </a:r>
          </a:p>
        </p:txBody>
      </p:sp>
      <p:sp>
        <p:nvSpPr>
          <p:cNvPr id="3" name="Объект 2"/>
          <p:cNvSpPr>
            <a:spLocks noGrp="1"/>
          </p:cNvSpPr>
          <p:nvPr>
            <p:ph idx="1"/>
          </p:nvPr>
        </p:nvSpPr>
        <p:spPr>
          <a:xfrm>
            <a:off x="252548" y="1396784"/>
            <a:ext cx="9048205" cy="4298622"/>
          </a:xfrm>
        </p:spPr>
        <p:txBody>
          <a:bodyPr anchor="ctr">
            <a:noAutofit/>
          </a:bodyPr>
          <a:lstStyle/>
          <a:p>
            <a:pPr lvl="0"/>
            <a:r>
              <a:rPr lang="uk-UA" sz="2000" dirty="0" smtClean="0">
                <a:latin typeface="+mn-lt"/>
              </a:rPr>
              <a:t>управлінську відповідальність та підзвітність керівника та працівників об’єкта контролю за виконання покладених на них завдань та обов’язків відповідно до актів законодавства та внутрішніх документів;</a:t>
            </a:r>
          </a:p>
          <a:p>
            <a:pPr lvl="0"/>
            <a:r>
              <a:rPr lang="uk-UA" sz="2000" dirty="0" smtClean="0">
                <a:latin typeface="+mn-lt"/>
              </a:rPr>
              <a:t>відповідальність та підзвітність керівника за належне управління та розвиток об’єкта контролю, а також досягнення визначених мети (місії), стратегічних та інших цілей, завдань, планів і вимог щодо діяльності об’єкта контролю;</a:t>
            </a:r>
          </a:p>
          <a:p>
            <a:pPr lvl="0"/>
            <a:r>
              <a:rPr lang="uk-UA" sz="2000" dirty="0" smtClean="0">
                <a:latin typeface="+mn-lt"/>
              </a:rPr>
              <a:t>відповідальність та підзвітність керівника об’єкта контролю за законне, економічне, ефективне, результативне і прозоре управління бюджетними коштами, об’єктами державної власності та іншими ресурсами, а також щодо питань, які пов’язані з предметом аудиту;</a:t>
            </a:r>
          </a:p>
          <a:p>
            <a:pPr lvl="0"/>
            <a:r>
              <a:rPr lang="uk-UA" sz="2000" dirty="0" smtClean="0">
                <a:latin typeface="+mn-lt"/>
              </a:rPr>
              <a:t>відповідальність керівника об’єкта контролю за організацію та здійснення внутрішнього контролю</a:t>
            </a:r>
            <a:endParaRPr lang="uk-UA" sz="2000"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20</a:t>
            </a:fld>
            <a:endParaRPr lang="uk-UA"/>
          </a:p>
        </p:txBody>
      </p:sp>
    </p:spTree>
    <p:extLst>
      <p:ext uri="{BB962C8B-B14F-4D97-AF65-F5344CB8AC3E}">
        <p14:creationId xmlns:p14="http://schemas.microsoft.com/office/powerpoint/2010/main" val="159340752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1601" y="564629"/>
            <a:ext cx="6834841" cy="875846"/>
          </a:xfrm>
        </p:spPr>
        <p:txBody>
          <a:bodyPr>
            <a:normAutofit/>
          </a:bodyPr>
          <a:lstStyle/>
          <a:p>
            <a:r>
              <a:rPr lang="uk-UA" dirty="0" smtClean="0">
                <a:latin typeface="+mn-lt"/>
              </a:rPr>
              <a:t>Виявлення ризиків системи внутрішнього контролю</a:t>
            </a:r>
            <a:endParaRPr lang="uk-UA"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21</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3246227874"/>
              </p:ext>
            </p:extLst>
          </p:nvPr>
        </p:nvGraphicFramePr>
        <p:xfrm>
          <a:off x="0" y="1440475"/>
          <a:ext cx="12192000" cy="4359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UA"/>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0735"/>
            <a:ext cx="1371601" cy="1796796"/>
          </a:xfrm>
          <a:prstGeom prst="rect">
            <a:avLst/>
          </a:prstGeom>
        </p:spPr>
      </p:pic>
    </p:spTree>
    <p:extLst>
      <p:ext uri="{BB962C8B-B14F-4D97-AF65-F5344CB8AC3E}">
        <p14:creationId xmlns:p14="http://schemas.microsoft.com/office/powerpoint/2010/main" val="362784447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2" y="236088"/>
            <a:ext cx="8027915" cy="875846"/>
          </a:xfrm>
        </p:spPr>
        <p:txBody>
          <a:bodyPr/>
          <a:lstStyle/>
          <a:p>
            <a:r>
              <a:rPr lang="uk-UA" dirty="0">
                <a:latin typeface="+mn-lt"/>
              </a:rPr>
              <a:t>Оцінка внутрішнього середовища</a:t>
            </a:r>
          </a:p>
        </p:txBody>
      </p:sp>
      <p:sp>
        <p:nvSpPr>
          <p:cNvPr id="3" name="Объект 2"/>
          <p:cNvSpPr>
            <a:spLocks noGrp="1"/>
          </p:cNvSpPr>
          <p:nvPr>
            <p:ph idx="1"/>
          </p:nvPr>
        </p:nvSpPr>
        <p:spPr>
          <a:xfrm>
            <a:off x="3265714" y="990014"/>
            <a:ext cx="8682445" cy="4906139"/>
          </a:xfrm>
        </p:spPr>
        <p:txBody>
          <a:bodyPr anchor="ctr">
            <a:noAutofit/>
          </a:bodyPr>
          <a:lstStyle/>
          <a:p>
            <a:pPr lvl="0"/>
            <a:r>
              <a:rPr lang="uk-UA" sz="2000" dirty="0" smtClean="0">
                <a:latin typeface="+mn-lt"/>
              </a:rPr>
              <a:t>Створене внутрішнє середовище об’єкта контролю є основою системи внутрішнього контролю</a:t>
            </a:r>
          </a:p>
          <a:p>
            <a:pPr lvl="0"/>
            <a:r>
              <a:rPr lang="uk-UA" sz="2000" dirty="0" smtClean="0">
                <a:latin typeface="+mn-lt"/>
              </a:rPr>
              <a:t>Аудитор повинен оцінити </a:t>
            </a:r>
            <a:r>
              <a:rPr lang="uk-UA" sz="2000" b="1" dirty="0" smtClean="0">
                <a:latin typeface="+mn-lt"/>
              </a:rPr>
              <a:t>(в частині операцій, пов’язаних з предметом аудиту)</a:t>
            </a:r>
            <a:r>
              <a:rPr lang="uk-UA" sz="2000" dirty="0" smtClean="0">
                <a:latin typeface="+mn-lt"/>
              </a:rPr>
              <a:t>:</a:t>
            </a:r>
          </a:p>
          <a:p>
            <a:pPr lvl="1"/>
            <a:r>
              <a:rPr lang="uk-UA" sz="2000" dirty="0" smtClean="0">
                <a:latin typeface="+mn-lt"/>
              </a:rPr>
              <a:t>сформовану організаційну структуру;</a:t>
            </a:r>
          </a:p>
          <a:p>
            <a:pPr lvl="1"/>
            <a:r>
              <a:rPr lang="uk-UA" sz="2000" dirty="0" smtClean="0">
                <a:latin typeface="+mn-lt"/>
              </a:rPr>
              <a:t>порядки виконання нормативно-правових вимог щодо діяльності;</a:t>
            </a:r>
          </a:p>
          <a:p>
            <a:pPr lvl="1"/>
            <a:r>
              <a:rPr lang="uk-UA" sz="2000" dirty="0" smtClean="0">
                <a:latin typeface="+mn-lt"/>
              </a:rPr>
              <a:t>розподіл повноважень та ставлення працівників до управлінської відповідальності та підзвітності.</a:t>
            </a:r>
          </a:p>
          <a:p>
            <a:pPr lvl="0"/>
            <a:r>
              <a:rPr lang="uk-UA" sz="2000" i="1" dirty="0" smtClean="0">
                <a:latin typeface="+mn-lt"/>
              </a:rPr>
              <a:t>Це дає можливість аудиторам з’ясувати, яким чином організовано систему внутрішнього контролю і чи здатна його організаційно-функціональна структура </a:t>
            </a:r>
            <a:r>
              <a:rPr lang="uk-UA" sz="2000" i="1" dirty="0" err="1" smtClean="0">
                <a:latin typeface="+mn-lt"/>
              </a:rPr>
              <a:t>дієво</a:t>
            </a:r>
            <a:r>
              <a:rPr lang="uk-UA" sz="2000" i="1" dirty="0" smtClean="0">
                <a:latin typeface="+mn-lt"/>
              </a:rPr>
              <a:t> виявляти та попереджати випадки невідповідності щодо предмету аудиту.</a:t>
            </a:r>
            <a:endParaRPr lang="uk-UA" sz="2000" i="1"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22</a:t>
            </a:fld>
            <a:endParaRPr lang="uk-UA"/>
          </a:p>
        </p:txBody>
      </p:sp>
      <p:pic>
        <p:nvPicPr>
          <p:cNvPr id="11266" name="Picture 2" descr="Белые человечки">
            <a:extLst>
              <a:ext uri="{FF2B5EF4-FFF2-40B4-BE49-F238E27FC236}">
                <a16:creationId xmlns:a16="http://schemas.microsoft.com/office/drawing/2014/main" id="{853C3388-17EA-E801-1664-78A020D71D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77" t="3443" r="20931" b="8687"/>
          <a:stretch/>
        </p:blipFill>
        <p:spPr bwMode="auto">
          <a:xfrm>
            <a:off x="220354" y="1233854"/>
            <a:ext cx="3045360" cy="420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81207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 y="1874570"/>
            <a:ext cx="3708313" cy="3708313"/>
          </a:xfrm>
          <a:prstGeom prst="rect">
            <a:avLst/>
          </a:prstGeom>
        </p:spPr>
      </p:pic>
      <p:sp>
        <p:nvSpPr>
          <p:cNvPr id="2" name="Заголовок 1"/>
          <p:cNvSpPr>
            <a:spLocks noGrp="1"/>
          </p:cNvSpPr>
          <p:nvPr>
            <p:ph type="title"/>
          </p:nvPr>
        </p:nvSpPr>
        <p:spPr>
          <a:xfrm>
            <a:off x="174172" y="236088"/>
            <a:ext cx="8027915" cy="875846"/>
          </a:xfrm>
        </p:spPr>
        <p:txBody>
          <a:bodyPr/>
          <a:lstStyle/>
          <a:p>
            <a:r>
              <a:rPr lang="uk-UA" dirty="0">
                <a:latin typeface="+mn-lt"/>
              </a:rPr>
              <a:t>Оцінка управління ризиками</a:t>
            </a:r>
          </a:p>
        </p:txBody>
      </p:sp>
      <p:sp>
        <p:nvSpPr>
          <p:cNvPr id="3" name="Объект 2"/>
          <p:cNvSpPr>
            <a:spLocks noGrp="1"/>
          </p:cNvSpPr>
          <p:nvPr>
            <p:ph idx="1"/>
          </p:nvPr>
        </p:nvSpPr>
        <p:spPr>
          <a:xfrm>
            <a:off x="3265714" y="990014"/>
            <a:ext cx="8682445" cy="875847"/>
          </a:xfrm>
        </p:spPr>
        <p:txBody>
          <a:bodyPr anchor="ctr">
            <a:noAutofit/>
          </a:bodyPr>
          <a:lstStyle/>
          <a:p>
            <a:pPr lvl="0"/>
            <a:r>
              <a:rPr lang="uk-UA" sz="1800" dirty="0" smtClean="0">
                <a:latin typeface="+mn-lt"/>
              </a:rPr>
              <a:t>Аудитор повинен оцінити механізми управління ризиками на об’єкті контролю </a:t>
            </a:r>
            <a:br>
              <a:rPr lang="uk-UA" sz="1800" dirty="0" smtClean="0">
                <a:latin typeface="+mn-lt"/>
              </a:rPr>
            </a:br>
            <a:r>
              <a:rPr lang="uk-UA" sz="1800" b="1" dirty="0" smtClean="0">
                <a:latin typeface="+mn-lt"/>
              </a:rPr>
              <a:t>(в частині операцій, пов’язаних з предметом аудиту)</a:t>
            </a:r>
            <a:r>
              <a:rPr lang="uk-UA" sz="1800" dirty="0" smtClean="0">
                <a:latin typeface="+mn-lt"/>
              </a:rPr>
              <a:t>:</a:t>
            </a:r>
            <a:endParaRPr lang="uk-UA" sz="1800"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23</a:t>
            </a:fld>
            <a:endParaRPr lang="uk-UA"/>
          </a:p>
        </p:txBody>
      </p:sp>
      <p:graphicFrame>
        <p:nvGraphicFramePr>
          <p:cNvPr id="4" name="Diagram 3">
            <a:extLst>
              <a:ext uri="{FF2B5EF4-FFF2-40B4-BE49-F238E27FC236}">
                <a16:creationId xmlns:a16="http://schemas.microsoft.com/office/drawing/2014/main" id="{7EE4C192-330D-FD1A-0709-60B2FD92C99F}"/>
              </a:ext>
            </a:extLst>
          </p:cNvPr>
          <p:cNvGraphicFramePr/>
          <p:nvPr>
            <p:extLst>
              <p:ext uri="{D42A27DB-BD31-4B8C-83A1-F6EECF244321}">
                <p14:modId xmlns:p14="http://schemas.microsoft.com/office/powerpoint/2010/main" val="1919352704"/>
              </p:ext>
            </p:extLst>
          </p:nvPr>
        </p:nvGraphicFramePr>
        <p:xfrm>
          <a:off x="3265713" y="1865860"/>
          <a:ext cx="8682445" cy="3888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134331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Фигурки человечков для презентаций">
            <a:extLst>
              <a:ext uri="{FF2B5EF4-FFF2-40B4-BE49-F238E27FC236}">
                <a16:creationId xmlns:a16="http://schemas.microsoft.com/office/drawing/2014/main" id="{53B5C622-E030-288E-E4BD-4057EA089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 y="990015"/>
            <a:ext cx="2672171" cy="476228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4172" y="236088"/>
            <a:ext cx="8027915" cy="875846"/>
          </a:xfrm>
        </p:spPr>
        <p:txBody>
          <a:bodyPr/>
          <a:lstStyle/>
          <a:p>
            <a:r>
              <a:rPr lang="uk-UA" dirty="0">
                <a:latin typeface="+mn-lt"/>
              </a:rPr>
              <a:t>Оцінка заходів контролю</a:t>
            </a:r>
          </a:p>
        </p:txBody>
      </p:sp>
      <p:sp>
        <p:nvSpPr>
          <p:cNvPr id="3" name="Объект 2"/>
          <p:cNvSpPr>
            <a:spLocks noGrp="1"/>
          </p:cNvSpPr>
          <p:nvPr>
            <p:ph idx="1"/>
          </p:nvPr>
        </p:nvSpPr>
        <p:spPr>
          <a:xfrm>
            <a:off x="2043515" y="990015"/>
            <a:ext cx="9904645" cy="1799382"/>
          </a:xfrm>
        </p:spPr>
        <p:txBody>
          <a:bodyPr anchor="ctr">
            <a:noAutofit/>
          </a:bodyPr>
          <a:lstStyle/>
          <a:p>
            <a:pPr lvl="0"/>
            <a:r>
              <a:rPr lang="uk-UA" sz="1800" dirty="0" smtClean="0">
                <a:latin typeface="+mn-lt"/>
              </a:rPr>
              <a:t>Аудитор повинен оцінити заходи контролю, що впроваджені на об’єкті контролю щодо предмету аудиту. </a:t>
            </a:r>
          </a:p>
          <a:p>
            <a:pPr lvl="0"/>
            <a:r>
              <a:rPr lang="uk-UA" sz="1800" dirty="0" smtClean="0">
                <a:latin typeface="+mn-lt"/>
              </a:rPr>
              <a:t>Аудитор повинен з’ясувати, чи розроблені відповідні політики і процедури для здійснення належного впливу на ризики та чи запроваджені управлінські дії керівництва усіх рівнів та працівників. Ці заходи можна поділити на такі:</a:t>
            </a:r>
            <a:endParaRPr lang="uk-UA" sz="1800"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24</a:t>
            </a:fld>
            <a:endParaRPr lang="uk-UA"/>
          </a:p>
        </p:txBody>
      </p:sp>
      <p:graphicFrame>
        <p:nvGraphicFramePr>
          <p:cNvPr id="4" name="Diagram 3">
            <a:extLst>
              <a:ext uri="{FF2B5EF4-FFF2-40B4-BE49-F238E27FC236}">
                <a16:creationId xmlns:a16="http://schemas.microsoft.com/office/drawing/2014/main" id="{7EE4C192-330D-FD1A-0709-60B2FD92C99F}"/>
              </a:ext>
            </a:extLst>
          </p:cNvPr>
          <p:cNvGraphicFramePr/>
          <p:nvPr>
            <p:extLst>
              <p:ext uri="{D42A27DB-BD31-4B8C-83A1-F6EECF244321}">
                <p14:modId xmlns:p14="http://schemas.microsoft.com/office/powerpoint/2010/main" val="3629616083"/>
              </p:ext>
            </p:extLst>
          </p:nvPr>
        </p:nvGraphicFramePr>
        <p:xfrm>
          <a:off x="2201813" y="2696055"/>
          <a:ext cx="9353007" cy="3164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039876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2" y="236088"/>
            <a:ext cx="8027915" cy="875846"/>
          </a:xfrm>
        </p:spPr>
        <p:txBody>
          <a:bodyPr/>
          <a:lstStyle/>
          <a:p>
            <a:r>
              <a:rPr lang="uk-UA" dirty="0">
                <a:latin typeface="+mn-lt"/>
              </a:rPr>
              <a:t>Оцінка інформації та комунікації</a:t>
            </a:r>
          </a:p>
        </p:txBody>
      </p:sp>
      <p:sp>
        <p:nvSpPr>
          <p:cNvPr id="3" name="Объект 2"/>
          <p:cNvSpPr>
            <a:spLocks noGrp="1"/>
          </p:cNvSpPr>
          <p:nvPr>
            <p:ph idx="1"/>
          </p:nvPr>
        </p:nvSpPr>
        <p:spPr>
          <a:xfrm>
            <a:off x="4378263" y="1542791"/>
            <a:ext cx="7176557" cy="3248297"/>
          </a:xfrm>
        </p:spPr>
        <p:txBody>
          <a:bodyPr anchor="ctr">
            <a:noAutofit/>
          </a:bodyPr>
          <a:lstStyle/>
          <a:p>
            <a:pPr lvl="0"/>
            <a:r>
              <a:rPr lang="uk-UA" dirty="0" smtClean="0">
                <a:latin typeface="+mn-lt"/>
              </a:rPr>
              <a:t>встановлення </a:t>
            </a:r>
            <a:r>
              <a:rPr lang="uk-UA" dirty="0">
                <a:latin typeface="+mn-lt"/>
              </a:rPr>
              <a:t>порядку обміну інформацією всередині об’єкта контролю та із зовнішніми користувачами;</a:t>
            </a:r>
          </a:p>
          <a:p>
            <a:pPr lvl="0"/>
            <a:r>
              <a:rPr lang="uk-UA" dirty="0" smtClean="0">
                <a:latin typeface="+mn-lt"/>
              </a:rPr>
              <a:t>розроблення </a:t>
            </a:r>
            <a:r>
              <a:rPr lang="uk-UA" dirty="0">
                <a:latin typeface="+mn-lt"/>
              </a:rPr>
              <a:t>порядку організації та забезпечення доступу до інформації;</a:t>
            </a:r>
          </a:p>
          <a:p>
            <a:pPr lvl="0"/>
            <a:r>
              <a:rPr lang="uk-UA" dirty="0" smtClean="0">
                <a:latin typeface="+mn-lt"/>
              </a:rPr>
              <a:t>розроблення </a:t>
            </a:r>
            <a:r>
              <a:rPr lang="uk-UA" dirty="0">
                <a:latin typeface="+mn-lt"/>
              </a:rPr>
              <a:t>порядку організації документообігу та роботи з документами, графіків складання і подання звітності тощо</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25</a:t>
            </a:fld>
            <a:endParaRPr lang="uk-UA"/>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43" y="1475874"/>
            <a:ext cx="4008442" cy="3433011"/>
          </a:xfrm>
          <a:prstGeom prst="rect">
            <a:avLst/>
          </a:prstGeom>
        </p:spPr>
      </p:pic>
    </p:spTree>
    <p:extLst>
      <p:ext uri="{BB962C8B-B14F-4D97-AF65-F5344CB8AC3E}">
        <p14:creationId xmlns:p14="http://schemas.microsoft.com/office/powerpoint/2010/main" val="18105867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5629"/>
            <a:ext cx="3884023" cy="3663928"/>
          </a:xfrm>
          <a:prstGeom prst="rect">
            <a:avLst/>
          </a:prstGeom>
        </p:spPr>
      </p:pic>
      <p:sp>
        <p:nvSpPr>
          <p:cNvPr id="2" name="Заголовок 1"/>
          <p:cNvSpPr>
            <a:spLocks noGrp="1"/>
          </p:cNvSpPr>
          <p:nvPr>
            <p:ph type="title"/>
          </p:nvPr>
        </p:nvSpPr>
        <p:spPr>
          <a:xfrm>
            <a:off x="174172" y="236088"/>
            <a:ext cx="8027915" cy="875846"/>
          </a:xfrm>
        </p:spPr>
        <p:txBody>
          <a:bodyPr/>
          <a:lstStyle/>
          <a:p>
            <a:r>
              <a:rPr lang="uk-UA" dirty="0">
                <a:latin typeface="+mn-lt"/>
              </a:rPr>
              <a:t>Оцінка моніторингу</a:t>
            </a:r>
          </a:p>
        </p:txBody>
      </p:sp>
      <p:sp>
        <p:nvSpPr>
          <p:cNvPr id="3" name="Объект 2"/>
          <p:cNvSpPr>
            <a:spLocks noGrp="1"/>
          </p:cNvSpPr>
          <p:nvPr>
            <p:ph idx="1"/>
          </p:nvPr>
        </p:nvSpPr>
        <p:spPr>
          <a:xfrm>
            <a:off x="3396343" y="990014"/>
            <a:ext cx="8551817" cy="4906139"/>
          </a:xfrm>
        </p:spPr>
        <p:txBody>
          <a:bodyPr anchor="ctr">
            <a:noAutofit/>
          </a:bodyPr>
          <a:lstStyle/>
          <a:p>
            <a:pPr lvl="0"/>
            <a:r>
              <a:rPr lang="uk-UA" sz="2200" dirty="0" smtClean="0">
                <a:latin typeface="+mn-lt"/>
              </a:rPr>
              <a:t>Аудитор повинен оцінити, чи розроблено та впроваджено моніторинг операцій, пов’язаних з предметом аудиту, на об’єкті контролю. </a:t>
            </a:r>
          </a:p>
          <a:p>
            <a:pPr lvl="1"/>
            <a:r>
              <a:rPr lang="uk-UA" i="1" dirty="0" smtClean="0">
                <a:latin typeface="+mn-lt"/>
              </a:rPr>
              <a:t>Моніторинг повинен забезпечувати адекватне та невідкладне впровадження пропозицій та рекомендацій для усунення існуючих та попередження можливих недоліків системи внутрішнього контролю. </a:t>
            </a:r>
          </a:p>
          <a:p>
            <a:pPr lvl="1"/>
            <a:r>
              <a:rPr lang="uk-UA" i="1" dirty="0" smtClean="0">
                <a:latin typeface="+mn-lt"/>
              </a:rPr>
              <a:t>Такі недоліки повинні своєчасно доводитись до відповідальних осіб для своєчасного вжиття відповідних коригуючих заходів. </a:t>
            </a:r>
          </a:p>
          <a:p>
            <a:pPr lvl="1"/>
            <a:r>
              <a:rPr lang="uk-UA" i="1" dirty="0" smtClean="0">
                <a:latin typeface="+mn-lt"/>
              </a:rPr>
              <a:t>Під час моніторингу оцінюється чи об’єкт контролю досягає цілей, виконуючи свою діяльність.</a:t>
            </a:r>
            <a:endParaRPr lang="uk-UA" i="1"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26</a:t>
            </a:fld>
            <a:endParaRPr lang="uk-UA"/>
          </a:p>
        </p:txBody>
      </p:sp>
    </p:spTree>
    <p:extLst>
      <p:ext uri="{BB962C8B-B14F-4D97-AF65-F5344CB8AC3E}">
        <p14:creationId xmlns:p14="http://schemas.microsoft.com/office/powerpoint/2010/main" val="162926126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8253" y="2259669"/>
            <a:ext cx="8388706" cy="3168073"/>
          </a:xfrm>
        </p:spPr>
        <p:txBody>
          <a:bodyPr anchor="ctr">
            <a:normAutofit/>
          </a:bodyPr>
          <a:lstStyle/>
          <a:p>
            <a:pPr marL="0" indent="0" algn="ctr">
              <a:buNone/>
            </a:pPr>
            <a:r>
              <a:rPr lang="uk-UA" sz="3600" b="1" u="sng" dirty="0">
                <a:solidFill>
                  <a:schemeClr val="accent1">
                    <a:lumMod val="75000"/>
                  </a:schemeClr>
                </a:solidFill>
                <a:effectLst>
                  <a:outerShdw blurRad="38100" dist="38100" dir="2700000" algn="tl">
                    <a:srgbClr val="000000">
                      <a:alpha val="43137"/>
                    </a:srgbClr>
                  </a:outerShdw>
                </a:effectLst>
                <a:latin typeface="+mn-lt"/>
              </a:rPr>
              <a:t>Кейс № 4</a:t>
            </a:r>
          </a:p>
          <a:p>
            <a:pPr marL="0" indent="0" algn="ctr">
              <a:buNone/>
            </a:pPr>
            <a:r>
              <a:rPr lang="uk-UA" sz="3600" b="1" u="sng" dirty="0" smtClean="0">
                <a:solidFill>
                  <a:schemeClr val="accent1">
                    <a:lumMod val="75000"/>
                  </a:schemeClr>
                </a:solidFill>
                <a:effectLst>
                  <a:outerShdw blurRad="38100" dist="38100" dir="2700000" algn="tl">
                    <a:srgbClr val="000000">
                      <a:alpha val="43137"/>
                    </a:srgbClr>
                  </a:outerShdw>
                </a:effectLst>
                <a:latin typeface="+mn-lt"/>
              </a:rPr>
              <a:t>Опитування з метою оцінки елементів системи внутрішнього контролю</a:t>
            </a:r>
            <a:endParaRPr lang="uk-UA" sz="36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64161"/>
            <a:ext cx="3803469" cy="319491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280743"/>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166945" y="6202475"/>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27</a:t>
            </a:fld>
            <a:endParaRPr lang="uk-UA"/>
          </a:p>
        </p:txBody>
      </p:sp>
    </p:spTree>
    <p:extLst>
      <p:ext uri="{BB962C8B-B14F-4D97-AF65-F5344CB8AC3E}">
        <p14:creationId xmlns:p14="http://schemas.microsoft.com/office/powerpoint/2010/main" val="216162911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F7BC6E0-F569-784A-8E2F-2F434918442D}"/>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spcAft>
                <a:spcPts val="600"/>
              </a:spcAft>
            </a:pPr>
            <a:r>
              <a:rPr lang="en-US" sz="3600" i="1" kern="1200" cap="all" dirty="0">
                <a:solidFill>
                  <a:srgbClr val="FFFFFF"/>
                </a:solidFill>
                <a:latin typeface="+mj-lt"/>
                <a:ea typeface="+mj-ea"/>
                <a:cs typeface="+mj-cs"/>
              </a:rPr>
              <a:t>ДЯКУЄМО ЗА УВАГУ!</a:t>
            </a:r>
            <a:endParaRPr lang="en-US" sz="3600" i="1" kern="1200" dirty="0">
              <a:solidFill>
                <a:srgbClr val="FFFFFF"/>
              </a:solidFill>
              <a:latin typeface="+mj-lt"/>
              <a:ea typeface="+mj-ea"/>
              <a:cs typeface="+mj-cs"/>
            </a:endParaRPr>
          </a:p>
        </p:txBody>
      </p:sp>
      <p:pic>
        <p:nvPicPr>
          <p:cNvPr id="3" name="Graphic 2" descr="Coffee with solid fill">
            <a:extLst>
              <a:ext uri="{FF2B5EF4-FFF2-40B4-BE49-F238E27FC236}">
                <a16:creationId xmlns:a16="http://schemas.microsoft.com/office/drawing/2014/main" id="{A95BFA25-E02A-41C2-9D95-00AA558E38A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383296" y="643466"/>
            <a:ext cx="5568739" cy="5568739"/>
          </a:xfrm>
          <a:prstGeom prst="rect">
            <a:avLst/>
          </a:prstGeom>
        </p:spPr>
      </p:pic>
      <p:sp>
        <p:nvSpPr>
          <p:cNvPr id="2" name="Номер слайда 1"/>
          <p:cNvSpPr>
            <a:spLocks noGrp="1"/>
          </p:cNvSpPr>
          <p:nvPr>
            <p:ph type="sldNum" sz="quarter" idx="12"/>
          </p:nvPr>
        </p:nvSpPr>
        <p:spPr/>
        <p:txBody>
          <a:bodyPr/>
          <a:lstStyle/>
          <a:p>
            <a:fld id="{9681E3D1-0EE9-7E4A-80CF-448C84F25691}" type="slidenum">
              <a:rPr lang="uk-UA" smtClean="0"/>
              <a:t>28</a:t>
            </a:fld>
            <a:endParaRPr lang="uk-UA"/>
          </a:p>
        </p:txBody>
      </p:sp>
    </p:spTree>
    <p:extLst>
      <p:ext uri="{BB962C8B-B14F-4D97-AF65-F5344CB8AC3E}">
        <p14:creationId xmlns:p14="http://schemas.microsoft.com/office/powerpoint/2010/main" val="224003095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ate Placeholder 3">
            <a:extLst>
              <a:ext uri="{FF2B5EF4-FFF2-40B4-BE49-F238E27FC236}">
                <a16:creationId xmlns:a16="http://schemas.microsoft.com/office/drawing/2014/main" id="{9B1FFBF2-F96D-4048-B071-462BC5CEAA0F}"/>
              </a:ext>
            </a:extLst>
          </p:cNvPr>
          <p:cNvSpPr txBox="1">
            <a:spLocks/>
          </p:cNvSpPr>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dirty="0"/>
          </a:p>
        </p:txBody>
      </p:sp>
      <p:sp>
        <p:nvSpPr>
          <p:cNvPr id="7" name="Title 1">
            <a:extLst>
              <a:ext uri="{FF2B5EF4-FFF2-40B4-BE49-F238E27FC236}">
                <a16:creationId xmlns:a16="http://schemas.microsoft.com/office/drawing/2014/main" id="{8F7BC6E0-F569-784A-8E2F-2F434918442D}"/>
              </a:ext>
            </a:extLst>
          </p:cNvPr>
          <p:cNvSpPr txBox="1">
            <a:spLocks/>
          </p:cNvSpPr>
          <p:nvPr/>
        </p:nvSpPr>
        <p:spPr>
          <a:xfrm>
            <a:off x="858982" y="1511553"/>
            <a:ext cx="10538691" cy="21956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3600" dirty="0" smtClean="0">
                <a:latin typeface="+mn-lt"/>
              </a:rPr>
              <a:t>Оцінка ризиків, включаючи ризики шахрайства</a:t>
            </a:r>
            <a:endParaRPr lang="uk-UA" sz="4800" i="1" dirty="0">
              <a:latin typeface="+mn-lt"/>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29</a:t>
            </a:fld>
            <a:endParaRPr lang="uk-UA"/>
          </a:p>
        </p:txBody>
      </p:sp>
    </p:spTree>
    <p:extLst>
      <p:ext uri="{BB962C8B-B14F-4D97-AF65-F5344CB8AC3E}">
        <p14:creationId xmlns:p14="http://schemas.microsoft.com/office/powerpoint/2010/main" val="347327049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 y="23485"/>
            <a:ext cx="1728310" cy="1289586"/>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graphicFrame>
        <p:nvGraphicFramePr>
          <p:cNvPr id="6" name="Объект 5"/>
          <p:cNvGraphicFramePr>
            <a:graphicFrameLocks noGrp="1"/>
          </p:cNvGraphicFramePr>
          <p:nvPr>
            <p:ph idx="1"/>
            <p:extLst>
              <p:ext uri="{D42A27DB-BD31-4B8C-83A1-F6EECF244321}">
                <p14:modId xmlns:p14="http://schemas.microsoft.com/office/powerpoint/2010/main" val="801226482"/>
              </p:ext>
            </p:extLst>
          </p:nvPr>
        </p:nvGraphicFramePr>
        <p:xfrm>
          <a:off x="215339" y="1202701"/>
          <a:ext cx="11407395" cy="4757847"/>
        </p:xfrm>
        <a:graphic>
          <a:graphicData uri="http://schemas.openxmlformats.org/drawingml/2006/table">
            <a:tbl>
              <a:tblPr firstRow="1" firstCol="1" bandRow="1">
                <a:tableStyleId>{5C22544A-7EE6-4342-B048-85BDC9FD1C3A}</a:tableStyleId>
              </a:tblPr>
              <a:tblGrid>
                <a:gridCol w="1172743">
                  <a:extLst>
                    <a:ext uri="{9D8B030D-6E8A-4147-A177-3AD203B41FA5}">
                      <a16:colId xmlns:a16="http://schemas.microsoft.com/office/drawing/2014/main" val="1213619242"/>
                    </a:ext>
                  </a:extLst>
                </a:gridCol>
                <a:gridCol w="10234652">
                  <a:extLst>
                    <a:ext uri="{9D8B030D-6E8A-4147-A177-3AD203B41FA5}">
                      <a16:colId xmlns:a16="http://schemas.microsoft.com/office/drawing/2014/main" val="2416256669"/>
                    </a:ext>
                  </a:extLst>
                </a:gridCol>
              </a:tblGrid>
              <a:tr h="273559">
                <a:tc>
                  <a:txBody>
                    <a:bodyPr/>
                    <a:lstStyle/>
                    <a:p>
                      <a:pPr marL="0" algn="ctr" defTabSz="914400" rtl="0" eaLnBrk="1" latinLnBrk="0" hangingPunct="1">
                        <a:lnSpc>
                          <a:spcPct val="115000"/>
                        </a:lnSpc>
                        <a:spcBef>
                          <a:spcPts val="200"/>
                        </a:spcBef>
                        <a:spcAft>
                          <a:spcPts val="200"/>
                        </a:spcAft>
                      </a:pPr>
                      <a:r>
                        <a:rPr lang="uk-UA" sz="1800" b="1" i="0" kern="1200" dirty="0">
                          <a:solidFill>
                            <a:schemeClr val="bg1"/>
                          </a:solidFill>
                          <a:latin typeface="+mn-lt"/>
                          <a:ea typeface="+mj-ea"/>
                          <a:cs typeface="+mj-cs"/>
                        </a:rPr>
                        <a:t>Параграф</a:t>
                      </a:r>
                      <a:endParaRPr lang="en-US" sz="1800" b="1" i="0" kern="1200" dirty="0">
                        <a:solidFill>
                          <a:schemeClr val="bg1"/>
                        </a:solidFill>
                        <a:latin typeface="+mn-lt"/>
                        <a:ea typeface="+mj-ea"/>
                        <a:cs typeface="+mj-cs"/>
                      </a:endParaRP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uk-UA" sz="1800" b="1" i="0" kern="1200" dirty="0">
                          <a:solidFill>
                            <a:schemeClr val="bg1"/>
                          </a:solidFill>
                          <a:latin typeface="+mn-lt"/>
                          <a:ea typeface="+mj-ea"/>
                          <a:cs typeface="+mj-cs"/>
                        </a:rPr>
                        <a:t>Вимоги</a:t>
                      </a:r>
                      <a:endParaRPr lang="en-US" sz="1800" b="1" i="0" kern="1200" dirty="0">
                        <a:solidFill>
                          <a:schemeClr val="bg1"/>
                        </a:solidFill>
                        <a:latin typeface="+mn-lt"/>
                        <a:ea typeface="+mj-ea"/>
                        <a:cs typeface="+mj-cs"/>
                      </a:endParaRPr>
                    </a:p>
                  </a:txBody>
                  <a:tcPr marL="68580" marR="68580" marT="0" marB="0" anchor="ctr"/>
                </a:tc>
                <a:extLst>
                  <a:ext uri="{0D108BD9-81ED-4DB2-BD59-A6C34878D82A}">
                    <a16:rowId xmlns:a16="http://schemas.microsoft.com/office/drawing/2014/main" val="4226104483"/>
                  </a:ext>
                </a:extLst>
              </a:tr>
              <a:tr h="246515">
                <a:tc gridSpan="2">
                  <a:txBody>
                    <a:bodyPr/>
                    <a:lstStyle/>
                    <a:p>
                      <a:pPr algn="ctr">
                        <a:lnSpc>
                          <a:spcPct val="115000"/>
                        </a:lnSpc>
                        <a:spcBef>
                          <a:spcPts val="200"/>
                        </a:spcBef>
                        <a:spcAft>
                          <a:spcPts val="200"/>
                        </a:spcAft>
                      </a:pPr>
                      <a:r>
                        <a:rPr lang="ru-RU" sz="1800" b="1" i="1" kern="1200" dirty="0" smtClean="0">
                          <a:solidFill>
                            <a:schemeClr val="bg1"/>
                          </a:solidFill>
                          <a:latin typeface="+mn-lt"/>
                          <a:ea typeface="+mj-ea"/>
                          <a:cs typeface="+mj-cs"/>
                        </a:rPr>
                        <a:t>ISSAI 400 «</a:t>
                      </a:r>
                      <a:r>
                        <a:rPr lang="uk-UA" sz="1800" b="1" i="1" kern="1200" noProof="0" dirty="0" smtClean="0">
                          <a:solidFill>
                            <a:schemeClr val="bg1"/>
                          </a:solidFill>
                          <a:latin typeface="+mn-lt"/>
                          <a:ea typeface="+mj-ea"/>
                          <a:cs typeface="+mj-cs"/>
                        </a:rPr>
                        <a:t>Принципи аудиту відповідності»</a:t>
                      </a:r>
                      <a:endParaRPr lang="uk-UA" sz="1800" b="1" i="1" kern="1200" noProof="0" dirty="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2634703623"/>
                  </a:ext>
                </a:extLst>
              </a:tr>
              <a:tr h="1050267">
                <a:tc>
                  <a:txBody>
                    <a:bodyPr/>
                    <a:lstStyle/>
                    <a:p>
                      <a:pPr marL="0" algn="ctr" defTabSz="914400" rtl="0" eaLnBrk="1" latinLnBrk="0" hangingPunct="1">
                        <a:lnSpc>
                          <a:spcPct val="115000"/>
                        </a:lnSpc>
                        <a:spcBef>
                          <a:spcPts val="200"/>
                        </a:spcBef>
                        <a:spcAft>
                          <a:spcPts val="200"/>
                        </a:spcAft>
                      </a:pPr>
                      <a:r>
                        <a:rPr lang="ru-RU" sz="1600" b="1" i="0" kern="1200" dirty="0">
                          <a:solidFill>
                            <a:schemeClr val="bg1"/>
                          </a:solidFill>
                          <a:latin typeface="+mn-lt"/>
                          <a:ea typeface="+mj-ea"/>
                          <a:cs typeface="+mj-cs"/>
                        </a:rPr>
                        <a:t> </a:t>
                      </a:r>
                      <a:r>
                        <a:rPr lang="ru-RU" sz="1400" b="1" i="0" kern="1200" dirty="0" smtClean="0">
                          <a:solidFill>
                            <a:schemeClr val="bg1"/>
                          </a:solidFill>
                          <a:latin typeface="+mn-lt"/>
                          <a:ea typeface="+mj-ea"/>
                          <a:cs typeface="+mj-cs"/>
                        </a:rPr>
                        <a:t>52</a:t>
                      </a:r>
                      <a:endParaRPr lang="en-US" sz="1400" b="1" i="0" kern="1200" dirty="0">
                        <a:solidFill>
                          <a:schemeClr val="bg1"/>
                        </a:solidFill>
                        <a:latin typeface="+mn-lt"/>
                        <a:ea typeface="+mj-ea"/>
                        <a:cs typeface="+mj-cs"/>
                      </a:endParaRPr>
                    </a:p>
                  </a:txBody>
                  <a:tcPr marL="68580" marR="68580" marT="0" marB="0" anchor="ctr"/>
                </a:tc>
                <a:tc>
                  <a:txBody>
                    <a:bodyPr/>
                    <a:lstStyle/>
                    <a:p>
                      <a:pPr marL="0" algn="l" defTabSz="914400" rtl="0" eaLnBrk="1" latinLnBrk="0" hangingPunct="1">
                        <a:lnSpc>
                          <a:spcPct val="100000"/>
                        </a:lnSpc>
                        <a:spcBef>
                          <a:spcPts val="200"/>
                        </a:spcBef>
                        <a:spcAft>
                          <a:spcPts val="200"/>
                        </a:spcAft>
                      </a:pPr>
                      <a:r>
                        <a:rPr lang="uk-UA" sz="1400" b="1" i="0" kern="1200" noProof="0" dirty="0" smtClean="0">
                          <a:solidFill>
                            <a:schemeClr val="tx1"/>
                          </a:solidFill>
                          <a:latin typeface="+mn-lt"/>
                          <a:ea typeface="+mj-ea"/>
                          <a:cs typeface="+mj-cs"/>
                        </a:rPr>
                        <a:t>Аудитори повинні розуміти об’єкт аудиту у світлі відповідних керівних вимог.</a:t>
                      </a:r>
                    </a:p>
                    <a:p>
                      <a:pPr marL="0" algn="l" defTabSz="914400" rtl="0" eaLnBrk="1" latinLnBrk="0" hangingPunct="1">
                        <a:lnSpc>
                          <a:spcPct val="100000"/>
                        </a:lnSpc>
                        <a:spcBef>
                          <a:spcPts val="200"/>
                        </a:spcBef>
                        <a:spcAft>
                          <a:spcPts val="200"/>
                        </a:spcAft>
                      </a:pPr>
                      <a:r>
                        <a:rPr lang="uk-UA" sz="1400" b="0" i="0" kern="1200" noProof="0" dirty="0" smtClean="0">
                          <a:solidFill>
                            <a:schemeClr val="tx1"/>
                          </a:solidFill>
                          <a:latin typeface="+mn-lt"/>
                          <a:ea typeface="+mj-ea"/>
                          <a:cs typeface="+mj-cs"/>
                        </a:rPr>
                        <a:t>Аудит відповідності може охоплювати всі рівні виконавчої влади й може включати різні рівні адміністрування, види об’єктів аудиту та комбінацій об’єктів аудиту. Отже, аудитор має бути знайомий зі структурою та діяльністю об’єкта аудиту та його процедурами забезпечення відповідності. Аудитор використовуватиме це знання для визначення суттєвості та оцінювання ризику недотримання вимог.</a:t>
                      </a:r>
                    </a:p>
                  </a:txBody>
                  <a:tcPr marL="68580" marR="68580" marT="0" marB="0" anchor="ctr"/>
                </a:tc>
                <a:extLst>
                  <a:ext uri="{0D108BD9-81ED-4DB2-BD59-A6C34878D82A}">
                    <a16:rowId xmlns:a16="http://schemas.microsoft.com/office/drawing/2014/main" val="307853813"/>
                  </a:ext>
                </a:extLst>
              </a:tr>
              <a:tr h="246515">
                <a:tc gridSpan="2">
                  <a:txBody>
                    <a:bodyPr/>
                    <a:lstStyle/>
                    <a:p>
                      <a:pPr marL="0" algn="ctr" defTabSz="914400" rtl="0" eaLnBrk="1" latinLnBrk="0" hangingPunct="1">
                        <a:lnSpc>
                          <a:spcPct val="115000"/>
                        </a:lnSpc>
                        <a:spcBef>
                          <a:spcPts val="200"/>
                        </a:spcBef>
                        <a:spcAft>
                          <a:spcPts val="200"/>
                        </a:spcAft>
                      </a:pPr>
                      <a:r>
                        <a:rPr lang="cs-CZ" sz="1800" b="1" i="1" kern="1200" dirty="0" smtClean="0">
                          <a:solidFill>
                            <a:schemeClr val="bg1"/>
                          </a:solidFill>
                          <a:latin typeface="+mn-lt"/>
                          <a:ea typeface="+mj-ea"/>
                          <a:cs typeface="+mj-cs"/>
                        </a:rPr>
                        <a:t>ISSAI 4000 «</a:t>
                      </a:r>
                      <a:r>
                        <a:rPr lang="uk-UA" sz="1800" b="1" i="1" kern="1200" noProof="0" dirty="0" smtClean="0">
                          <a:solidFill>
                            <a:schemeClr val="bg1"/>
                          </a:solidFill>
                          <a:latin typeface="+mn-lt"/>
                          <a:ea typeface="+mj-ea"/>
                          <a:cs typeface="+mj-cs"/>
                        </a:rPr>
                        <a:t>Стандарт аудиту відповідності»</a:t>
                      </a:r>
                      <a:endParaRPr lang="uk-UA" sz="1800" b="1" i="1" kern="1200" noProof="0" dirty="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2954158585"/>
                  </a:ext>
                </a:extLst>
              </a:tr>
              <a:tr h="401011">
                <a:tc>
                  <a:txBody>
                    <a:bodyPr/>
                    <a:lstStyle/>
                    <a:p>
                      <a:pPr marL="0" algn="ctr" defTabSz="914400" rtl="0" eaLnBrk="1" latinLnBrk="0" hangingPunct="1">
                        <a:lnSpc>
                          <a:spcPct val="115000"/>
                        </a:lnSpc>
                        <a:spcBef>
                          <a:spcPts val="200"/>
                        </a:spcBef>
                        <a:spcAft>
                          <a:spcPts val="200"/>
                        </a:spcAft>
                      </a:pPr>
                      <a:r>
                        <a:rPr lang="ru-RU" sz="1400" b="1" i="0" kern="1200" dirty="0" smtClean="0">
                          <a:solidFill>
                            <a:schemeClr val="bg1"/>
                          </a:solidFill>
                          <a:latin typeface="+mn-lt"/>
                          <a:ea typeface="+mj-ea"/>
                          <a:cs typeface="+mj-cs"/>
                        </a:rPr>
                        <a:t>131</a:t>
                      </a:r>
                      <a:endParaRPr lang="en-US" sz="1400" b="1" i="0" kern="1200" dirty="0">
                        <a:solidFill>
                          <a:schemeClr val="bg1"/>
                        </a:solidFill>
                        <a:latin typeface="+mn-lt"/>
                        <a:ea typeface="+mj-ea"/>
                        <a:cs typeface="+mj-cs"/>
                      </a:endParaRPr>
                    </a:p>
                  </a:txBody>
                  <a:tcPr marL="68580" marR="68580" marT="0" marB="0" anchor="ctr"/>
                </a:tc>
                <a:tc>
                  <a:txBody>
                    <a:bodyPr/>
                    <a:lstStyle/>
                    <a:p>
                      <a:r>
                        <a:rPr lang="uk-UA" sz="1400" b="0" i="0" kern="1200" noProof="0" dirty="0" smtClean="0">
                          <a:solidFill>
                            <a:schemeClr val="tx1"/>
                          </a:solidFill>
                          <a:latin typeface="+mn-lt"/>
                          <a:ea typeface="+mj-ea"/>
                          <a:cs typeface="+mj-cs"/>
                        </a:rPr>
                        <a:t>Аудитор повинен мати розуміння об’єкта аудиту та його середовища включно з внутрішнім контролем об’єкта аудиту, щоб мати змогу ефективно планувати та виконувати аудит.</a:t>
                      </a:r>
                      <a:endParaRPr lang="uk-UA" sz="14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3745613572"/>
                  </a:ext>
                </a:extLst>
              </a:tr>
              <a:tr h="517398">
                <a:tc>
                  <a:txBody>
                    <a:bodyPr/>
                    <a:lstStyle/>
                    <a:p>
                      <a:pPr marL="0" algn="ctr" defTabSz="914400" rtl="0" eaLnBrk="1" latinLnBrk="0" hangingPunct="1">
                        <a:lnSpc>
                          <a:spcPct val="115000"/>
                        </a:lnSpc>
                        <a:spcBef>
                          <a:spcPts val="200"/>
                        </a:spcBef>
                        <a:spcAft>
                          <a:spcPts val="200"/>
                        </a:spcAft>
                      </a:pPr>
                      <a:r>
                        <a:rPr lang="ru-RU" sz="1400" b="1" i="0" kern="1200" dirty="0" smtClean="0">
                          <a:solidFill>
                            <a:schemeClr val="bg1"/>
                          </a:solidFill>
                          <a:latin typeface="+mn-lt"/>
                          <a:ea typeface="+mj-ea"/>
                          <a:cs typeface="+mj-cs"/>
                        </a:rPr>
                        <a:t>132</a:t>
                      </a:r>
                      <a:endParaRPr lang="en-US" sz="1400" b="1" i="0" kern="1200" dirty="0">
                        <a:solidFill>
                          <a:schemeClr val="bg1"/>
                        </a:solidFill>
                        <a:latin typeface="+mn-lt"/>
                        <a:ea typeface="+mj-ea"/>
                        <a:cs typeface="+mj-cs"/>
                      </a:endParaRPr>
                    </a:p>
                  </a:txBody>
                  <a:tcPr marL="68580" marR="68580" marT="0" marB="0" anchor="ctr"/>
                </a:tc>
                <a:tc>
                  <a:txBody>
                    <a:bodyPr/>
                    <a:lstStyle/>
                    <a:p>
                      <a:r>
                        <a:rPr lang="uk-UA" sz="1400" b="0" i="0" kern="1200" noProof="0" dirty="0" smtClean="0">
                          <a:solidFill>
                            <a:schemeClr val="tx1"/>
                          </a:solidFill>
                          <a:latin typeface="+mn-lt"/>
                          <a:ea typeface="+mj-ea"/>
                          <a:cs typeface="+mj-cs"/>
                        </a:rPr>
                        <a:t>Аудиторові потрібно зрозуміти об’єкт аудиту та його середовище, а також як це середовище може впливати на предмет аудиту та інформацію про предмет аудиту.</a:t>
                      </a:r>
                      <a:endParaRPr lang="uk-UA" sz="14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1612665528"/>
                  </a:ext>
                </a:extLst>
              </a:tr>
              <a:tr h="719539">
                <a:tc>
                  <a:txBody>
                    <a:bodyPr/>
                    <a:lstStyle/>
                    <a:p>
                      <a:pPr marL="0" algn="ctr" defTabSz="914400" rtl="0" eaLnBrk="1" latinLnBrk="0" hangingPunct="1">
                        <a:lnSpc>
                          <a:spcPct val="115000"/>
                        </a:lnSpc>
                        <a:spcBef>
                          <a:spcPts val="200"/>
                        </a:spcBef>
                        <a:spcAft>
                          <a:spcPts val="200"/>
                        </a:spcAft>
                      </a:pPr>
                      <a:r>
                        <a:rPr lang="ru-RU" sz="1400" b="1" i="0" kern="1200" dirty="0" smtClean="0">
                          <a:solidFill>
                            <a:schemeClr val="bg1"/>
                          </a:solidFill>
                          <a:latin typeface="+mn-lt"/>
                          <a:ea typeface="+mj-ea"/>
                          <a:cs typeface="+mj-cs"/>
                        </a:rPr>
                        <a:t>133</a:t>
                      </a:r>
                      <a:endParaRPr lang="en-US" sz="1400" b="1" i="0" kern="1200" dirty="0">
                        <a:solidFill>
                          <a:schemeClr val="bg1"/>
                        </a:solidFill>
                        <a:latin typeface="+mn-lt"/>
                        <a:ea typeface="+mj-ea"/>
                        <a:cs typeface="+mj-cs"/>
                      </a:endParaRPr>
                    </a:p>
                  </a:txBody>
                  <a:tcPr marL="68580" marR="68580" marT="0" marB="0" anchor="ctr"/>
                </a:tc>
                <a:tc>
                  <a:txBody>
                    <a:bodyPr/>
                    <a:lstStyle/>
                    <a:p>
                      <a:pPr marL="0" algn="l" defTabSz="914400" rtl="0" eaLnBrk="1" latinLnBrk="0" hangingPunct="1"/>
                      <a:r>
                        <a:rPr lang="uk-UA" sz="1400" b="0" i="0" kern="1200" noProof="0" dirty="0" smtClean="0">
                          <a:solidFill>
                            <a:schemeClr val="tx1"/>
                          </a:solidFill>
                          <a:latin typeface="+mn-lt"/>
                          <a:ea typeface="+mj-ea"/>
                          <a:cs typeface="+mj-cs"/>
                        </a:rPr>
                        <a:t>Щоб отримати розуміння об’єкта аудиту та його середовища, аудитор може розглядати доречну діяльність, закони й підзаконні акти, інші зовнішні чинники, характер діяльності об’єкта аудиту, механізми управління, цілі та стратегії, або показники діяльності. Це розуміння може бути документально зафіксоване у стратегії аудиту.</a:t>
                      </a:r>
                      <a:endParaRPr lang="uk-UA" sz="14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41967717"/>
                  </a:ext>
                </a:extLst>
              </a:tr>
              <a:tr h="1085812">
                <a:tc>
                  <a:txBody>
                    <a:bodyPr/>
                    <a:lstStyle/>
                    <a:p>
                      <a:pPr marL="0" algn="ctr" defTabSz="914400" rtl="0" eaLnBrk="1" latinLnBrk="0" hangingPunct="1">
                        <a:lnSpc>
                          <a:spcPct val="115000"/>
                        </a:lnSpc>
                        <a:spcBef>
                          <a:spcPts val="200"/>
                        </a:spcBef>
                        <a:spcAft>
                          <a:spcPts val="200"/>
                        </a:spcAft>
                      </a:pPr>
                      <a:r>
                        <a:rPr lang="ru-RU" sz="1400" b="1" i="0" kern="1200" dirty="0" smtClean="0">
                          <a:solidFill>
                            <a:schemeClr val="bg1"/>
                          </a:solidFill>
                          <a:latin typeface="+mn-lt"/>
                          <a:ea typeface="+mj-ea"/>
                          <a:cs typeface="+mj-cs"/>
                        </a:rPr>
                        <a:t>134</a:t>
                      </a:r>
                      <a:endParaRPr lang="en-US" sz="1400" b="1" i="0" kern="1200" dirty="0">
                        <a:solidFill>
                          <a:schemeClr val="bg1"/>
                        </a:solidFill>
                        <a:latin typeface="+mn-lt"/>
                        <a:ea typeface="+mj-ea"/>
                        <a:cs typeface="+mj-cs"/>
                      </a:endParaRPr>
                    </a:p>
                  </a:txBody>
                  <a:tcPr marL="68580" marR="68580" marT="0" marB="0" anchor="ctr"/>
                </a:tc>
                <a:tc>
                  <a:txBody>
                    <a:bodyPr/>
                    <a:lstStyle/>
                    <a:p>
                      <a:pPr marL="0" algn="l" defTabSz="914400" rtl="0" eaLnBrk="1" latinLnBrk="0" hangingPunct="1"/>
                      <a:r>
                        <a:rPr lang="uk-UA" sz="1400" b="0" i="0" kern="1200" noProof="0" dirty="0" smtClean="0">
                          <a:solidFill>
                            <a:schemeClr val="tx1"/>
                          </a:solidFill>
                          <a:latin typeface="+mn-lt"/>
                          <a:ea typeface="+mj-ea"/>
                          <a:cs typeface="+mj-cs"/>
                        </a:rPr>
                        <a:t>Аудиторові потрібно отримати розуміння внутрішнього контролю об’єкта аудиту, що є доречним для аудиту. Якщо предмет аудиту визначено, аудитор ідентифікує заходи внутрішнього контролю, які запроваджено, щоб знизити ризик недотримання критеріїв або суттєвих викривлень в інформації про предмет аудиту. Використовуючи професійне судження, аудитор вирішує, чи є захід контролю доречним для аудиту або ні.</a:t>
                      </a:r>
                      <a:endParaRPr lang="uk-UA" sz="14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3201184081"/>
                  </a:ext>
                </a:extLst>
              </a:tr>
            </a:tbl>
          </a:graphicData>
        </a:graphic>
      </p:graphicFrame>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3</a:t>
            </a:fld>
            <a:endParaRPr lang="uk-UA"/>
          </a:p>
        </p:txBody>
      </p:sp>
    </p:spTree>
    <p:extLst>
      <p:ext uri="{BB962C8B-B14F-4D97-AF65-F5344CB8AC3E}">
        <p14:creationId xmlns:p14="http://schemas.microsoft.com/office/powerpoint/2010/main" val="1252195325"/>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6" y="0"/>
            <a:ext cx="1844061" cy="1375954"/>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11" name="Номер слайда 10"/>
          <p:cNvSpPr>
            <a:spLocks noGrp="1"/>
          </p:cNvSpPr>
          <p:nvPr>
            <p:ph type="sldNum" sz="quarter" idx="12"/>
          </p:nvPr>
        </p:nvSpPr>
        <p:spPr/>
        <p:txBody>
          <a:bodyPr/>
          <a:lstStyle/>
          <a:p>
            <a:fld id="{9681E3D1-0EE9-7E4A-80CF-448C84F25691}" type="slidenum">
              <a:rPr lang="uk-UA" smtClean="0"/>
              <a:t>30</a:t>
            </a:fld>
            <a:endParaRPr lang="uk-UA" dirty="0"/>
          </a:p>
        </p:txBody>
      </p:sp>
      <p:graphicFrame>
        <p:nvGraphicFramePr>
          <p:cNvPr id="3" name="Table 2">
            <a:extLst>
              <a:ext uri="{FF2B5EF4-FFF2-40B4-BE49-F238E27FC236}">
                <a16:creationId xmlns:a16="http://schemas.microsoft.com/office/drawing/2014/main" id="{AC4EAC07-FF4A-EAE1-BD29-260888DBAD2E}"/>
              </a:ext>
            </a:extLst>
          </p:cNvPr>
          <p:cNvGraphicFramePr>
            <a:graphicFrameLocks noGrp="1"/>
          </p:cNvGraphicFramePr>
          <p:nvPr>
            <p:extLst>
              <p:ext uri="{D42A27DB-BD31-4B8C-83A1-F6EECF244321}">
                <p14:modId xmlns:p14="http://schemas.microsoft.com/office/powerpoint/2010/main" val="4279692848"/>
              </p:ext>
            </p:extLst>
          </p:nvPr>
        </p:nvGraphicFramePr>
        <p:xfrm>
          <a:off x="533400" y="1477820"/>
          <a:ext cx="11342688" cy="4145312"/>
        </p:xfrm>
        <a:graphic>
          <a:graphicData uri="http://schemas.openxmlformats.org/drawingml/2006/table">
            <a:tbl>
              <a:tblPr firstRow="1" firstCol="1" bandRow="1">
                <a:tableStyleId>{5C22544A-7EE6-4342-B048-85BDC9FD1C3A}</a:tableStyleId>
              </a:tblPr>
              <a:tblGrid>
                <a:gridCol w="1919183">
                  <a:extLst>
                    <a:ext uri="{9D8B030D-6E8A-4147-A177-3AD203B41FA5}">
                      <a16:colId xmlns:a16="http://schemas.microsoft.com/office/drawing/2014/main" val="3020074731"/>
                    </a:ext>
                  </a:extLst>
                </a:gridCol>
                <a:gridCol w="9423505">
                  <a:extLst>
                    <a:ext uri="{9D8B030D-6E8A-4147-A177-3AD203B41FA5}">
                      <a16:colId xmlns:a16="http://schemas.microsoft.com/office/drawing/2014/main" val="914052614"/>
                    </a:ext>
                  </a:extLst>
                </a:gridCol>
              </a:tblGrid>
              <a:tr h="248061">
                <a:tc>
                  <a:txBody>
                    <a:bodyPr/>
                    <a:lstStyle/>
                    <a:p>
                      <a:pPr algn="ctr">
                        <a:lnSpc>
                          <a:spcPct val="115000"/>
                        </a:lnSpc>
                        <a:spcBef>
                          <a:spcPts val="200"/>
                        </a:spcBef>
                        <a:spcAft>
                          <a:spcPts val="200"/>
                        </a:spcAft>
                      </a:pPr>
                      <a:r>
                        <a:rPr lang="uk-UA" sz="1600" dirty="0">
                          <a:effectLst/>
                          <a:latin typeface="+mn-lt"/>
                        </a:rPr>
                        <a:t>Параграф</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200"/>
                        </a:spcBef>
                        <a:spcAft>
                          <a:spcPts val="200"/>
                        </a:spcAft>
                      </a:pPr>
                      <a:r>
                        <a:rPr lang="uk-UA" sz="1600" i="0" dirty="0">
                          <a:effectLst/>
                          <a:latin typeface="+mn-lt"/>
                        </a:rPr>
                        <a:t>Вимоги</a:t>
                      </a:r>
                      <a:endParaRPr lang="ru-UA" sz="1600" i="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6036244"/>
                  </a:ext>
                </a:extLst>
              </a:tr>
              <a:tr h="248061">
                <a:tc gridSpan="2">
                  <a:txBody>
                    <a:bodyPr/>
                    <a:lstStyle/>
                    <a:p>
                      <a:pPr algn="ctr">
                        <a:lnSpc>
                          <a:spcPct val="115000"/>
                        </a:lnSpc>
                        <a:spcBef>
                          <a:spcPts val="200"/>
                        </a:spcBef>
                        <a:spcAft>
                          <a:spcPts val="200"/>
                        </a:spcAft>
                      </a:pPr>
                      <a:r>
                        <a:rPr lang="uk-UA" sz="1800" i="1" dirty="0">
                          <a:effectLst/>
                          <a:latin typeface="+mn-lt"/>
                        </a:rPr>
                        <a:t>ISSAI 400 </a:t>
                      </a:r>
                      <a:r>
                        <a:rPr lang="uk-UA" sz="1800" i="1" dirty="0" smtClean="0">
                          <a:effectLst/>
                          <a:latin typeface="+mn-lt"/>
                        </a:rPr>
                        <a:t>«Принципи </a:t>
                      </a:r>
                      <a:r>
                        <a:rPr lang="uk-UA" sz="1800" i="1" dirty="0">
                          <a:effectLst/>
                          <a:latin typeface="+mn-lt"/>
                        </a:rPr>
                        <a:t>аудиту відповідності»</a:t>
                      </a:r>
                      <a:endParaRPr lang="ru-UA" sz="1800" i="1" dirty="0">
                        <a:effectLst/>
                        <a:latin typeface="+mn-lt"/>
                        <a:ea typeface="Arial" panose="020B0604020202020204" pitchFamily="34" charset="0"/>
                        <a:cs typeface="Times New Roman" panose="02020603050405020304" pitchFamily="18" charset="0"/>
                      </a:endParaRPr>
                    </a:p>
                  </a:txBody>
                  <a:tcPr marL="68580" marR="68580" marT="0" marB="0" anchor="ctr"/>
                </a:tc>
                <a:tc hMerge="1">
                  <a:txBody>
                    <a:bodyPr/>
                    <a:lstStyle/>
                    <a:p>
                      <a:endParaRPr lang="ru-UA"/>
                    </a:p>
                  </a:txBody>
                  <a:tcPr/>
                </a:tc>
                <a:extLst>
                  <a:ext uri="{0D108BD9-81ED-4DB2-BD59-A6C34878D82A}">
                    <a16:rowId xmlns:a16="http://schemas.microsoft.com/office/drawing/2014/main" val="1029859370"/>
                  </a:ext>
                </a:extLst>
              </a:tr>
              <a:tr h="2128409">
                <a:tc>
                  <a:txBody>
                    <a:bodyPr/>
                    <a:lstStyle/>
                    <a:p>
                      <a:pPr algn="ctr">
                        <a:lnSpc>
                          <a:spcPct val="115000"/>
                        </a:lnSpc>
                      </a:pPr>
                      <a:r>
                        <a:rPr lang="uk-UA" sz="1600">
                          <a:effectLst/>
                          <a:latin typeface="+mn-lt"/>
                        </a:rPr>
                        <a:t>55</a:t>
                      </a:r>
                      <a:endParaRPr lang="ru-UA" sz="16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15000"/>
                        </a:lnSpc>
                      </a:pPr>
                      <a:r>
                        <a:rPr lang="uk-UA" sz="1600" dirty="0">
                          <a:effectLst/>
                          <a:latin typeface="+mn-lt"/>
                        </a:rPr>
                        <a:t>Аудитори повинні враховувати ризик шахрайства.</a:t>
                      </a:r>
                      <a:endParaRPr lang="ru-UA" sz="1600" dirty="0">
                        <a:effectLst/>
                        <a:latin typeface="+mn-lt"/>
                      </a:endParaRPr>
                    </a:p>
                    <a:p>
                      <a:pPr algn="just">
                        <a:lnSpc>
                          <a:spcPct val="115000"/>
                        </a:lnSpc>
                      </a:pPr>
                      <a:r>
                        <a:rPr lang="uk-UA" sz="1600" dirty="0">
                          <a:effectLst/>
                          <a:latin typeface="+mn-lt"/>
                        </a:rPr>
                        <a:t>Якщо аудитор виявляє випадки недотримання вимог, що можуть указувати на шахрайство, аудитор повинен виявляти належну професійну добросовісність і обачливість, щоб не завадити майбутнім юридичним провадженням чи розслідуванням.</a:t>
                      </a:r>
                      <a:endParaRPr lang="ru-UA" sz="1600" dirty="0">
                        <a:effectLst/>
                        <a:latin typeface="+mn-lt"/>
                      </a:endParaRPr>
                    </a:p>
                    <a:p>
                      <a:pPr algn="just">
                        <a:lnSpc>
                          <a:spcPct val="115000"/>
                        </a:lnSpc>
                      </a:pPr>
                      <a:r>
                        <a:rPr lang="uk-UA" sz="1600" dirty="0">
                          <a:effectLst/>
                          <a:latin typeface="+mn-lt"/>
                        </a:rPr>
                        <a:t>&lt;…&gt;</a:t>
                      </a:r>
                      <a:endParaRPr lang="ru-UA" sz="1600" dirty="0">
                        <a:effectLst/>
                        <a:latin typeface="+mn-lt"/>
                      </a:endParaRPr>
                    </a:p>
                    <a:p>
                      <a:pPr algn="just">
                        <a:lnSpc>
                          <a:spcPct val="115000"/>
                        </a:lnSpc>
                      </a:pPr>
                      <a:r>
                        <a:rPr lang="uk-UA" sz="1600" dirty="0">
                          <a:effectLst/>
                          <a:latin typeface="+mn-lt"/>
                        </a:rPr>
                        <a:t>І хоча виявлення шахрайства не є головною метою аудиту відповідності, аудитори повинні враховувати чинники ризику шахрайства у своїх оцінках ризику й залишатись пильними на предмет ознак шахрайства під час виконання ними своєї роботи.</a:t>
                      </a:r>
                    </a:p>
                  </a:txBody>
                  <a:tcPr marL="68580" marR="68580" marT="0" marB="0" anchor="ctr"/>
                </a:tc>
                <a:extLst>
                  <a:ext uri="{0D108BD9-81ED-4DB2-BD59-A6C34878D82A}">
                    <a16:rowId xmlns:a16="http://schemas.microsoft.com/office/drawing/2014/main" val="3860756465"/>
                  </a:ext>
                </a:extLst>
              </a:tr>
              <a:tr h="333613">
                <a:tc grid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uk-UA" sz="1800" i="1" baseline="0" dirty="0">
                          <a:effectLst/>
                          <a:latin typeface="+mn-lt"/>
                        </a:rPr>
                        <a:t>ISSAI 4000 «Стандарт аудиту відповідності»</a:t>
                      </a:r>
                      <a:endParaRPr lang="ru-UA" sz="1800" i="1" baseline="0" dirty="0">
                        <a:effectLst/>
                        <a:latin typeface="+mn-lt"/>
                        <a:ea typeface="Arial" panose="020B0604020202020204" pitchFamily="34" charset="0"/>
                        <a:cs typeface="Times New Roman" panose="02020603050405020304" pitchFamily="18" charset="0"/>
                      </a:endParaRPr>
                    </a:p>
                  </a:txBody>
                  <a:tcPr marL="68580" marR="68580" marT="0" marB="0" anchor="ctr"/>
                </a:tc>
                <a:tc hMerge="1">
                  <a:txBody>
                    <a:bodyPr/>
                    <a:lstStyle/>
                    <a:p>
                      <a:pPr algn="just">
                        <a:lnSpc>
                          <a:spcPct val="115000"/>
                        </a:lnSpc>
                      </a:pPr>
                      <a:endParaRPr lang="uk-UA" sz="1600" dirty="0">
                        <a:effectLst/>
                        <a:latin typeface="Raleway" pitchFamily="2" charset="-52"/>
                      </a:endParaRPr>
                    </a:p>
                  </a:txBody>
                  <a:tcPr marL="68580" marR="68580" marT="0" marB="0" anchor="ctr"/>
                </a:tc>
                <a:extLst>
                  <a:ext uri="{0D108BD9-81ED-4DB2-BD59-A6C34878D82A}">
                    <a16:rowId xmlns:a16="http://schemas.microsoft.com/office/drawing/2014/main" val="1073043282"/>
                  </a:ext>
                </a:extLst>
              </a:tr>
              <a:tr h="1024049">
                <a:tc>
                  <a:txBody>
                    <a:bodyPr/>
                    <a:lstStyle/>
                    <a:p>
                      <a:pPr algn="ctr">
                        <a:lnSpc>
                          <a:spcPct val="115000"/>
                        </a:lnSpc>
                      </a:pPr>
                      <a:r>
                        <a:rPr lang="uk-UA" sz="1600" dirty="0">
                          <a:effectLst/>
                          <a:latin typeface="+mn-lt"/>
                        </a:rPr>
                        <a:t>58</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15000"/>
                        </a:lnSpc>
                      </a:pPr>
                      <a:r>
                        <a:rPr lang="uk-UA" sz="1600" dirty="0">
                          <a:effectLst/>
                          <a:latin typeface="+mn-lt"/>
                        </a:rPr>
                        <a:t>Аудитор повинен розглядати ризик шахрайства протягом усього процесу аудиту та документувати результат його оцінювання.</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4738619"/>
                  </a:ext>
                </a:extLst>
              </a:tr>
            </a:tbl>
          </a:graphicData>
        </a:graphic>
      </p:graphicFrame>
    </p:spTree>
    <p:extLst>
      <p:ext uri="{BB962C8B-B14F-4D97-AF65-F5344CB8AC3E}">
        <p14:creationId xmlns:p14="http://schemas.microsoft.com/office/powerpoint/2010/main" val="324596386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6" y="0"/>
            <a:ext cx="1844061" cy="1375954"/>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11" name="Номер слайда 10"/>
          <p:cNvSpPr>
            <a:spLocks noGrp="1"/>
          </p:cNvSpPr>
          <p:nvPr>
            <p:ph type="sldNum" sz="quarter" idx="12"/>
          </p:nvPr>
        </p:nvSpPr>
        <p:spPr/>
        <p:txBody>
          <a:bodyPr/>
          <a:lstStyle/>
          <a:p>
            <a:fld id="{9681E3D1-0EE9-7E4A-80CF-448C84F25691}" type="slidenum">
              <a:rPr lang="uk-UA" smtClean="0"/>
              <a:t>31</a:t>
            </a:fld>
            <a:endParaRPr lang="uk-UA" dirty="0"/>
          </a:p>
        </p:txBody>
      </p:sp>
      <p:graphicFrame>
        <p:nvGraphicFramePr>
          <p:cNvPr id="3" name="Table 2">
            <a:extLst>
              <a:ext uri="{FF2B5EF4-FFF2-40B4-BE49-F238E27FC236}">
                <a16:creationId xmlns:a16="http://schemas.microsoft.com/office/drawing/2014/main" id="{F17502A4-4B52-43B3-21DA-71353D614416}"/>
              </a:ext>
            </a:extLst>
          </p:cNvPr>
          <p:cNvGraphicFramePr>
            <a:graphicFrameLocks noGrp="1"/>
          </p:cNvGraphicFramePr>
          <p:nvPr>
            <p:extLst>
              <p:ext uri="{D42A27DB-BD31-4B8C-83A1-F6EECF244321}">
                <p14:modId xmlns:p14="http://schemas.microsoft.com/office/powerpoint/2010/main" val="4172577364"/>
              </p:ext>
            </p:extLst>
          </p:nvPr>
        </p:nvGraphicFramePr>
        <p:xfrm>
          <a:off x="482189" y="1464623"/>
          <a:ext cx="11342688" cy="4042382"/>
        </p:xfrm>
        <a:graphic>
          <a:graphicData uri="http://schemas.openxmlformats.org/drawingml/2006/table">
            <a:tbl>
              <a:tblPr firstRow="1" firstCol="1" bandRow="1">
                <a:tableStyleId>{5C22544A-7EE6-4342-B048-85BDC9FD1C3A}</a:tableStyleId>
              </a:tblPr>
              <a:tblGrid>
                <a:gridCol w="1919183">
                  <a:extLst>
                    <a:ext uri="{9D8B030D-6E8A-4147-A177-3AD203B41FA5}">
                      <a16:colId xmlns:a16="http://schemas.microsoft.com/office/drawing/2014/main" val="447840021"/>
                    </a:ext>
                  </a:extLst>
                </a:gridCol>
                <a:gridCol w="9423505">
                  <a:extLst>
                    <a:ext uri="{9D8B030D-6E8A-4147-A177-3AD203B41FA5}">
                      <a16:colId xmlns:a16="http://schemas.microsoft.com/office/drawing/2014/main" val="3253467016"/>
                    </a:ext>
                  </a:extLst>
                </a:gridCol>
              </a:tblGrid>
              <a:tr h="226412">
                <a:tc>
                  <a:txBody>
                    <a:bodyPr/>
                    <a:lstStyle/>
                    <a:p>
                      <a:pPr algn="ctr">
                        <a:lnSpc>
                          <a:spcPct val="115000"/>
                        </a:lnSpc>
                        <a:spcBef>
                          <a:spcPts val="200"/>
                        </a:spcBef>
                        <a:spcAft>
                          <a:spcPts val="200"/>
                        </a:spcAft>
                      </a:pPr>
                      <a:r>
                        <a:rPr lang="uk-UA" sz="1600" dirty="0">
                          <a:effectLst/>
                          <a:latin typeface="+mn-lt"/>
                        </a:rPr>
                        <a:t>Параграф</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200"/>
                        </a:spcBef>
                        <a:spcAft>
                          <a:spcPts val="200"/>
                        </a:spcAft>
                      </a:pPr>
                      <a:r>
                        <a:rPr lang="uk-UA" sz="1600" i="0" dirty="0">
                          <a:effectLst/>
                          <a:latin typeface="+mn-lt"/>
                        </a:rPr>
                        <a:t>Вимоги</a:t>
                      </a:r>
                      <a:endParaRPr lang="ru-UA" sz="1600" i="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6531479"/>
                  </a:ext>
                </a:extLst>
              </a:tr>
              <a:tr h="226412">
                <a:tc gridSpan="2">
                  <a:txBody>
                    <a:bodyPr/>
                    <a:lstStyle/>
                    <a:p>
                      <a:pPr algn="ctr">
                        <a:lnSpc>
                          <a:spcPct val="115000"/>
                        </a:lnSpc>
                        <a:spcBef>
                          <a:spcPts val="200"/>
                        </a:spcBef>
                        <a:spcAft>
                          <a:spcPts val="200"/>
                        </a:spcAft>
                      </a:pPr>
                      <a:r>
                        <a:rPr lang="uk-UA" sz="1800" i="1" dirty="0">
                          <a:effectLst/>
                          <a:latin typeface="+mn-lt"/>
                        </a:rPr>
                        <a:t>ISSAI 4000 «Стандарт аудиту відповідності»</a:t>
                      </a:r>
                      <a:endParaRPr lang="ru-UA" sz="1800" i="1" dirty="0">
                        <a:effectLst/>
                        <a:latin typeface="+mn-lt"/>
                        <a:ea typeface="Arial" panose="020B0604020202020204" pitchFamily="34" charset="0"/>
                        <a:cs typeface="Times New Roman" panose="02020603050405020304" pitchFamily="18" charset="0"/>
                      </a:endParaRPr>
                    </a:p>
                  </a:txBody>
                  <a:tcPr marL="68580" marR="68580" marT="0" marB="0"/>
                </a:tc>
                <a:tc hMerge="1">
                  <a:txBody>
                    <a:bodyPr/>
                    <a:lstStyle/>
                    <a:p>
                      <a:endParaRPr lang="ru-UA"/>
                    </a:p>
                  </a:txBody>
                  <a:tcPr/>
                </a:tc>
                <a:extLst>
                  <a:ext uri="{0D108BD9-81ED-4DB2-BD59-A6C34878D82A}">
                    <a16:rowId xmlns:a16="http://schemas.microsoft.com/office/drawing/2014/main" val="568921836"/>
                  </a:ext>
                </a:extLst>
              </a:tr>
              <a:tr h="710410">
                <a:tc>
                  <a:txBody>
                    <a:bodyPr/>
                    <a:lstStyle/>
                    <a:p>
                      <a:pPr algn="ctr">
                        <a:lnSpc>
                          <a:spcPct val="115000"/>
                        </a:lnSpc>
                      </a:pPr>
                      <a:r>
                        <a:rPr lang="uk-UA" sz="1600">
                          <a:effectLst/>
                          <a:latin typeface="+mn-lt"/>
                        </a:rPr>
                        <a:t>59</a:t>
                      </a:r>
                      <a:endParaRPr lang="ru-UA" sz="16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15000"/>
                        </a:lnSpc>
                      </a:pPr>
                      <a:r>
                        <a:rPr lang="uk-UA" sz="1600" spc="-30" dirty="0">
                          <a:effectLst/>
                          <a:latin typeface="+mn-lt"/>
                        </a:rPr>
                        <a:t>Аудиторові потрібно ідентифікувати та оцінити ризик шахрайства й одержати достатні та прийнятні аудиторські докази щодо оцінюваних ризиків шляхом визначення й реалізації прийнятних дій у відповідь.</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5025111"/>
                  </a:ext>
                </a:extLst>
              </a:tr>
              <a:tr h="1920406">
                <a:tc>
                  <a:txBody>
                    <a:bodyPr/>
                    <a:lstStyle/>
                    <a:p>
                      <a:pPr algn="ctr">
                        <a:lnSpc>
                          <a:spcPct val="115000"/>
                        </a:lnSpc>
                      </a:pPr>
                      <a:r>
                        <a:rPr lang="uk-UA" sz="1600">
                          <a:effectLst/>
                          <a:latin typeface="+mn-lt"/>
                        </a:rPr>
                        <a:t>60</a:t>
                      </a:r>
                      <a:endParaRPr lang="ru-UA" sz="16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15000"/>
                        </a:lnSpc>
                      </a:pPr>
                      <a:r>
                        <a:rPr lang="uk-UA" sz="1600" dirty="0">
                          <a:effectLst/>
                          <a:latin typeface="+mn-lt"/>
                        </a:rPr>
                        <a:t>З огляду на властиві обмеження аудиту, існує неминучий ризик того, що протиправні діяння, в тому числі шахрайство, можуть бути вчинені і їх не буде виявлено аудитором. Ризик </a:t>
                      </a:r>
                      <a:r>
                        <a:rPr lang="uk-UA" sz="1600" dirty="0" err="1">
                          <a:effectLst/>
                          <a:latin typeface="+mn-lt"/>
                        </a:rPr>
                        <a:t>невиявлення</a:t>
                      </a:r>
                      <a:r>
                        <a:rPr lang="uk-UA" sz="1600" dirty="0">
                          <a:effectLst/>
                          <a:latin typeface="+mn-lt"/>
                        </a:rPr>
                        <a:t> протиправного діяння, зумовленого шахрайством, є вищим за ризик </a:t>
                      </a:r>
                      <a:r>
                        <a:rPr lang="uk-UA" sz="1600" dirty="0" err="1">
                          <a:effectLst/>
                          <a:latin typeface="+mn-lt"/>
                        </a:rPr>
                        <a:t>невиявлення</a:t>
                      </a:r>
                      <a:r>
                        <a:rPr lang="uk-UA" sz="1600" dirty="0">
                          <a:effectLst/>
                          <a:latin typeface="+mn-lt"/>
                        </a:rPr>
                        <a:t> такої дії, зумовленої помилкою. Причиною цього є те, що шахрайство може бути пов’язане з застосуванням організованих схем, покликаних приховати його, навмисною </a:t>
                      </a:r>
                      <a:r>
                        <a:rPr lang="uk-UA" sz="1600" dirty="0" err="1">
                          <a:effectLst/>
                          <a:latin typeface="+mn-lt"/>
                        </a:rPr>
                        <a:t>нереєстрацією</a:t>
                      </a:r>
                      <a:r>
                        <a:rPr lang="uk-UA" sz="1600" dirty="0">
                          <a:effectLst/>
                          <a:latin typeface="+mn-lt"/>
                        </a:rPr>
                        <a:t> операцій або умисним викривленням даних, що надаються аудиторові. Виявлення таких спроб приховування може бути ще складнішою справою, якщо вони супроводжуються змовою.</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3912935"/>
                  </a:ext>
                </a:extLst>
              </a:tr>
              <a:tr h="710410">
                <a:tc>
                  <a:txBody>
                    <a:bodyPr/>
                    <a:lstStyle/>
                    <a:p>
                      <a:pPr algn="ctr">
                        <a:lnSpc>
                          <a:spcPct val="115000"/>
                        </a:lnSpc>
                      </a:pPr>
                      <a:r>
                        <a:rPr lang="uk-UA" sz="1600">
                          <a:effectLst/>
                          <a:latin typeface="+mn-lt"/>
                        </a:rPr>
                        <a:t>61</a:t>
                      </a:r>
                      <a:endParaRPr lang="ru-UA" sz="16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15000"/>
                        </a:lnSpc>
                      </a:pPr>
                      <a:r>
                        <a:rPr lang="uk-UA" sz="1600" dirty="0">
                          <a:effectLst/>
                          <a:latin typeface="+mn-lt"/>
                        </a:rPr>
                        <a:t>Аудитор відповідає за підтримання професійного скептицизму протягом аудиту та визнання того, що аудиторські процедури, які є ефективними для виявлення помилок, можуть не бути ефективними у виявленні шахрайства.</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4513214"/>
                  </a:ext>
                </a:extLst>
              </a:tr>
            </a:tbl>
          </a:graphicData>
        </a:graphic>
      </p:graphicFrame>
    </p:spTree>
    <p:extLst>
      <p:ext uri="{BB962C8B-B14F-4D97-AF65-F5344CB8AC3E}">
        <p14:creationId xmlns:p14="http://schemas.microsoft.com/office/powerpoint/2010/main" val="214306795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2589"/>
            <a:ext cx="2246158" cy="1815388"/>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356" y="3423646"/>
            <a:ext cx="3543138" cy="2392898"/>
          </a:xfrm>
          <a:prstGeom prst="rect">
            <a:avLst/>
          </a:prstGeom>
        </p:spPr>
      </p:pic>
      <p:sp>
        <p:nvSpPr>
          <p:cNvPr id="3" name="Объект 2"/>
          <p:cNvSpPr>
            <a:spLocks noGrp="1"/>
          </p:cNvSpPr>
          <p:nvPr>
            <p:ph idx="1"/>
          </p:nvPr>
        </p:nvSpPr>
        <p:spPr>
          <a:xfrm>
            <a:off x="2043514" y="850217"/>
            <a:ext cx="9599845" cy="2772549"/>
          </a:xfrm>
        </p:spPr>
        <p:txBody>
          <a:bodyPr anchor="ctr">
            <a:noAutofit/>
          </a:bodyPr>
          <a:lstStyle/>
          <a:p>
            <a:pPr lvl="0">
              <a:spcAft>
                <a:spcPts val="0"/>
              </a:spcAft>
            </a:pPr>
            <a:r>
              <a:rPr lang="uk-UA" sz="1800" dirty="0">
                <a:latin typeface="+mn-lt"/>
              </a:rPr>
              <a:t>Шахрайство та корупція є серйозними загрозами для функціонування державного сектору. Адже потенційний збиток від шахрайства та корупції не тільки призводить до фінансових втрат, але й спричиняє суттєві негативні репутаційні наслідки для державних інституцій, їх внутрішнього робочого середовища. </a:t>
            </a:r>
            <a:endParaRPr lang="uk-UA" sz="1800" dirty="0" smtClean="0">
              <a:latin typeface="+mn-lt"/>
            </a:endParaRPr>
          </a:p>
          <a:p>
            <a:pPr lvl="0">
              <a:spcAft>
                <a:spcPts val="0"/>
              </a:spcAft>
            </a:pPr>
            <a:r>
              <a:rPr lang="uk-UA" sz="1800" dirty="0" smtClean="0">
                <a:latin typeface="+mn-lt"/>
              </a:rPr>
              <a:t>Випадки </a:t>
            </a:r>
            <a:r>
              <a:rPr lang="uk-UA" sz="1800" dirty="0">
                <a:latin typeface="+mn-lt"/>
              </a:rPr>
              <a:t>шахрайства та корупції можуть суттєво послабити довіру людей до державного сектору в цілому. Тому ризики шахрайства розглядаються в контексті усіх видів аудиту державного </a:t>
            </a:r>
            <a:r>
              <a:rPr lang="uk-UA" sz="1800" dirty="0" smtClean="0">
                <a:latin typeface="+mn-lt"/>
              </a:rPr>
              <a:t>сектору.</a:t>
            </a:r>
          </a:p>
          <a:p>
            <a:pPr lvl="0">
              <a:spcAft>
                <a:spcPts val="0"/>
              </a:spcAft>
            </a:pPr>
            <a:r>
              <a:rPr lang="uk-UA" sz="1800" dirty="0" smtClean="0">
                <a:latin typeface="+mn-lt"/>
              </a:rPr>
              <a:t>Аудиторам слід розуміти, які дії слід вважати шахрайськими у контексті вимог стандартів. </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32</a:t>
            </a:fld>
            <a:endParaRPr lang="uk-UA"/>
          </a:p>
        </p:txBody>
      </p:sp>
      <p:sp>
        <p:nvSpPr>
          <p:cNvPr id="11" name="Заголовок 1"/>
          <p:cNvSpPr>
            <a:spLocks noGrp="1"/>
          </p:cNvSpPr>
          <p:nvPr>
            <p:ph type="title"/>
          </p:nvPr>
        </p:nvSpPr>
        <p:spPr>
          <a:xfrm>
            <a:off x="174172" y="179143"/>
            <a:ext cx="5843451" cy="478927"/>
          </a:xfrm>
        </p:spPr>
        <p:txBody>
          <a:bodyPr/>
          <a:lstStyle/>
          <a:p>
            <a:r>
              <a:rPr lang="uk-UA" dirty="0" smtClean="0">
                <a:latin typeface="+mn-lt"/>
              </a:rPr>
              <a:t>Шахрайство в державному секторі</a:t>
            </a:r>
            <a:endParaRPr lang="uk-UA" dirty="0">
              <a:latin typeface="+mn-lt"/>
            </a:endParaRPr>
          </a:p>
        </p:txBody>
      </p:sp>
      <p:sp>
        <p:nvSpPr>
          <p:cNvPr id="9" name="Прямоугольник 8"/>
          <p:cNvSpPr/>
          <p:nvPr/>
        </p:nvSpPr>
        <p:spPr>
          <a:xfrm>
            <a:off x="296092" y="3509154"/>
            <a:ext cx="8534399" cy="2108269"/>
          </a:xfrm>
          <a:prstGeom prst="rect">
            <a:avLst/>
          </a:prstGeom>
        </p:spPr>
        <p:txBody>
          <a:bodyPr wrap="square">
            <a:spAutoFit/>
          </a:bodyPr>
          <a:lstStyle/>
          <a:p>
            <a:pPr marL="228600" indent="-228600">
              <a:spcBef>
                <a:spcPts val="600"/>
              </a:spcBef>
              <a:buClr>
                <a:srgbClr val="003999"/>
              </a:buClr>
              <a:buFont typeface="Helvetica" pitchFamily="2" charset="0"/>
              <a:buChar char="‣"/>
            </a:pPr>
            <a:r>
              <a:rPr lang="uk-UA" dirty="0"/>
              <a:t>Шахрайство під час аудиту відповідності пов’язане в основному зі зловживанням державними повноваженнями, а також із неправдивим звітуванням з питань дотримання вимог</a:t>
            </a:r>
          </a:p>
          <a:p>
            <a:pPr marL="228600" indent="-228600">
              <a:spcBef>
                <a:spcPts val="600"/>
              </a:spcBef>
              <a:buClr>
                <a:srgbClr val="003999"/>
              </a:buClr>
              <a:buFont typeface="Helvetica" pitchFamily="2" charset="0"/>
              <a:buChar char="‣"/>
            </a:pPr>
            <a:r>
              <a:rPr lang="uk-UA" dirty="0"/>
              <a:t>Визначення і класифікація шахрайства у чинному законодавстві завжди мають свої особливості, проте </a:t>
            </a:r>
            <a:r>
              <a:rPr lang="uk-UA" b="1" dirty="0"/>
              <a:t>аудитори не можуть перебирати на себе функції правоохоронних органів, а тому ознаки шахрайства оцінюються ними лише з точки зору аудиторського завдання.</a:t>
            </a:r>
          </a:p>
        </p:txBody>
      </p:sp>
    </p:spTree>
    <p:extLst>
      <p:ext uri="{BB962C8B-B14F-4D97-AF65-F5344CB8AC3E}">
        <p14:creationId xmlns:p14="http://schemas.microsoft.com/office/powerpoint/2010/main" val="200237082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2" y="236088"/>
            <a:ext cx="8027915" cy="875846"/>
          </a:xfrm>
        </p:spPr>
        <p:txBody>
          <a:bodyPr/>
          <a:lstStyle/>
          <a:p>
            <a:r>
              <a:rPr lang="uk-UA" dirty="0">
                <a:latin typeface="+mn-lt"/>
              </a:rPr>
              <a:t>Основні терміни</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33</a:t>
            </a:fld>
            <a:endParaRPr lang="uk-UA"/>
          </a:p>
        </p:txBody>
      </p:sp>
      <p:graphicFrame>
        <p:nvGraphicFramePr>
          <p:cNvPr id="4" name="Diagram 3">
            <a:extLst>
              <a:ext uri="{FF2B5EF4-FFF2-40B4-BE49-F238E27FC236}">
                <a16:creationId xmlns:a16="http://schemas.microsoft.com/office/drawing/2014/main" id="{737A4231-4606-10F4-5BEC-342908C241B5}"/>
              </a:ext>
            </a:extLst>
          </p:cNvPr>
          <p:cNvGraphicFramePr/>
          <p:nvPr>
            <p:extLst>
              <p:ext uri="{D42A27DB-BD31-4B8C-83A1-F6EECF244321}">
                <p14:modId xmlns:p14="http://schemas.microsoft.com/office/powerpoint/2010/main" val="1228697148"/>
              </p:ext>
            </p:extLst>
          </p:nvPr>
        </p:nvGraphicFramePr>
        <p:xfrm>
          <a:off x="3068319" y="1269804"/>
          <a:ext cx="8644710" cy="4425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03"/>
            <a:ext cx="2612571" cy="3061607"/>
          </a:xfrm>
          <a:prstGeom prst="rect">
            <a:avLst/>
          </a:prstGeom>
        </p:spPr>
      </p:pic>
    </p:spTree>
    <p:extLst>
      <p:ext uri="{BB962C8B-B14F-4D97-AF65-F5344CB8AC3E}">
        <p14:creationId xmlns:p14="http://schemas.microsoft.com/office/powerpoint/2010/main" val="403638494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0" y="2033897"/>
            <a:ext cx="3282445" cy="2156751"/>
          </a:xfrm>
          <a:prstGeom prst="rect">
            <a:avLst/>
          </a:prstGeom>
        </p:spPr>
      </p:pic>
      <p:sp>
        <p:nvSpPr>
          <p:cNvPr id="2" name="Заголовок 1"/>
          <p:cNvSpPr>
            <a:spLocks noGrp="1"/>
          </p:cNvSpPr>
          <p:nvPr>
            <p:ph type="title"/>
          </p:nvPr>
        </p:nvSpPr>
        <p:spPr>
          <a:xfrm>
            <a:off x="174172" y="236088"/>
            <a:ext cx="8027915" cy="875846"/>
          </a:xfrm>
        </p:spPr>
        <p:txBody>
          <a:bodyPr/>
          <a:lstStyle/>
          <a:p>
            <a:r>
              <a:rPr lang="uk-UA" dirty="0" smtClean="0">
                <a:latin typeface="+mn-lt"/>
              </a:rPr>
              <a:t>Ключові елементи шахрайства </a:t>
            </a:r>
            <a:br>
              <a:rPr lang="uk-UA" dirty="0" smtClean="0">
                <a:latin typeface="+mn-lt"/>
              </a:rPr>
            </a:br>
            <a:r>
              <a:rPr lang="uk-UA" dirty="0" smtClean="0">
                <a:latin typeface="+mn-lt"/>
              </a:rPr>
              <a:t>(«трикутник шахрайства»)</a:t>
            </a:r>
            <a:endParaRPr lang="uk-UA"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34</a:t>
            </a:fld>
            <a:endParaRPr lang="uk-UA"/>
          </a:p>
        </p:txBody>
      </p:sp>
      <p:graphicFrame>
        <p:nvGraphicFramePr>
          <p:cNvPr id="10" name="Diagram 9">
            <a:extLst>
              <a:ext uri="{FF2B5EF4-FFF2-40B4-BE49-F238E27FC236}">
                <a16:creationId xmlns:a16="http://schemas.microsoft.com/office/drawing/2014/main" id="{EF5D9348-4DCF-664C-6B96-22ACCF0C1F25}"/>
              </a:ext>
            </a:extLst>
          </p:cNvPr>
          <p:cNvGraphicFramePr/>
          <p:nvPr>
            <p:extLst>
              <p:ext uri="{D42A27DB-BD31-4B8C-83A1-F6EECF244321}">
                <p14:modId xmlns:p14="http://schemas.microsoft.com/office/powerpoint/2010/main" val="4243898430"/>
              </p:ext>
            </p:extLst>
          </p:nvPr>
        </p:nvGraphicFramePr>
        <p:xfrm>
          <a:off x="2701020" y="1111934"/>
          <a:ext cx="9038133" cy="4664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838620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2" y="236088"/>
            <a:ext cx="8027915" cy="875846"/>
          </a:xfrm>
        </p:spPr>
        <p:txBody>
          <a:bodyPr/>
          <a:lstStyle/>
          <a:p>
            <a:r>
              <a:rPr lang="uk-UA" dirty="0">
                <a:latin typeface="+mn-lt"/>
              </a:rPr>
              <a:t>Виявлення ризику шахрайства</a:t>
            </a:r>
          </a:p>
        </p:txBody>
      </p:sp>
      <p:sp>
        <p:nvSpPr>
          <p:cNvPr id="3" name="Объект 2"/>
          <p:cNvSpPr>
            <a:spLocks noGrp="1"/>
          </p:cNvSpPr>
          <p:nvPr>
            <p:ph idx="1"/>
          </p:nvPr>
        </p:nvSpPr>
        <p:spPr>
          <a:xfrm>
            <a:off x="174172" y="990014"/>
            <a:ext cx="8452592" cy="4736531"/>
          </a:xfrm>
        </p:spPr>
        <p:txBody>
          <a:bodyPr anchor="ctr">
            <a:noAutofit/>
          </a:bodyPr>
          <a:lstStyle/>
          <a:p>
            <a:pPr lvl="0"/>
            <a:r>
              <a:rPr lang="uk-UA" sz="2000" b="1" dirty="0">
                <a:latin typeface="+mn-lt"/>
              </a:rPr>
              <a:t>Виявлення шахрайства не є основною метою</a:t>
            </a:r>
            <a:r>
              <a:rPr lang="uk-UA" sz="2000" dirty="0">
                <a:latin typeface="+mn-lt"/>
              </a:rPr>
              <a:t> аудиту відповідності.</a:t>
            </a:r>
          </a:p>
          <a:p>
            <a:pPr lvl="0"/>
            <a:r>
              <a:rPr lang="uk-UA" sz="2000" dirty="0" smtClean="0">
                <a:latin typeface="+mn-lt"/>
              </a:rPr>
              <a:t>Проте </a:t>
            </a:r>
            <a:r>
              <a:rPr lang="uk-UA" sz="2000" b="1" dirty="0">
                <a:latin typeface="+mn-lt"/>
              </a:rPr>
              <a:t>аудитори повинні включати фактори ризику шахрайства в свої оцінки ризиків</a:t>
            </a:r>
            <a:r>
              <a:rPr lang="uk-UA" sz="2000" dirty="0">
                <a:latin typeface="+mn-lt"/>
              </a:rPr>
              <a:t> і залишатися уважними до ознак шахрайства під час виконання своєї роботи.</a:t>
            </a:r>
          </a:p>
          <a:p>
            <a:pPr lvl="0"/>
            <a:r>
              <a:rPr lang="uk-UA" sz="2000" dirty="0">
                <a:latin typeface="+mn-lt"/>
              </a:rPr>
              <a:t>Аудиторам необхідно виявити та оцінити ризик шахрайства та отримати достатні та прийнятні аудиторські докази шляхом розробки та впровадження </a:t>
            </a:r>
            <a:r>
              <a:rPr lang="uk-UA" sz="2000" b="1" dirty="0">
                <a:latin typeface="+mn-lt"/>
              </a:rPr>
              <a:t>аудиторських процедур у відповідь на оцінені ризики</a:t>
            </a:r>
            <a:r>
              <a:rPr lang="uk-UA" sz="2000" dirty="0">
                <a:latin typeface="+mn-lt"/>
              </a:rPr>
              <a:t>.</a:t>
            </a:r>
          </a:p>
          <a:p>
            <a:pPr lvl="0"/>
            <a:r>
              <a:rPr lang="uk-UA" sz="2000" b="1" dirty="0">
                <a:latin typeface="+mn-lt"/>
              </a:rPr>
              <a:t>Чинники ризику шахрайства</a:t>
            </a:r>
            <a:r>
              <a:rPr lang="uk-UA" sz="2000" dirty="0">
                <a:latin typeface="+mn-lt"/>
              </a:rPr>
              <a:t> – події чи умови, які свідчать про мотив або тиск щодо скоєння шахрайства, або надають можливість скоїти шахрайство.</a:t>
            </a:r>
          </a:p>
          <a:p>
            <a:pPr lvl="0"/>
            <a:r>
              <a:rPr lang="uk-UA" sz="2000" dirty="0">
                <a:latin typeface="+mn-lt"/>
              </a:rPr>
              <a:t>Аудиторам потрібно завжди звертати увагу на так звані </a:t>
            </a:r>
            <a:r>
              <a:rPr lang="uk-UA" sz="2000" b="1" dirty="0">
                <a:latin typeface="+mn-lt"/>
              </a:rPr>
              <a:t>червоні прапорці</a:t>
            </a:r>
            <a:r>
              <a:rPr lang="uk-UA" sz="2000" dirty="0">
                <a:latin typeface="+mn-lt"/>
              </a:rPr>
              <a:t>, що можуть свідчити про наявність високого ризику </a:t>
            </a:r>
            <a:r>
              <a:rPr lang="uk-UA" sz="2000" dirty="0" smtClean="0">
                <a:latin typeface="+mn-lt"/>
              </a:rPr>
              <a:t>шахрайства.</a:t>
            </a:r>
            <a:endParaRPr lang="uk-UA" sz="2000"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35</a:t>
            </a:fld>
            <a:endParaRPr lang="uk-UA"/>
          </a:p>
        </p:txBody>
      </p:sp>
      <p:pic>
        <p:nvPicPr>
          <p:cNvPr id="22530" name="Picture 2" descr="Стоковые человечки">
            <a:extLst>
              <a:ext uri="{FF2B5EF4-FFF2-40B4-BE49-F238E27FC236}">
                <a16:creationId xmlns:a16="http://schemas.microsoft.com/office/drawing/2014/main" id="{A0A4CBCC-C0FF-4CFA-5C05-3995CFBE6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828" y="1955786"/>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134048"/>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88" y="8768"/>
            <a:ext cx="1094695" cy="1094695"/>
          </a:xfrm>
          <a:prstGeom prst="rect">
            <a:avLst/>
          </a:prstGeom>
        </p:spPr>
      </p:pic>
      <p:sp>
        <p:nvSpPr>
          <p:cNvPr id="2" name="Заголовок 1"/>
          <p:cNvSpPr>
            <a:spLocks noGrp="1"/>
          </p:cNvSpPr>
          <p:nvPr>
            <p:ph type="title"/>
          </p:nvPr>
        </p:nvSpPr>
        <p:spPr>
          <a:xfrm>
            <a:off x="1672046" y="104226"/>
            <a:ext cx="5608319" cy="626061"/>
          </a:xfrm>
        </p:spPr>
        <p:txBody>
          <a:bodyPr/>
          <a:lstStyle/>
          <a:p>
            <a:r>
              <a:rPr lang="uk-UA" dirty="0">
                <a:latin typeface="+mn-lt"/>
              </a:rPr>
              <a:t>Приклади «червоних </a:t>
            </a:r>
            <a:r>
              <a:rPr lang="uk-UA" dirty="0" smtClean="0">
                <a:latin typeface="+mn-lt"/>
              </a:rPr>
              <a:t>прапорців</a:t>
            </a:r>
            <a:r>
              <a:rPr lang="uk-UA" dirty="0">
                <a:latin typeface="+mn-lt"/>
              </a:rPr>
              <a:t>»</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36</a:t>
            </a:fld>
            <a:endParaRPr lang="uk-UA"/>
          </a:p>
        </p:txBody>
      </p:sp>
      <p:graphicFrame>
        <p:nvGraphicFramePr>
          <p:cNvPr id="9" name="Content Placeholder 8">
            <a:extLst>
              <a:ext uri="{FF2B5EF4-FFF2-40B4-BE49-F238E27FC236}">
                <a16:creationId xmlns:a16="http://schemas.microsoft.com/office/drawing/2014/main" id="{495957F6-9943-6CBF-2D50-92DD736CBEAF}"/>
              </a:ext>
            </a:extLst>
          </p:cNvPr>
          <p:cNvGraphicFramePr>
            <a:graphicFrameLocks noGrp="1"/>
          </p:cNvGraphicFramePr>
          <p:nvPr>
            <p:ph idx="1"/>
            <p:extLst>
              <p:ext uri="{D42A27DB-BD31-4B8C-83A1-F6EECF244321}">
                <p14:modId xmlns:p14="http://schemas.microsoft.com/office/powerpoint/2010/main" val="1010697662"/>
              </p:ext>
            </p:extLst>
          </p:nvPr>
        </p:nvGraphicFramePr>
        <p:xfrm>
          <a:off x="107088" y="992777"/>
          <a:ext cx="11623857" cy="49316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190842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6028"/>
            <a:ext cx="3136305" cy="3563983"/>
          </a:xfrm>
          <a:prstGeom prst="rect">
            <a:avLst/>
          </a:prstGeom>
        </p:spPr>
      </p:pic>
      <p:sp>
        <p:nvSpPr>
          <p:cNvPr id="2" name="Заголовок 1"/>
          <p:cNvSpPr>
            <a:spLocks noGrp="1"/>
          </p:cNvSpPr>
          <p:nvPr>
            <p:ph type="title"/>
          </p:nvPr>
        </p:nvSpPr>
        <p:spPr>
          <a:xfrm>
            <a:off x="667561" y="160752"/>
            <a:ext cx="2751908" cy="875846"/>
          </a:xfrm>
        </p:spPr>
        <p:txBody>
          <a:bodyPr/>
          <a:lstStyle/>
          <a:p>
            <a:r>
              <a:rPr lang="uk-UA" dirty="0" smtClean="0">
                <a:latin typeface="+mn-lt"/>
              </a:rPr>
              <a:t>Важливо!</a:t>
            </a:r>
            <a:endParaRPr lang="uk-UA" dirty="0">
              <a:latin typeface="+mn-lt"/>
            </a:endParaRPr>
          </a:p>
        </p:txBody>
      </p:sp>
      <p:sp>
        <p:nvSpPr>
          <p:cNvPr id="3" name="Объект 2"/>
          <p:cNvSpPr>
            <a:spLocks noGrp="1"/>
          </p:cNvSpPr>
          <p:nvPr>
            <p:ph idx="1"/>
          </p:nvPr>
        </p:nvSpPr>
        <p:spPr>
          <a:xfrm>
            <a:off x="2717074" y="932095"/>
            <a:ext cx="9107803" cy="4906139"/>
          </a:xfrm>
        </p:spPr>
        <p:txBody>
          <a:bodyPr anchor="ctr">
            <a:noAutofit/>
          </a:bodyPr>
          <a:lstStyle/>
          <a:p>
            <a:pPr lvl="0"/>
            <a:r>
              <a:rPr lang="uk-UA" sz="2000" dirty="0" smtClean="0">
                <a:latin typeface="+mn-lt"/>
              </a:rPr>
              <a:t>Через властиві обмеження аудиту існує неминучий ризик того, що </a:t>
            </a:r>
            <a:r>
              <a:rPr lang="uk-UA" sz="2000" b="1" dirty="0" smtClean="0">
                <a:latin typeface="+mn-lt"/>
              </a:rPr>
              <a:t>аудитори можуть не виявити незаконні дії</a:t>
            </a:r>
            <a:r>
              <a:rPr lang="uk-UA" sz="2000" dirty="0" smtClean="0">
                <a:latin typeface="+mn-lt"/>
              </a:rPr>
              <a:t> (включаючи шахрайство). </a:t>
            </a:r>
          </a:p>
          <a:p>
            <a:pPr lvl="0"/>
            <a:r>
              <a:rPr lang="uk-UA" sz="2000" dirty="0" smtClean="0">
                <a:latin typeface="+mn-lt"/>
              </a:rPr>
              <a:t>Аудитори несуть відповідальність за збереження професійного скептицизму протягом усього аудиту, однак мають пам’ятати, що аудиторські процедури, які є ефективними для виявлення помилок, можуть бути неефективними для виявлення шахрайства.</a:t>
            </a:r>
          </a:p>
          <a:p>
            <a:pPr lvl="0"/>
            <a:r>
              <a:rPr lang="uk-UA" sz="2000" dirty="0" smtClean="0">
                <a:latin typeface="+mn-lt"/>
              </a:rPr>
              <a:t>Аудитори повинні враховувати, що навіть якщо відповідні механізми внутрішнього контролю існують та документально закріплені, немає гарантії, що на практиці вони функціонують належним чином.</a:t>
            </a:r>
          </a:p>
          <a:p>
            <a:pPr lvl="0"/>
            <a:r>
              <a:rPr lang="uk-UA" sz="2000" dirty="0" smtClean="0">
                <a:latin typeface="+mn-lt"/>
              </a:rPr>
              <a:t>Аудитори повинні міркувати, виходячи з логіки шахрая – під час оцінки ризиків шахрайства прагнути знайти можливі слабкі місця у системі контролю, де можуть виникнути можливості отримання несправедливої або незаконної вигоди кому-небудь всередині та/або за межами об’єкта контролю.</a:t>
            </a:r>
            <a:endParaRPr lang="uk-UA" sz="2000"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t>37</a:t>
            </a:fld>
            <a:endParaRPr lang="uk-UA"/>
          </a:p>
        </p:txBody>
      </p:sp>
    </p:spTree>
    <p:extLst>
      <p:ext uri="{BB962C8B-B14F-4D97-AF65-F5344CB8AC3E}">
        <p14:creationId xmlns:p14="http://schemas.microsoft.com/office/powerpoint/2010/main" val="198576253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8253" y="2259669"/>
            <a:ext cx="8388706" cy="3168073"/>
          </a:xfrm>
        </p:spPr>
        <p:txBody>
          <a:bodyPr anchor="ctr">
            <a:normAutofit/>
          </a:bodyPr>
          <a:lstStyle/>
          <a:p>
            <a:pPr marL="0" indent="0" algn="ctr">
              <a:buNone/>
            </a:pPr>
            <a:r>
              <a:rPr lang="uk-UA" sz="3600" b="1" u="sng" dirty="0">
                <a:solidFill>
                  <a:schemeClr val="accent1">
                    <a:lumMod val="75000"/>
                  </a:schemeClr>
                </a:solidFill>
                <a:effectLst>
                  <a:outerShdw blurRad="38100" dist="38100" dir="2700000" algn="tl">
                    <a:srgbClr val="000000">
                      <a:alpha val="43137"/>
                    </a:srgbClr>
                  </a:outerShdw>
                </a:effectLst>
                <a:latin typeface="+mn-lt"/>
              </a:rPr>
              <a:t>Практичне завдання № 4</a:t>
            </a:r>
          </a:p>
          <a:p>
            <a:pPr marL="0" indent="0" algn="ctr">
              <a:buNone/>
            </a:pPr>
            <a:r>
              <a:rPr lang="uk-UA" sz="3600" b="1" u="sng" dirty="0">
                <a:solidFill>
                  <a:schemeClr val="accent1">
                    <a:lumMod val="75000"/>
                  </a:schemeClr>
                </a:solidFill>
                <a:effectLst>
                  <a:outerShdw blurRad="38100" dist="38100" dir="2700000" algn="tl">
                    <a:srgbClr val="000000">
                      <a:alpha val="43137"/>
                    </a:srgbClr>
                  </a:outerShdw>
                </a:effectLst>
                <a:latin typeface="+mn-lt"/>
              </a:rPr>
              <a:t>Ідентифікація ризиків шахрайства</a:t>
            </a:r>
            <a:endParaRPr lang="en-US" sz="36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64161"/>
            <a:ext cx="3803469" cy="319491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280743"/>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166945" y="6202475"/>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38</a:t>
            </a:fld>
            <a:endParaRPr lang="uk-UA"/>
          </a:p>
        </p:txBody>
      </p:sp>
    </p:spTree>
    <p:extLst>
      <p:ext uri="{BB962C8B-B14F-4D97-AF65-F5344CB8AC3E}">
        <p14:creationId xmlns:p14="http://schemas.microsoft.com/office/powerpoint/2010/main" val="2139221054"/>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ate Placeholder 3">
            <a:extLst>
              <a:ext uri="{FF2B5EF4-FFF2-40B4-BE49-F238E27FC236}">
                <a16:creationId xmlns:a16="http://schemas.microsoft.com/office/drawing/2014/main" id="{9B1FFBF2-F96D-4048-B071-462BC5CEAA0F}"/>
              </a:ext>
            </a:extLst>
          </p:cNvPr>
          <p:cNvSpPr txBox="1">
            <a:spLocks/>
          </p:cNvSpPr>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dirty="0"/>
          </a:p>
        </p:txBody>
      </p:sp>
      <p:sp>
        <p:nvSpPr>
          <p:cNvPr id="7" name="Title 1">
            <a:extLst>
              <a:ext uri="{FF2B5EF4-FFF2-40B4-BE49-F238E27FC236}">
                <a16:creationId xmlns:a16="http://schemas.microsoft.com/office/drawing/2014/main" id="{8F7BC6E0-F569-784A-8E2F-2F434918442D}"/>
              </a:ext>
            </a:extLst>
          </p:cNvPr>
          <p:cNvSpPr txBox="1">
            <a:spLocks/>
          </p:cNvSpPr>
          <p:nvPr/>
        </p:nvSpPr>
        <p:spPr>
          <a:xfrm>
            <a:off x="858982" y="1511553"/>
            <a:ext cx="10538691" cy="21956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3600" dirty="0">
                <a:latin typeface="+mn-lt"/>
              </a:rPr>
              <a:t>Суттєвість і вибірка</a:t>
            </a:r>
            <a:endParaRPr lang="uk-UA" sz="4800" i="1" dirty="0">
              <a:latin typeface="+mn-lt"/>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39</a:t>
            </a:fld>
            <a:endParaRPr lang="uk-UA"/>
          </a:p>
        </p:txBody>
      </p:sp>
    </p:spTree>
    <p:extLst>
      <p:ext uri="{BB962C8B-B14F-4D97-AF65-F5344CB8AC3E}">
        <p14:creationId xmlns:p14="http://schemas.microsoft.com/office/powerpoint/2010/main" val="243896143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85850"/>
            <a:ext cx="2926079" cy="2926079"/>
          </a:xfrm>
          <a:prstGeom prst="rect">
            <a:avLst/>
          </a:prstGeom>
        </p:spPr>
      </p:pic>
      <p:sp>
        <p:nvSpPr>
          <p:cNvPr id="3" name="Content Placeholder 2">
            <a:extLst>
              <a:ext uri="{FF2B5EF4-FFF2-40B4-BE49-F238E27FC236}">
                <a16:creationId xmlns:a16="http://schemas.microsoft.com/office/drawing/2014/main" id="{86478D8C-218D-214D-935D-7EC084A9A2D5}"/>
              </a:ext>
            </a:extLst>
          </p:cNvPr>
          <p:cNvSpPr>
            <a:spLocks noGrp="1"/>
          </p:cNvSpPr>
          <p:nvPr>
            <p:ph idx="1"/>
          </p:nvPr>
        </p:nvSpPr>
        <p:spPr>
          <a:xfrm>
            <a:off x="2926079" y="938313"/>
            <a:ext cx="9035334" cy="4896785"/>
          </a:xfrm>
        </p:spPr>
        <p:txBody>
          <a:bodyPr anchor="ctr">
            <a:normAutofit fontScale="92500" lnSpcReduction="20000"/>
          </a:bodyPr>
          <a:lstStyle/>
          <a:p>
            <a:r>
              <a:rPr lang="uk-UA" dirty="0" smtClean="0">
                <a:latin typeface="+mn-lt"/>
              </a:rPr>
              <a:t>У ході аудиту відповідності </a:t>
            </a:r>
            <a:r>
              <a:rPr lang="uk-UA" b="1" dirty="0" smtClean="0">
                <a:latin typeface="+mn-lt"/>
              </a:rPr>
              <a:t>предметом аудиту </a:t>
            </a:r>
            <a:r>
              <a:rPr lang="uk-UA" dirty="0" smtClean="0">
                <a:latin typeface="+mn-lt"/>
              </a:rPr>
              <a:t>може виступати </a:t>
            </a:r>
            <a:br>
              <a:rPr lang="uk-UA" dirty="0" smtClean="0">
                <a:latin typeface="+mn-lt"/>
              </a:rPr>
            </a:br>
            <a:r>
              <a:rPr lang="uk-UA" u="sng" dirty="0" smtClean="0">
                <a:latin typeface="+mn-lt"/>
              </a:rPr>
              <a:t>не лише діяльність конкретного об’єкта контролю</a:t>
            </a:r>
            <a:r>
              <a:rPr lang="uk-UA" dirty="0" smtClean="0">
                <a:latin typeface="+mn-lt"/>
              </a:rPr>
              <a:t>, а й окрема </a:t>
            </a:r>
            <a:r>
              <a:rPr lang="uk-UA" b="1" dirty="0" smtClean="0">
                <a:latin typeface="+mn-lt"/>
              </a:rPr>
              <a:t>програма, проєкт чи контракт</a:t>
            </a:r>
            <a:r>
              <a:rPr lang="uk-UA" dirty="0" smtClean="0">
                <a:latin typeface="+mn-lt"/>
              </a:rPr>
              <a:t>. У такому випадку правовою основою будуть виступати всі нормативно-правові акти, що регулюють розробку, прийняття (затвердження), внесення змін, виконання, звітування за результатами такої програми (проєкту, контракту тощо).</a:t>
            </a:r>
          </a:p>
          <a:p>
            <a:r>
              <a:rPr lang="uk-UA" dirty="0" smtClean="0">
                <a:latin typeface="+mn-lt"/>
              </a:rPr>
              <a:t>Аудит </a:t>
            </a:r>
            <a:r>
              <a:rPr lang="uk-UA" dirty="0">
                <a:latin typeface="+mn-lt"/>
              </a:rPr>
              <a:t>відповідності певних напрямів може охоплювати </a:t>
            </a:r>
            <a:r>
              <a:rPr lang="uk-UA" b="1" u="sng" dirty="0">
                <a:latin typeface="+mn-lt"/>
              </a:rPr>
              <a:t>більше одного об’єкта контролю</a:t>
            </a:r>
            <a:r>
              <a:rPr lang="uk-UA" dirty="0">
                <a:latin typeface="+mn-lt"/>
              </a:rPr>
              <a:t>, і в таких випадках аудитори повинні </a:t>
            </a:r>
            <a:r>
              <a:rPr lang="uk-UA" b="1" dirty="0">
                <a:latin typeface="+mn-lt"/>
              </a:rPr>
              <a:t>отримати уявлення про всі організації</a:t>
            </a:r>
            <a:r>
              <a:rPr lang="uk-UA" dirty="0">
                <a:latin typeface="+mn-lt"/>
              </a:rPr>
              <a:t>, діяльність яких входитиме до обсягу аудиту. </a:t>
            </a:r>
            <a:endParaRPr lang="uk-UA" dirty="0" smtClean="0">
              <a:latin typeface="+mn-lt"/>
            </a:endParaRPr>
          </a:p>
          <a:p>
            <a:r>
              <a:rPr lang="uk-UA" dirty="0" smtClean="0">
                <a:latin typeface="+mn-lt"/>
              </a:rPr>
              <a:t>Наприклад</a:t>
            </a:r>
            <a:r>
              <a:rPr lang="uk-UA" dirty="0">
                <a:latin typeface="+mn-lt"/>
              </a:rPr>
              <a:t>, якщо проводиться аудит відповідності використання коштів фонду, що стосується більш ніж одного об’єкта контролю </a:t>
            </a:r>
            <a:r>
              <a:rPr lang="uk-UA" i="1" dirty="0">
                <a:latin typeface="+mn-lt"/>
              </a:rPr>
              <a:t>(наприклад, Фонду гарантування вкладів фізичних осіб)</a:t>
            </a:r>
            <a:r>
              <a:rPr lang="uk-UA" dirty="0">
                <a:latin typeface="+mn-lt"/>
              </a:rPr>
              <a:t>, у таких випадках аудитори повинні отримати уявлення про всі організації, діяльність яких буде перевірятися за визначеним обсягом.</a:t>
            </a:r>
          </a:p>
        </p:txBody>
      </p:sp>
      <p:sp>
        <p:nvSpPr>
          <p:cNvPr id="8"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5" name="Номер слайда 4"/>
          <p:cNvSpPr>
            <a:spLocks noGrp="1"/>
          </p:cNvSpPr>
          <p:nvPr>
            <p:ph type="sldNum" sz="quarter" idx="12"/>
          </p:nvPr>
        </p:nvSpPr>
        <p:spPr/>
        <p:txBody>
          <a:bodyPr/>
          <a:lstStyle/>
          <a:p>
            <a:fld id="{9681E3D1-0EE9-7E4A-80CF-448C84F25691}" type="slidenum">
              <a:rPr lang="uk-UA" smtClean="0"/>
              <a:t>4</a:t>
            </a:fld>
            <a:endParaRPr lang="uk-UA"/>
          </a:p>
        </p:txBody>
      </p:sp>
      <p:sp>
        <p:nvSpPr>
          <p:cNvPr id="11" name="Title 1"/>
          <p:cNvSpPr>
            <a:spLocks noGrp="1"/>
          </p:cNvSpPr>
          <p:nvPr>
            <p:ph type="title"/>
          </p:nvPr>
        </p:nvSpPr>
        <p:spPr>
          <a:xfrm>
            <a:off x="533400" y="234498"/>
            <a:ext cx="7903818" cy="485030"/>
          </a:xfrm>
        </p:spPr>
        <p:txBody>
          <a:bodyPr>
            <a:normAutofit/>
          </a:bodyPr>
          <a:lstStyle/>
          <a:p>
            <a:pPr algn="l" rtl="0"/>
            <a:r>
              <a:rPr lang="uk-UA" dirty="0" smtClean="0">
                <a:latin typeface="+mn-lt"/>
              </a:rPr>
              <a:t>Особливості:</a:t>
            </a:r>
            <a:endParaRPr lang="uk-UA" dirty="0">
              <a:latin typeface="+mn-lt"/>
            </a:endParaRPr>
          </a:p>
        </p:txBody>
      </p:sp>
    </p:spTree>
    <p:extLst>
      <p:ext uri="{BB962C8B-B14F-4D97-AF65-F5344CB8AC3E}">
        <p14:creationId xmlns:p14="http://schemas.microsoft.com/office/powerpoint/2010/main" val="185360799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6" y="0"/>
            <a:ext cx="1844061" cy="1375954"/>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11" name="Номер слайда 10"/>
          <p:cNvSpPr>
            <a:spLocks noGrp="1"/>
          </p:cNvSpPr>
          <p:nvPr>
            <p:ph type="sldNum" sz="quarter" idx="12"/>
          </p:nvPr>
        </p:nvSpPr>
        <p:spPr/>
        <p:txBody>
          <a:bodyPr/>
          <a:lstStyle/>
          <a:p>
            <a:fld id="{9681E3D1-0EE9-7E4A-80CF-448C84F25691}" type="slidenum">
              <a:rPr lang="uk-UA" smtClean="0"/>
              <a:t>40</a:t>
            </a:fld>
            <a:endParaRPr lang="uk-UA" dirty="0"/>
          </a:p>
        </p:txBody>
      </p:sp>
      <p:graphicFrame>
        <p:nvGraphicFramePr>
          <p:cNvPr id="3" name="Table 2">
            <a:extLst>
              <a:ext uri="{FF2B5EF4-FFF2-40B4-BE49-F238E27FC236}">
                <a16:creationId xmlns:a16="http://schemas.microsoft.com/office/drawing/2014/main" id="{AC4EAC07-FF4A-EAE1-BD29-260888DBAD2E}"/>
              </a:ext>
            </a:extLst>
          </p:cNvPr>
          <p:cNvGraphicFramePr>
            <a:graphicFrameLocks noGrp="1"/>
          </p:cNvGraphicFramePr>
          <p:nvPr>
            <p:extLst>
              <p:ext uri="{D42A27DB-BD31-4B8C-83A1-F6EECF244321}">
                <p14:modId xmlns:p14="http://schemas.microsoft.com/office/powerpoint/2010/main" val="59520690"/>
              </p:ext>
            </p:extLst>
          </p:nvPr>
        </p:nvGraphicFramePr>
        <p:xfrm>
          <a:off x="333103" y="1342205"/>
          <a:ext cx="11342688" cy="4597041"/>
        </p:xfrm>
        <a:graphic>
          <a:graphicData uri="http://schemas.openxmlformats.org/drawingml/2006/table">
            <a:tbl>
              <a:tblPr firstRow="1" firstCol="1" bandRow="1">
                <a:tableStyleId>{5C22544A-7EE6-4342-B048-85BDC9FD1C3A}</a:tableStyleId>
              </a:tblPr>
              <a:tblGrid>
                <a:gridCol w="1919183">
                  <a:extLst>
                    <a:ext uri="{9D8B030D-6E8A-4147-A177-3AD203B41FA5}">
                      <a16:colId xmlns:a16="http://schemas.microsoft.com/office/drawing/2014/main" val="3020074731"/>
                    </a:ext>
                  </a:extLst>
                </a:gridCol>
                <a:gridCol w="9423505">
                  <a:extLst>
                    <a:ext uri="{9D8B030D-6E8A-4147-A177-3AD203B41FA5}">
                      <a16:colId xmlns:a16="http://schemas.microsoft.com/office/drawing/2014/main" val="914052614"/>
                    </a:ext>
                  </a:extLst>
                </a:gridCol>
              </a:tblGrid>
              <a:tr h="248061">
                <a:tc>
                  <a:txBody>
                    <a:bodyPr/>
                    <a:lstStyle/>
                    <a:p>
                      <a:pPr algn="ctr">
                        <a:lnSpc>
                          <a:spcPct val="115000"/>
                        </a:lnSpc>
                        <a:spcBef>
                          <a:spcPts val="200"/>
                        </a:spcBef>
                        <a:spcAft>
                          <a:spcPts val="200"/>
                        </a:spcAft>
                      </a:pPr>
                      <a:r>
                        <a:rPr lang="uk-UA" sz="1600" dirty="0">
                          <a:effectLst/>
                          <a:latin typeface="+mn-lt"/>
                        </a:rPr>
                        <a:t>Параграф</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200"/>
                        </a:spcBef>
                        <a:spcAft>
                          <a:spcPts val="200"/>
                        </a:spcAft>
                      </a:pPr>
                      <a:r>
                        <a:rPr lang="uk-UA" sz="1600" i="0" dirty="0">
                          <a:effectLst/>
                          <a:latin typeface="+mn-lt"/>
                        </a:rPr>
                        <a:t>Вимоги</a:t>
                      </a:r>
                      <a:endParaRPr lang="ru-UA" sz="1600" i="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6036244"/>
                  </a:ext>
                </a:extLst>
              </a:tr>
              <a:tr h="333613">
                <a:tc grid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uk-UA" sz="1800" i="1" baseline="0" dirty="0">
                          <a:effectLst/>
                          <a:latin typeface="+mn-lt"/>
                        </a:rPr>
                        <a:t>ISSAI 4000 «Стандарт аудиту відповідності»</a:t>
                      </a:r>
                      <a:endParaRPr lang="ru-UA" sz="1800" i="1" baseline="0" dirty="0">
                        <a:effectLst/>
                        <a:latin typeface="+mn-lt"/>
                        <a:ea typeface="Arial" panose="020B0604020202020204" pitchFamily="34" charset="0"/>
                        <a:cs typeface="Times New Roman" panose="02020603050405020304" pitchFamily="18" charset="0"/>
                      </a:endParaRPr>
                    </a:p>
                  </a:txBody>
                  <a:tcPr marL="68580" marR="68580" marT="0" marB="0" anchor="ctr"/>
                </a:tc>
                <a:tc hMerge="1">
                  <a:txBody>
                    <a:bodyPr/>
                    <a:lstStyle/>
                    <a:p>
                      <a:pPr algn="just">
                        <a:lnSpc>
                          <a:spcPct val="115000"/>
                        </a:lnSpc>
                      </a:pPr>
                      <a:endParaRPr lang="uk-UA" sz="1600" dirty="0">
                        <a:effectLst/>
                        <a:latin typeface="Raleway" pitchFamily="2" charset="-52"/>
                      </a:endParaRPr>
                    </a:p>
                  </a:txBody>
                  <a:tcPr marL="68580" marR="68580" marT="0" marB="0" anchor="ctr"/>
                </a:tc>
                <a:extLst>
                  <a:ext uri="{0D108BD9-81ED-4DB2-BD59-A6C34878D82A}">
                    <a16:rowId xmlns:a16="http://schemas.microsoft.com/office/drawing/2014/main" val="1073043282"/>
                  </a:ext>
                </a:extLst>
              </a:tr>
              <a:tr h="568345">
                <a:tc>
                  <a:txBody>
                    <a:bodyPr/>
                    <a:lstStyle/>
                    <a:p>
                      <a:pPr algn="ctr"/>
                      <a:r>
                        <a:rPr lang="uk-UA" sz="1600" dirty="0" smtClean="0"/>
                        <a:t>125</a:t>
                      </a:r>
                      <a:endParaRPr lang="uk-UA" sz="1600" dirty="0"/>
                    </a:p>
                  </a:txBody>
                  <a:tcPr anchor="ctr"/>
                </a:tc>
                <a:tc>
                  <a:txBody>
                    <a:bodyPr/>
                    <a:lstStyle/>
                    <a:p>
                      <a:pPr>
                        <a:lnSpc>
                          <a:spcPct val="100000"/>
                        </a:lnSpc>
                      </a:pPr>
                      <a:r>
                        <a:rPr lang="uk-UA" sz="1600" b="1" kern="1200" dirty="0" smtClean="0">
                          <a:solidFill>
                            <a:schemeClr val="dk1"/>
                          </a:solidFill>
                          <a:effectLst/>
                          <a:latin typeface="+mn-lt"/>
                          <a:ea typeface="+mn-ea"/>
                          <a:cs typeface="+mn-cs"/>
                        </a:rPr>
                        <a:t>Аудитор повинен визначити суттєвість, щоб створити основу для розробки підходу до аудиту, та переоцінювати її протягом усього процесу аудиту.</a:t>
                      </a:r>
                      <a:endParaRPr lang="uk-UA" sz="1600" dirty="0"/>
                    </a:p>
                  </a:txBody>
                  <a:tcPr/>
                </a:tc>
                <a:extLst>
                  <a:ext uri="{0D108BD9-81ED-4DB2-BD59-A6C34878D82A}">
                    <a16:rowId xmlns:a16="http://schemas.microsoft.com/office/drawing/2014/main" val="3152192570"/>
                  </a:ext>
                </a:extLst>
              </a:tr>
              <a:tr h="1024049">
                <a:tc>
                  <a:txBody>
                    <a:bodyPr/>
                    <a:lstStyle/>
                    <a:p>
                      <a:pPr algn="ctr"/>
                      <a:r>
                        <a:rPr lang="uk-UA" sz="1600" dirty="0" smtClean="0"/>
                        <a:t>126</a:t>
                      </a:r>
                      <a:endParaRPr lang="uk-UA" sz="1600" dirty="0"/>
                    </a:p>
                  </a:txBody>
                  <a:tcPr anchor="ctr"/>
                </a:tc>
                <a:tc>
                  <a:txBody>
                    <a:bodyPr/>
                    <a:lstStyle/>
                    <a:p>
                      <a:pPr>
                        <a:lnSpc>
                          <a:spcPct val="100000"/>
                        </a:lnSpc>
                      </a:pPr>
                      <a:r>
                        <a:rPr lang="uk-UA" sz="1600" kern="1200" dirty="0" smtClean="0">
                          <a:solidFill>
                            <a:schemeClr val="dk1"/>
                          </a:solidFill>
                          <a:effectLst/>
                          <a:latin typeface="+mn-lt"/>
                          <a:ea typeface="+mn-ea"/>
                          <a:cs typeface="+mn-cs"/>
                        </a:rPr>
                        <a:t>Суттєвість віддзеркалює оцінені потреби передбачуваних користувачів (див. параграф 64), і ці потреби потрібно ідентифікувати під час планування аудиту. Визначення суттєвості здійснюється на підставі обраного предмета аудиту шляхом визначення рівня недотримання вимог, який може вплинути на рішення передбачуваних користувачів. Визначаючи суттєвість, аудитор приділяє увагу конкретним сферам законодавства, зацікавленості чи очікуванням громадськості, запитам і значним обсягам державного фінансування, а також шахрайству.</a:t>
                      </a:r>
                      <a:endParaRPr lang="uk-UA" sz="1600" dirty="0"/>
                    </a:p>
                  </a:txBody>
                  <a:tcPr/>
                </a:tc>
                <a:extLst>
                  <a:ext uri="{0D108BD9-81ED-4DB2-BD59-A6C34878D82A}">
                    <a16:rowId xmlns:a16="http://schemas.microsoft.com/office/drawing/2014/main" val="3134738619"/>
                  </a:ext>
                </a:extLst>
              </a:tr>
              <a:tr h="646722">
                <a:tc>
                  <a:txBody>
                    <a:bodyPr/>
                    <a:lstStyle/>
                    <a:p>
                      <a:pPr algn="ctr">
                        <a:lnSpc>
                          <a:spcPct val="115000"/>
                        </a:lnSpc>
                        <a:spcAft>
                          <a:spcPts val="0"/>
                        </a:spcAft>
                      </a:pPr>
                      <a:r>
                        <a:rPr lang="uk-UA" sz="1600" dirty="0">
                          <a:effectLst/>
                          <a:latin typeface="+mn-lt"/>
                          <a:ea typeface="Arial" panose="020B0604020202020204" pitchFamily="34" charset="0"/>
                        </a:rPr>
                        <a:t>184</a:t>
                      </a:r>
                    </a:p>
                  </a:txBody>
                  <a:tcPr marL="68580" marR="68580" marT="0" marB="0" anchor="ctr"/>
                </a:tc>
                <a:tc>
                  <a:txBody>
                    <a:bodyPr/>
                    <a:lstStyle/>
                    <a:p>
                      <a:pPr algn="just">
                        <a:lnSpc>
                          <a:spcPct val="100000"/>
                        </a:lnSpc>
                        <a:spcAft>
                          <a:spcPts val="0"/>
                        </a:spcAft>
                      </a:pPr>
                      <a:r>
                        <a:rPr lang="uk-UA" sz="1600" b="1" dirty="0">
                          <a:effectLst/>
                          <a:latin typeface="+mn-lt"/>
                          <a:ea typeface="Arial" panose="020B0604020202020204" pitchFamily="34" charset="0"/>
                        </a:rPr>
                        <a:t>На підставі результатів аудиту та суттєвості аудитор повинен дійти висновку про те, чи є предмет аудиту в усіх суттєвих аспектах таким, що відповідає застосованим критеріям.</a:t>
                      </a:r>
                      <a:endParaRPr lang="uk-UA" sz="1600" dirty="0">
                        <a:effectLst/>
                        <a:latin typeface="+mn-lt"/>
                        <a:ea typeface="Arial" panose="020B0604020202020204" pitchFamily="34" charset="0"/>
                      </a:endParaRPr>
                    </a:p>
                  </a:txBody>
                  <a:tcPr marL="68580" marR="68580" marT="0" marB="0" anchor="ctr"/>
                </a:tc>
                <a:extLst>
                  <a:ext uri="{0D108BD9-81ED-4DB2-BD59-A6C34878D82A}">
                    <a16:rowId xmlns:a16="http://schemas.microsoft.com/office/drawing/2014/main" val="2300882253"/>
                  </a:ext>
                </a:extLst>
              </a:tr>
              <a:tr h="1024049">
                <a:tc>
                  <a:txBody>
                    <a:bodyPr/>
                    <a:lstStyle/>
                    <a:p>
                      <a:pPr algn="ctr">
                        <a:lnSpc>
                          <a:spcPct val="115000"/>
                        </a:lnSpc>
                        <a:spcAft>
                          <a:spcPts val="0"/>
                        </a:spcAft>
                      </a:pPr>
                      <a:r>
                        <a:rPr lang="uk-UA" sz="1600" dirty="0">
                          <a:effectLst/>
                          <a:latin typeface="+mn-lt"/>
                          <a:ea typeface="Arial" panose="020B0604020202020204" pitchFamily="34" charset="0"/>
                        </a:rPr>
                        <a:t>185</a:t>
                      </a:r>
                    </a:p>
                  </a:txBody>
                  <a:tcPr marL="68580" marR="68580" marT="0" marB="0" anchor="ctr"/>
                </a:tc>
                <a:tc>
                  <a:txBody>
                    <a:bodyPr/>
                    <a:lstStyle/>
                    <a:p>
                      <a:pPr algn="just">
                        <a:lnSpc>
                          <a:spcPct val="100000"/>
                        </a:lnSpc>
                        <a:spcAft>
                          <a:spcPts val="0"/>
                        </a:spcAft>
                      </a:pPr>
                      <a:r>
                        <a:rPr lang="uk-UA" sz="1600" dirty="0">
                          <a:effectLst/>
                          <a:latin typeface="+mn-lt"/>
                          <a:ea typeface="Arial" panose="020B0604020202020204" pitchFamily="34" charset="0"/>
                        </a:rPr>
                        <a:t>На підставі суттєвості аудитор оцінює, чи є результати аудиту достатньо суттєвими для висновку про невідповідність предмета аудиту критеріям аудиту в усіх суттєвих аспектах. Залежно від характеристик предмета аудиту аудитор розглядає величину, характер і контекст. Це означає, що випадки недотримання вимог, які вважалися б суттєвими за характером чи контекстом передбачуваними користувачами, також можуть вести до висновку про недотримання вимог.</a:t>
                      </a:r>
                    </a:p>
                  </a:txBody>
                  <a:tcPr marL="68580" marR="68580" marT="0" marB="0" anchor="ctr"/>
                </a:tc>
                <a:extLst>
                  <a:ext uri="{0D108BD9-81ED-4DB2-BD59-A6C34878D82A}">
                    <a16:rowId xmlns:a16="http://schemas.microsoft.com/office/drawing/2014/main" val="1665539923"/>
                  </a:ext>
                </a:extLst>
              </a:tr>
            </a:tbl>
          </a:graphicData>
        </a:graphic>
      </p:graphicFrame>
    </p:spTree>
    <p:extLst>
      <p:ext uri="{BB962C8B-B14F-4D97-AF65-F5344CB8AC3E}">
        <p14:creationId xmlns:p14="http://schemas.microsoft.com/office/powerpoint/2010/main" val="63288363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1"/>
            <a:ext cx="2247900" cy="2028825"/>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Загальні підходи до визначення суттєвості</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41</a:t>
            </a:fld>
            <a:endParaRPr lang="uk-UA"/>
          </a:p>
        </p:txBody>
      </p:sp>
      <p:sp>
        <p:nvSpPr>
          <p:cNvPr id="4" name="Объект 3"/>
          <p:cNvSpPr>
            <a:spLocks noGrp="1"/>
          </p:cNvSpPr>
          <p:nvPr>
            <p:ph idx="1"/>
          </p:nvPr>
        </p:nvSpPr>
        <p:spPr>
          <a:xfrm>
            <a:off x="512628" y="2430828"/>
            <a:ext cx="6929992" cy="2646269"/>
          </a:xfrm>
        </p:spPr>
        <p:txBody>
          <a:bodyPr>
            <a:noAutofit/>
          </a:bodyPr>
          <a:lstStyle/>
          <a:p>
            <a:pPr lvl="0"/>
            <a:r>
              <a:rPr lang="uk-UA" sz="2800" dirty="0">
                <a:latin typeface="+mn-lt"/>
              </a:rPr>
              <a:t>При визначенні суттєвості аудитори керуються професійним судженням.</a:t>
            </a:r>
          </a:p>
          <a:p>
            <a:pPr lvl="0"/>
            <a:r>
              <a:rPr lang="uk-UA" sz="2800" dirty="0">
                <a:latin typeface="+mn-lt"/>
              </a:rPr>
              <a:t>Операція вважається суттєвою, якщо інформація про неї вплине на рішення користувачів. </a:t>
            </a:r>
          </a:p>
        </p:txBody>
      </p:sp>
      <p:graphicFrame>
        <p:nvGraphicFramePr>
          <p:cNvPr id="11" name="Схема 10"/>
          <p:cNvGraphicFramePr/>
          <p:nvPr>
            <p:extLst>
              <p:ext uri="{D42A27DB-BD31-4B8C-83A1-F6EECF244321}">
                <p14:modId xmlns:p14="http://schemas.microsoft.com/office/powerpoint/2010/main" val="79182417"/>
              </p:ext>
            </p:extLst>
          </p:nvPr>
        </p:nvGraphicFramePr>
        <p:xfrm>
          <a:off x="7280502" y="1796058"/>
          <a:ext cx="4433838" cy="34040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75043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9" y="17417"/>
            <a:ext cx="1416234" cy="1730178"/>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Приклад:</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42</a:t>
            </a:fld>
            <a:endParaRPr lang="uk-UA"/>
          </a:p>
        </p:txBody>
      </p:sp>
      <p:graphicFrame>
        <p:nvGraphicFramePr>
          <p:cNvPr id="14" name="Схема 13"/>
          <p:cNvGraphicFramePr/>
          <p:nvPr>
            <p:extLst>
              <p:ext uri="{D42A27DB-BD31-4B8C-83A1-F6EECF244321}">
                <p14:modId xmlns:p14="http://schemas.microsoft.com/office/powerpoint/2010/main" val="3768007482"/>
              </p:ext>
            </p:extLst>
          </p:nvPr>
        </p:nvGraphicFramePr>
        <p:xfrm>
          <a:off x="310896" y="1471749"/>
          <a:ext cx="10973868" cy="4621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013793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1"/>
            <a:ext cx="2247900" cy="2028825"/>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Загальні підходи до визначення суттєвості</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43</a:t>
            </a:fld>
            <a:endParaRPr lang="uk-UA"/>
          </a:p>
        </p:txBody>
      </p:sp>
      <p:graphicFrame>
        <p:nvGraphicFramePr>
          <p:cNvPr id="12" name="Схема 11"/>
          <p:cNvGraphicFramePr/>
          <p:nvPr>
            <p:extLst>
              <p:ext uri="{D42A27DB-BD31-4B8C-83A1-F6EECF244321}">
                <p14:modId xmlns:p14="http://schemas.microsoft.com/office/powerpoint/2010/main" val="3725680177"/>
              </p:ext>
            </p:extLst>
          </p:nvPr>
        </p:nvGraphicFramePr>
        <p:xfrm>
          <a:off x="1325879" y="1400401"/>
          <a:ext cx="10056224" cy="45127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445646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65" y="404287"/>
            <a:ext cx="6842187" cy="743676"/>
          </a:xfrm>
        </p:spPr>
        <p:txBody>
          <a:bodyPr>
            <a:noAutofit/>
          </a:bodyPr>
          <a:lstStyle/>
          <a:p>
            <a:r>
              <a:rPr lang="uk-UA" dirty="0">
                <a:latin typeface="+mn-lt"/>
              </a:rPr>
              <a:t>Якісна характеристика суттєвості</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44</a:t>
            </a:fld>
            <a:endParaRPr lang="uk-UA"/>
          </a:p>
        </p:txBody>
      </p:sp>
      <p:sp>
        <p:nvSpPr>
          <p:cNvPr id="4" name="Объект 3"/>
          <p:cNvSpPr>
            <a:spLocks noGrp="1"/>
          </p:cNvSpPr>
          <p:nvPr>
            <p:ph idx="1"/>
          </p:nvPr>
        </p:nvSpPr>
        <p:spPr>
          <a:xfrm>
            <a:off x="1564608" y="1411781"/>
            <a:ext cx="7440055" cy="4213956"/>
          </a:xfrm>
        </p:spPr>
        <p:txBody>
          <a:bodyPr>
            <a:noAutofit/>
          </a:bodyPr>
          <a:lstStyle/>
          <a:p>
            <a:pPr marL="0" lvl="0" indent="0">
              <a:buNone/>
            </a:pPr>
            <a:r>
              <a:rPr lang="uk-UA" b="1" i="1" dirty="0">
                <a:latin typeface="+mn-lt"/>
              </a:rPr>
              <a:t>Під час аудиту відповідності якісна характеристика суттєвості може бути важливішою за кількісну. </a:t>
            </a:r>
          </a:p>
          <a:p>
            <a:pPr marL="0" lvl="0" indent="0">
              <a:buNone/>
            </a:pPr>
            <a:endParaRPr lang="uk-UA" sz="300" b="1" u="sng" dirty="0" smtClean="0">
              <a:latin typeface="+mn-lt"/>
            </a:endParaRPr>
          </a:p>
          <a:p>
            <a:pPr marL="0" lvl="0" indent="0">
              <a:buNone/>
            </a:pPr>
            <a:r>
              <a:rPr lang="uk-UA" b="1" u="sng" dirty="0" smtClean="0">
                <a:latin typeface="+mn-lt"/>
              </a:rPr>
              <a:t>Приклади </a:t>
            </a:r>
            <a:r>
              <a:rPr lang="uk-UA" b="1" u="sng" dirty="0">
                <a:latin typeface="+mn-lt"/>
              </a:rPr>
              <a:t>якісних характеристик суттєвості:</a:t>
            </a:r>
          </a:p>
          <a:p>
            <a:pPr lvl="0"/>
            <a:r>
              <a:rPr lang="uk-UA" dirty="0">
                <a:latin typeface="+mn-lt"/>
              </a:rPr>
              <a:t>екологічні наслідки діяльності, що перевіряється;</a:t>
            </a:r>
          </a:p>
          <a:p>
            <a:pPr lvl="0"/>
            <a:r>
              <a:rPr lang="uk-UA" dirty="0">
                <a:latin typeface="+mn-lt"/>
              </a:rPr>
              <a:t>затримка подання фінансових та нефінансових звітів відповідно до законодавчих вимог;</a:t>
            </a:r>
          </a:p>
          <a:p>
            <a:pPr lvl="0"/>
            <a:r>
              <a:rPr lang="uk-UA" dirty="0">
                <a:latin typeface="+mn-lt"/>
              </a:rPr>
              <a:t>порушення порядку використання державних коштів;</a:t>
            </a:r>
          </a:p>
          <a:p>
            <a:pPr lvl="0"/>
            <a:r>
              <a:rPr lang="uk-UA" dirty="0">
                <a:latin typeface="+mn-lt"/>
              </a:rPr>
              <a:t>наявність конфлікту інтересів.</a:t>
            </a: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124" y="1915885"/>
            <a:ext cx="3512115" cy="3512115"/>
          </a:xfrm>
          <a:prstGeom prst="rect">
            <a:avLst/>
          </a:prstGeom>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83256"/>
            <a:ext cx="1418170" cy="1418170"/>
          </a:xfrm>
          <a:prstGeom prst="rect">
            <a:avLst/>
          </a:prstGeom>
        </p:spPr>
      </p:pic>
    </p:spTree>
    <p:extLst>
      <p:ext uri="{BB962C8B-B14F-4D97-AF65-F5344CB8AC3E}">
        <p14:creationId xmlns:p14="http://schemas.microsoft.com/office/powerpoint/2010/main" val="3056243711"/>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65" y="404287"/>
            <a:ext cx="6842187" cy="743676"/>
          </a:xfrm>
        </p:spPr>
        <p:txBody>
          <a:bodyPr>
            <a:noAutofit/>
          </a:bodyPr>
          <a:lstStyle/>
          <a:p>
            <a:r>
              <a:rPr lang="uk-UA" dirty="0">
                <a:latin typeface="+mn-lt"/>
              </a:rPr>
              <a:t>Кількісна характеристика суттєвості</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45</a:t>
            </a:fld>
            <a:endParaRPr lang="uk-UA"/>
          </a:p>
        </p:txBody>
      </p:sp>
      <p:pic>
        <p:nvPicPr>
          <p:cNvPr id="6" name="Рисунок 5"/>
          <p:cNvPicPr>
            <a:picLocks noChangeAspect="1"/>
          </p:cNvPicPr>
          <p:nvPr/>
        </p:nvPicPr>
        <p:blipFill>
          <a:blip r:embed="rId3"/>
          <a:stretch>
            <a:fillRect/>
          </a:stretch>
        </p:blipFill>
        <p:spPr>
          <a:xfrm>
            <a:off x="9358006" y="1924593"/>
            <a:ext cx="2642406" cy="3405277"/>
          </a:xfrm>
          <a:prstGeom prst="rect">
            <a:avLst/>
          </a:prstGeom>
        </p:spPr>
      </p:pic>
      <p:graphicFrame>
        <p:nvGraphicFramePr>
          <p:cNvPr id="12" name="Схема 11"/>
          <p:cNvGraphicFramePr/>
          <p:nvPr>
            <p:extLst>
              <p:ext uri="{D42A27DB-BD31-4B8C-83A1-F6EECF244321}">
                <p14:modId xmlns:p14="http://schemas.microsoft.com/office/powerpoint/2010/main" val="1583957624"/>
              </p:ext>
            </p:extLst>
          </p:nvPr>
        </p:nvGraphicFramePr>
        <p:xfrm>
          <a:off x="424108" y="1183455"/>
          <a:ext cx="8859230" cy="4621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1041583"/>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6" y="0"/>
            <a:ext cx="1844061" cy="1375954"/>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11" name="Номер слайда 10"/>
          <p:cNvSpPr>
            <a:spLocks noGrp="1"/>
          </p:cNvSpPr>
          <p:nvPr>
            <p:ph type="sldNum" sz="quarter" idx="12"/>
          </p:nvPr>
        </p:nvSpPr>
        <p:spPr/>
        <p:txBody>
          <a:bodyPr/>
          <a:lstStyle/>
          <a:p>
            <a:fld id="{9681E3D1-0EE9-7E4A-80CF-448C84F25691}" type="slidenum">
              <a:rPr lang="uk-UA" smtClean="0"/>
              <a:t>46</a:t>
            </a:fld>
            <a:endParaRPr lang="uk-UA" dirty="0"/>
          </a:p>
        </p:txBody>
      </p:sp>
      <p:graphicFrame>
        <p:nvGraphicFramePr>
          <p:cNvPr id="3" name="Table 2">
            <a:extLst>
              <a:ext uri="{FF2B5EF4-FFF2-40B4-BE49-F238E27FC236}">
                <a16:creationId xmlns:a16="http://schemas.microsoft.com/office/drawing/2014/main" id="{AC4EAC07-FF4A-EAE1-BD29-260888DBAD2E}"/>
              </a:ext>
            </a:extLst>
          </p:cNvPr>
          <p:cNvGraphicFramePr>
            <a:graphicFrameLocks noGrp="1"/>
          </p:cNvGraphicFramePr>
          <p:nvPr>
            <p:extLst>
              <p:ext uri="{D42A27DB-BD31-4B8C-83A1-F6EECF244321}">
                <p14:modId xmlns:p14="http://schemas.microsoft.com/office/powerpoint/2010/main" val="4120399613"/>
              </p:ext>
            </p:extLst>
          </p:nvPr>
        </p:nvGraphicFramePr>
        <p:xfrm>
          <a:off x="333103" y="1342205"/>
          <a:ext cx="11342688" cy="3970024"/>
        </p:xfrm>
        <a:graphic>
          <a:graphicData uri="http://schemas.openxmlformats.org/drawingml/2006/table">
            <a:tbl>
              <a:tblPr firstRow="1" firstCol="1" bandRow="1">
                <a:tableStyleId>{5C22544A-7EE6-4342-B048-85BDC9FD1C3A}</a:tableStyleId>
              </a:tblPr>
              <a:tblGrid>
                <a:gridCol w="1919183">
                  <a:extLst>
                    <a:ext uri="{9D8B030D-6E8A-4147-A177-3AD203B41FA5}">
                      <a16:colId xmlns:a16="http://schemas.microsoft.com/office/drawing/2014/main" val="3020074731"/>
                    </a:ext>
                  </a:extLst>
                </a:gridCol>
                <a:gridCol w="9423505">
                  <a:extLst>
                    <a:ext uri="{9D8B030D-6E8A-4147-A177-3AD203B41FA5}">
                      <a16:colId xmlns:a16="http://schemas.microsoft.com/office/drawing/2014/main" val="914052614"/>
                    </a:ext>
                  </a:extLst>
                </a:gridCol>
              </a:tblGrid>
              <a:tr h="277381">
                <a:tc>
                  <a:txBody>
                    <a:bodyPr/>
                    <a:lstStyle/>
                    <a:p>
                      <a:pPr algn="ctr">
                        <a:lnSpc>
                          <a:spcPct val="115000"/>
                        </a:lnSpc>
                        <a:spcBef>
                          <a:spcPts val="200"/>
                        </a:spcBef>
                        <a:spcAft>
                          <a:spcPts val="200"/>
                        </a:spcAft>
                      </a:pPr>
                      <a:r>
                        <a:rPr lang="uk-UA" sz="1600" dirty="0">
                          <a:effectLst/>
                          <a:latin typeface="+mn-lt"/>
                        </a:rPr>
                        <a:t>Параграф</a:t>
                      </a:r>
                      <a:endParaRPr lang="ru-UA" sz="160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Bef>
                          <a:spcPts val="200"/>
                        </a:spcBef>
                        <a:spcAft>
                          <a:spcPts val="200"/>
                        </a:spcAft>
                      </a:pPr>
                      <a:r>
                        <a:rPr lang="uk-UA" sz="1600" i="0" dirty="0">
                          <a:effectLst/>
                          <a:latin typeface="+mn-lt"/>
                        </a:rPr>
                        <a:t>Вимоги</a:t>
                      </a:r>
                      <a:endParaRPr lang="ru-UA" sz="1600" i="0" dirty="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6036244"/>
                  </a:ext>
                </a:extLst>
              </a:tr>
              <a:tr h="350647">
                <a:tc grid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uk-UA" sz="1800" i="1" baseline="0" dirty="0">
                          <a:effectLst/>
                          <a:latin typeface="+mn-lt"/>
                        </a:rPr>
                        <a:t>ISSAI 4000 «Стандарт аудиту відповідності»</a:t>
                      </a:r>
                      <a:endParaRPr lang="ru-UA" sz="1800" i="1" baseline="0" dirty="0">
                        <a:effectLst/>
                        <a:latin typeface="+mn-lt"/>
                        <a:ea typeface="Arial" panose="020B0604020202020204" pitchFamily="34" charset="0"/>
                        <a:cs typeface="Times New Roman" panose="02020603050405020304" pitchFamily="18" charset="0"/>
                      </a:endParaRPr>
                    </a:p>
                  </a:txBody>
                  <a:tcPr marL="68580" marR="68580" marT="0" marB="0" anchor="ctr"/>
                </a:tc>
                <a:tc hMerge="1">
                  <a:txBody>
                    <a:bodyPr/>
                    <a:lstStyle/>
                    <a:p>
                      <a:pPr algn="just">
                        <a:lnSpc>
                          <a:spcPct val="115000"/>
                        </a:lnSpc>
                      </a:pPr>
                      <a:endParaRPr lang="uk-UA" sz="1600" dirty="0">
                        <a:effectLst/>
                        <a:latin typeface="Raleway" pitchFamily="2" charset="-52"/>
                      </a:endParaRPr>
                    </a:p>
                  </a:txBody>
                  <a:tcPr marL="68580" marR="68580" marT="0" marB="0" anchor="ctr"/>
                </a:tc>
                <a:extLst>
                  <a:ext uri="{0D108BD9-81ED-4DB2-BD59-A6C34878D82A}">
                    <a16:rowId xmlns:a16="http://schemas.microsoft.com/office/drawing/2014/main" val="1073043282"/>
                  </a:ext>
                </a:extLst>
              </a:tr>
              <a:tr h="1585914">
                <a:tc>
                  <a:txBody>
                    <a:bodyPr/>
                    <a:lstStyle/>
                    <a:p>
                      <a:pPr algn="ctr">
                        <a:lnSpc>
                          <a:spcPct val="115000"/>
                        </a:lnSpc>
                        <a:spcAft>
                          <a:spcPts val="0"/>
                        </a:spcAft>
                      </a:pPr>
                      <a:r>
                        <a:rPr lang="uk-UA" sz="1800" dirty="0">
                          <a:effectLst/>
                          <a:latin typeface="+mn-lt"/>
                          <a:ea typeface="Arial" panose="020B0604020202020204" pitchFamily="34" charset="0"/>
                        </a:rPr>
                        <a:t>172</a:t>
                      </a:r>
                    </a:p>
                  </a:txBody>
                  <a:tcPr marL="68580" marR="68580" marT="0" marB="0" anchor="ctr"/>
                </a:tc>
                <a:tc>
                  <a:txBody>
                    <a:bodyPr/>
                    <a:lstStyle/>
                    <a:p>
                      <a:pPr algn="just">
                        <a:lnSpc>
                          <a:spcPct val="100000"/>
                        </a:lnSpc>
                        <a:spcBef>
                          <a:spcPts val="600"/>
                        </a:spcBef>
                        <a:spcAft>
                          <a:spcPts val="600"/>
                        </a:spcAft>
                      </a:pPr>
                      <a:r>
                        <a:rPr lang="uk-UA" sz="1800" dirty="0">
                          <a:effectLst/>
                          <a:latin typeface="+mn-lt"/>
                          <a:ea typeface="Arial" panose="020B0604020202020204" pitchFamily="34" charset="0"/>
                        </a:rPr>
                        <a:t>Аудитор повинен використовувати аудиторську вибірку, коли це доцільно, щоб забезпечити наявність достатньої кількості елементів для висновків про генеральну сукупність, з якої сформовано вибірку. Розробляючи аудиторську вибірку, аудитор повинен враховувати мету аудиторської процедури та характеристики генеральної сукупності, з якої буде здійснюватися вибірка.</a:t>
                      </a:r>
                    </a:p>
                  </a:txBody>
                  <a:tcPr marL="68580" marR="68580" marT="0" marB="0" anchor="ctr"/>
                </a:tc>
                <a:extLst>
                  <a:ext uri="{0D108BD9-81ED-4DB2-BD59-A6C34878D82A}">
                    <a16:rowId xmlns:a16="http://schemas.microsoft.com/office/drawing/2014/main" val="3152192570"/>
                  </a:ext>
                </a:extLst>
              </a:tr>
              <a:tr h="1076338">
                <a:tc>
                  <a:txBody>
                    <a:bodyPr/>
                    <a:lstStyle/>
                    <a:p>
                      <a:pPr algn="ctr">
                        <a:lnSpc>
                          <a:spcPct val="115000"/>
                        </a:lnSpc>
                        <a:spcAft>
                          <a:spcPts val="0"/>
                        </a:spcAft>
                      </a:pPr>
                      <a:r>
                        <a:rPr lang="uk-UA" sz="1800" dirty="0">
                          <a:effectLst/>
                          <a:latin typeface="+mn-lt"/>
                          <a:ea typeface="Arial" panose="020B0604020202020204" pitchFamily="34" charset="0"/>
                        </a:rPr>
                        <a:t>173</a:t>
                      </a:r>
                    </a:p>
                  </a:txBody>
                  <a:tcPr marL="68580" marR="68580" marT="0" marB="0" anchor="ctr"/>
                </a:tc>
                <a:tc>
                  <a:txBody>
                    <a:bodyPr/>
                    <a:lstStyle/>
                    <a:p>
                      <a:pPr algn="just">
                        <a:lnSpc>
                          <a:spcPct val="100000"/>
                        </a:lnSpc>
                        <a:spcBef>
                          <a:spcPts val="600"/>
                        </a:spcBef>
                        <a:spcAft>
                          <a:spcPts val="600"/>
                        </a:spcAft>
                      </a:pPr>
                      <a:r>
                        <a:rPr lang="uk-UA" sz="1800" dirty="0">
                          <a:effectLst/>
                          <a:latin typeface="+mn-lt"/>
                          <a:ea typeface="Arial" panose="020B0604020202020204" pitchFamily="34" charset="0"/>
                        </a:rPr>
                        <a:t>Аудиторська вибірка – це застосування аудиторських процедур до менш ніж 100 відсотків елементів у складі генеральної сукупності, що релевантна для аудиту.</a:t>
                      </a:r>
                    </a:p>
                  </a:txBody>
                  <a:tcPr marL="68580" marR="68580" marT="0" marB="0" anchor="ctr"/>
                </a:tc>
                <a:extLst>
                  <a:ext uri="{0D108BD9-81ED-4DB2-BD59-A6C34878D82A}">
                    <a16:rowId xmlns:a16="http://schemas.microsoft.com/office/drawing/2014/main" val="3134738619"/>
                  </a:ext>
                </a:extLst>
              </a:tr>
              <a:tr h="679744">
                <a:tc>
                  <a:txBody>
                    <a:bodyPr/>
                    <a:lstStyle/>
                    <a:p>
                      <a:pPr algn="ctr">
                        <a:lnSpc>
                          <a:spcPct val="115000"/>
                        </a:lnSpc>
                        <a:spcAft>
                          <a:spcPts val="0"/>
                        </a:spcAft>
                      </a:pPr>
                      <a:r>
                        <a:rPr lang="uk-UA" sz="1800" dirty="0">
                          <a:effectLst/>
                          <a:latin typeface="+mn-lt"/>
                          <a:ea typeface="Arial" panose="020B0604020202020204" pitchFamily="34" charset="0"/>
                        </a:rPr>
                        <a:t>174</a:t>
                      </a:r>
                    </a:p>
                  </a:txBody>
                  <a:tcPr marL="68580" marR="68580" marT="0" marB="0" anchor="ctr"/>
                </a:tc>
                <a:tc>
                  <a:txBody>
                    <a:bodyPr/>
                    <a:lstStyle/>
                    <a:p>
                      <a:pPr algn="just">
                        <a:lnSpc>
                          <a:spcPct val="100000"/>
                        </a:lnSpc>
                        <a:spcBef>
                          <a:spcPts val="600"/>
                        </a:spcBef>
                        <a:spcAft>
                          <a:spcPts val="600"/>
                        </a:spcAft>
                      </a:pPr>
                      <a:r>
                        <a:rPr lang="uk-UA" sz="1800" dirty="0">
                          <a:effectLst/>
                          <a:latin typeface="+mn-lt"/>
                          <a:ea typeface="Arial" panose="020B0604020202020204" pitchFamily="34" charset="0"/>
                        </a:rPr>
                        <a:t>Вибірка може бути кількісною або якісною залежно від обсягу аудиту та потреби в інформації для висвітлення предмета аудиту під кількома кутами зору.</a:t>
                      </a:r>
                    </a:p>
                  </a:txBody>
                  <a:tcPr marL="68580" marR="68580" marT="0" marB="0" anchor="ctr"/>
                </a:tc>
                <a:extLst>
                  <a:ext uri="{0D108BD9-81ED-4DB2-BD59-A6C34878D82A}">
                    <a16:rowId xmlns:a16="http://schemas.microsoft.com/office/drawing/2014/main" val="2300882253"/>
                  </a:ext>
                </a:extLst>
              </a:tr>
            </a:tbl>
          </a:graphicData>
        </a:graphic>
      </p:graphicFrame>
    </p:spTree>
    <p:extLst>
      <p:ext uri="{BB962C8B-B14F-4D97-AF65-F5344CB8AC3E}">
        <p14:creationId xmlns:p14="http://schemas.microsoft.com/office/powerpoint/2010/main" val="288748510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4442" y="2030866"/>
            <a:ext cx="2867558" cy="3360420"/>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1"/>
            <a:ext cx="2247900" cy="2028825"/>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Загальні підходи до визначення вибірки</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47</a:t>
            </a:fld>
            <a:endParaRPr lang="uk-UA"/>
          </a:p>
        </p:txBody>
      </p:sp>
      <p:sp>
        <p:nvSpPr>
          <p:cNvPr id="4" name="Объект 3"/>
          <p:cNvSpPr>
            <a:spLocks noGrp="1"/>
          </p:cNvSpPr>
          <p:nvPr>
            <p:ph idx="1"/>
          </p:nvPr>
        </p:nvSpPr>
        <p:spPr>
          <a:xfrm>
            <a:off x="512627" y="1924594"/>
            <a:ext cx="9171304" cy="3988526"/>
          </a:xfrm>
        </p:spPr>
        <p:txBody>
          <a:bodyPr>
            <a:noAutofit/>
          </a:bodyPr>
          <a:lstStyle/>
          <a:p>
            <a:pPr lvl="0">
              <a:spcAft>
                <a:spcPts val="0"/>
              </a:spcAft>
            </a:pPr>
            <a:r>
              <a:rPr lang="uk-UA" sz="2200" dirty="0">
                <a:latin typeface="+mn-lt"/>
              </a:rPr>
              <a:t>Розмір вибірки зазвичай залежить від таких факторів, як:</a:t>
            </a:r>
          </a:p>
          <a:p>
            <a:pPr marL="457200" lvl="1" indent="0">
              <a:spcAft>
                <a:spcPts val="0"/>
              </a:spcAft>
              <a:buFont typeface="Wingdings" pitchFamily="2" charset="2"/>
              <a:buChar char="ü"/>
            </a:pPr>
            <a:r>
              <a:rPr lang="uk-UA" dirty="0">
                <a:latin typeface="+mn-lt"/>
              </a:rPr>
              <a:t>ефективність системи внутрішнього контролю об’єкта контролю;</a:t>
            </a:r>
          </a:p>
          <a:p>
            <a:pPr marL="457200" lvl="1" indent="0">
              <a:spcAft>
                <a:spcPts val="0"/>
              </a:spcAft>
              <a:buFont typeface="Wingdings" pitchFamily="2" charset="2"/>
              <a:buChar char="ü"/>
            </a:pPr>
            <a:r>
              <a:rPr lang="uk-UA" dirty="0">
                <a:latin typeface="+mn-lt"/>
              </a:rPr>
              <a:t>ризик, пов'язаний з предметом аудиту;</a:t>
            </a:r>
          </a:p>
          <a:p>
            <a:pPr marL="457200" lvl="1" indent="0">
              <a:spcAft>
                <a:spcPts val="0"/>
              </a:spcAft>
              <a:buFont typeface="Wingdings" pitchFamily="2" charset="2"/>
              <a:buChar char="ü"/>
            </a:pPr>
            <a:r>
              <a:rPr lang="uk-UA" dirty="0">
                <a:latin typeface="+mn-lt"/>
              </a:rPr>
              <a:t>суттєвість предмета </a:t>
            </a:r>
            <a:r>
              <a:rPr lang="uk-UA" dirty="0" smtClean="0">
                <a:latin typeface="+mn-lt"/>
              </a:rPr>
              <a:t>аудиту</a:t>
            </a:r>
          </a:p>
          <a:p>
            <a:pPr>
              <a:spcAft>
                <a:spcPts val="0"/>
              </a:spcAft>
            </a:pPr>
            <a:r>
              <a:rPr lang="uk-UA" sz="2200" dirty="0">
                <a:latin typeface="+mn-lt"/>
              </a:rPr>
              <a:t>При визначенні методу вибірки аудитори повинні оцінити, чи буде така вибірка репрезентативною і чи дасть вона результати, які можна поширити на всю генеральну сукупність елементів (тобто екстраполювати).</a:t>
            </a:r>
          </a:p>
          <a:p>
            <a:pPr>
              <a:spcAft>
                <a:spcPts val="0"/>
              </a:spcAft>
            </a:pPr>
            <a:r>
              <a:rPr lang="uk-UA" sz="2200" dirty="0">
                <a:latin typeface="+mn-lt"/>
              </a:rPr>
              <a:t>Вимога репрезентативності передбачає, що усі елементи генеральної сукупності мають однакову можливість бути відібраними у вибірку.</a:t>
            </a:r>
          </a:p>
          <a:p>
            <a:pPr marL="0" lvl="0" indent="0">
              <a:buNone/>
            </a:pPr>
            <a:endParaRPr lang="uk-UA" dirty="0">
              <a:latin typeface="+mn-lt"/>
            </a:endParaRPr>
          </a:p>
        </p:txBody>
      </p:sp>
    </p:spTree>
    <p:extLst>
      <p:ext uri="{BB962C8B-B14F-4D97-AF65-F5344CB8AC3E}">
        <p14:creationId xmlns:p14="http://schemas.microsoft.com/office/powerpoint/2010/main" val="220449018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8653" y="2255520"/>
            <a:ext cx="4105429" cy="308363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9" y="17417"/>
            <a:ext cx="1416234" cy="1730178"/>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Приклад:</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48</a:t>
            </a:fld>
            <a:endParaRPr lang="uk-UA"/>
          </a:p>
        </p:txBody>
      </p:sp>
      <p:sp>
        <p:nvSpPr>
          <p:cNvPr id="9" name="Объект 2"/>
          <p:cNvSpPr>
            <a:spLocks noGrp="1"/>
          </p:cNvSpPr>
          <p:nvPr>
            <p:ph idx="1"/>
          </p:nvPr>
        </p:nvSpPr>
        <p:spPr>
          <a:xfrm>
            <a:off x="376644" y="1747595"/>
            <a:ext cx="8236133" cy="3983140"/>
          </a:xfrm>
        </p:spPr>
        <p:txBody>
          <a:bodyPr>
            <a:normAutofit/>
          </a:bodyPr>
          <a:lstStyle/>
          <a:p>
            <a:r>
              <a:rPr lang="uk-UA" dirty="0">
                <a:latin typeface="+mn-lt"/>
                <a:ea typeface="Arial" panose="020B0604020202020204" pitchFamily="34" charset="0"/>
              </a:rPr>
              <a:t>Аудитори перевіряють правильність здійснення капітальних видатків об’єкта контролю за календарний рік. Керуючись вибіркою на підставі професійного судження, ними відібрано операції за листопад і грудень року, оскільки саме у цей період виникає найбільше операцій за даним предметом аудиту.</a:t>
            </a:r>
          </a:p>
          <a:p>
            <a:r>
              <a:rPr lang="uk-UA" dirty="0">
                <a:latin typeface="+mn-lt"/>
                <a:ea typeface="Arial" panose="020B0604020202020204" pitchFamily="34" charset="0"/>
              </a:rPr>
              <a:t>Відхилення, знайдені за ці два місяці, не можна екстраполювати на весь календарний рік, оскільки </a:t>
            </a:r>
            <a:r>
              <a:rPr lang="uk-UA" dirty="0" smtClean="0">
                <a:latin typeface="+mn-lt"/>
                <a:ea typeface="Arial" panose="020B0604020202020204" pitchFamily="34" charset="0"/>
              </a:rPr>
              <a:t>така вибірка </a:t>
            </a:r>
            <a:r>
              <a:rPr lang="uk-UA" dirty="0">
                <a:latin typeface="+mn-lt"/>
                <a:ea typeface="Arial" panose="020B0604020202020204" pitchFamily="34" charset="0"/>
              </a:rPr>
              <a:t>не є репрезентативною для усієї генеральної сукупності.</a:t>
            </a:r>
            <a:endParaRPr lang="uk-UA" sz="2000" dirty="0">
              <a:latin typeface="+mn-lt"/>
            </a:endParaRPr>
          </a:p>
        </p:txBody>
      </p:sp>
    </p:spTree>
    <p:extLst>
      <p:ext uri="{BB962C8B-B14F-4D97-AF65-F5344CB8AC3E}">
        <p14:creationId xmlns:p14="http://schemas.microsoft.com/office/powerpoint/2010/main" val="2253905110"/>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0866"/>
            <a:ext cx="3866606" cy="2904251"/>
          </a:xfrm>
          <a:prstGeom prst="rect">
            <a:avLst/>
          </a:prstGeom>
        </p:spPr>
      </p:pic>
      <p:sp>
        <p:nvSpPr>
          <p:cNvPr id="2" name="Title 1"/>
          <p:cNvSpPr>
            <a:spLocks noGrp="1"/>
          </p:cNvSpPr>
          <p:nvPr>
            <p:ph type="title"/>
          </p:nvPr>
        </p:nvSpPr>
        <p:spPr>
          <a:xfrm>
            <a:off x="249613" y="430932"/>
            <a:ext cx="6842187" cy="743676"/>
          </a:xfrm>
        </p:spPr>
        <p:txBody>
          <a:bodyPr>
            <a:noAutofit/>
          </a:bodyPr>
          <a:lstStyle/>
          <a:p>
            <a:r>
              <a:rPr lang="uk-UA" dirty="0" smtClean="0">
                <a:latin typeface="+mn-lt"/>
              </a:rPr>
              <a:t>Загальні підходи до визначення вибірки</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49</a:t>
            </a:fld>
            <a:endParaRPr lang="uk-UA"/>
          </a:p>
        </p:txBody>
      </p:sp>
      <p:sp>
        <p:nvSpPr>
          <p:cNvPr id="4" name="Объект 3"/>
          <p:cNvSpPr>
            <a:spLocks noGrp="1"/>
          </p:cNvSpPr>
          <p:nvPr>
            <p:ph idx="1"/>
          </p:nvPr>
        </p:nvSpPr>
        <p:spPr>
          <a:xfrm>
            <a:off x="4100558" y="1633820"/>
            <a:ext cx="8091442" cy="3988526"/>
          </a:xfrm>
        </p:spPr>
        <p:txBody>
          <a:bodyPr>
            <a:noAutofit/>
          </a:bodyPr>
          <a:lstStyle/>
          <a:p>
            <a:pPr lvl="0"/>
            <a:r>
              <a:rPr lang="uk-UA" dirty="0">
                <a:latin typeface="+mn-lt"/>
              </a:rPr>
              <a:t>Застосування вибірки дасть результат у тому випадку, якщо на початку правильно визначена </a:t>
            </a:r>
            <a:r>
              <a:rPr lang="uk-UA" b="1" dirty="0">
                <a:latin typeface="+mn-lt"/>
              </a:rPr>
              <a:t>генеральна сукупність</a:t>
            </a:r>
            <a:r>
              <a:rPr lang="uk-UA" dirty="0">
                <a:latin typeface="+mn-lt"/>
              </a:rPr>
              <a:t>. </a:t>
            </a:r>
          </a:p>
          <a:p>
            <a:pPr lvl="0"/>
            <a:r>
              <a:rPr lang="uk-UA" dirty="0">
                <a:latin typeface="+mn-lt"/>
              </a:rPr>
              <a:t>Елементи генеральної сукупності повинні відповідати таким критеріям:</a:t>
            </a:r>
          </a:p>
          <a:p>
            <a:pPr marL="457200" lvl="1" indent="0">
              <a:buFont typeface="Wingdings" pitchFamily="2" charset="2"/>
              <a:buChar char="ü"/>
            </a:pPr>
            <a:r>
              <a:rPr lang="uk-UA" sz="2400" dirty="0">
                <a:latin typeface="+mn-lt"/>
              </a:rPr>
              <a:t>містити подібні показники;</a:t>
            </a:r>
          </a:p>
          <a:p>
            <a:pPr marL="457200" lvl="1" indent="0">
              <a:buFont typeface="Wingdings" pitchFamily="2" charset="2"/>
              <a:buChar char="ü"/>
            </a:pPr>
            <a:r>
              <a:rPr lang="uk-UA" sz="2400" dirty="0">
                <a:latin typeface="+mn-lt"/>
              </a:rPr>
              <a:t>мати однаковий порядок обробки;</a:t>
            </a:r>
          </a:p>
          <a:p>
            <a:pPr marL="457200" lvl="1" indent="0">
              <a:buFont typeface="Wingdings" pitchFamily="2" charset="2"/>
              <a:buChar char="ü"/>
            </a:pPr>
            <a:r>
              <a:rPr lang="uk-UA" sz="2400" dirty="0">
                <a:latin typeface="+mn-lt"/>
              </a:rPr>
              <a:t>мати однакову процедуру </a:t>
            </a:r>
            <a:r>
              <a:rPr lang="uk-UA" sz="2400" dirty="0" smtClean="0">
                <a:latin typeface="+mn-lt"/>
              </a:rPr>
              <a:t>контролю</a:t>
            </a:r>
            <a:endParaRPr lang="uk-UA" sz="2400" dirty="0">
              <a:latin typeface="+mn-lt"/>
            </a:endParaRPr>
          </a:p>
        </p:txBody>
      </p:sp>
    </p:spTree>
    <p:extLst>
      <p:ext uri="{BB962C8B-B14F-4D97-AF65-F5344CB8AC3E}">
        <p14:creationId xmlns:p14="http://schemas.microsoft.com/office/powerpoint/2010/main" val="373068407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5" name="Номер слайда 4"/>
          <p:cNvSpPr>
            <a:spLocks noGrp="1"/>
          </p:cNvSpPr>
          <p:nvPr>
            <p:ph type="sldNum" sz="quarter" idx="12"/>
          </p:nvPr>
        </p:nvSpPr>
        <p:spPr/>
        <p:txBody>
          <a:bodyPr/>
          <a:lstStyle/>
          <a:p>
            <a:fld id="{9681E3D1-0EE9-7E4A-80CF-448C84F25691}" type="slidenum">
              <a:rPr lang="uk-UA" smtClean="0"/>
              <a:t>5</a:t>
            </a:fld>
            <a:endParaRPr lang="uk-UA"/>
          </a:p>
        </p:txBody>
      </p:sp>
      <p:sp>
        <p:nvSpPr>
          <p:cNvPr id="11" name="Title 1"/>
          <p:cNvSpPr>
            <a:spLocks noGrp="1"/>
          </p:cNvSpPr>
          <p:nvPr>
            <p:ph type="title"/>
          </p:nvPr>
        </p:nvSpPr>
        <p:spPr>
          <a:xfrm>
            <a:off x="2435465" y="1146755"/>
            <a:ext cx="7903818" cy="485030"/>
          </a:xfrm>
        </p:spPr>
        <p:txBody>
          <a:bodyPr>
            <a:normAutofit/>
          </a:bodyPr>
          <a:lstStyle/>
          <a:p>
            <a:pPr algn="l" rtl="0"/>
            <a:r>
              <a:rPr lang="uk-UA" dirty="0" smtClean="0">
                <a:latin typeface="+mn-lt"/>
              </a:rPr>
              <a:t>Дії аудиторів на етапі планування:</a:t>
            </a:r>
            <a:endParaRPr lang="uk-UA" dirty="0">
              <a:latin typeface="+mn-lt"/>
            </a:endParaRPr>
          </a:p>
        </p:txBody>
      </p:sp>
      <p:graphicFrame>
        <p:nvGraphicFramePr>
          <p:cNvPr id="2" name="Схема 1"/>
          <p:cNvGraphicFramePr/>
          <p:nvPr>
            <p:extLst>
              <p:ext uri="{D42A27DB-BD31-4B8C-83A1-F6EECF244321}">
                <p14:modId xmlns:p14="http://schemas.microsoft.com/office/powerpoint/2010/main" val="3015214022"/>
              </p:ext>
            </p:extLst>
          </p:nvPr>
        </p:nvGraphicFramePr>
        <p:xfrm>
          <a:off x="2224486" y="1669343"/>
          <a:ext cx="9229543" cy="430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11" y="-15087"/>
            <a:ext cx="2423553" cy="2418819"/>
          </a:xfrm>
          <a:prstGeom prst="rect">
            <a:avLst/>
          </a:prstGeom>
        </p:spPr>
      </p:pic>
    </p:spTree>
    <p:extLst>
      <p:ext uri="{BB962C8B-B14F-4D97-AF65-F5344CB8AC3E}">
        <p14:creationId xmlns:p14="http://schemas.microsoft.com/office/powerpoint/2010/main" val="1562953691"/>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713" y="1389289"/>
            <a:ext cx="5391287" cy="405424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9" y="17417"/>
            <a:ext cx="1416234" cy="1730178"/>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Приклад:</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50</a:t>
            </a:fld>
            <a:endParaRPr lang="uk-UA"/>
          </a:p>
        </p:txBody>
      </p:sp>
      <p:sp>
        <p:nvSpPr>
          <p:cNvPr id="9" name="Объект 2"/>
          <p:cNvSpPr>
            <a:spLocks noGrp="1"/>
          </p:cNvSpPr>
          <p:nvPr>
            <p:ph idx="1"/>
          </p:nvPr>
        </p:nvSpPr>
        <p:spPr>
          <a:xfrm>
            <a:off x="376644" y="2088939"/>
            <a:ext cx="6581505" cy="3354598"/>
          </a:xfrm>
        </p:spPr>
        <p:txBody>
          <a:bodyPr anchor="ctr">
            <a:normAutofit/>
          </a:bodyPr>
          <a:lstStyle/>
          <a:p>
            <a:r>
              <a:rPr lang="uk-UA" dirty="0">
                <a:latin typeface="+mn-lt"/>
                <a:ea typeface="Arial" panose="020B0604020202020204" pitchFamily="34" charset="0"/>
              </a:rPr>
              <a:t>Під час вивчення предмета аудиту було з’ясовано, що у періоді аудиту об’єктом контролю було здійснено 13 господарських операцій, вартість кожної з яких перевищувала 1,5 млн гривень. Членами аудиторської групи було прийнято рішення про доцільність відбору таких операцій для здійснення тестувань щодо них.</a:t>
            </a:r>
            <a:endParaRPr lang="uk-UA" dirty="0">
              <a:latin typeface="+mn-lt"/>
              <a:ea typeface="Arial" panose="020B0604020202020204" pitchFamily="34" charset="0"/>
            </a:endParaRPr>
          </a:p>
        </p:txBody>
      </p:sp>
    </p:spTree>
    <p:extLst>
      <p:ext uri="{BB962C8B-B14F-4D97-AF65-F5344CB8AC3E}">
        <p14:creationId xmlns:p14="http://schemas.microsoft.com/office/powerpoint/2010/main" val="451686555"/>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97" y="543624"/>
            <a:ext cx="6842187" cy="743676"/>
          </a:xfrm>
        </p:spPr>
        <p:txBody>
          <a:bodyPr>
            <a:noAutofit/>
          </a:bodyPr>
          <a:lstStyle/>
          <a:p>
            <a:r>
              <a:rPr lang="uk-UA" dirty="0">
                <a:latin typeface="+mn-lt"/>
              </a:rPr>
              <a:t>Якісна (нестатистична) вибірка:</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51</a:t>
            </a:fld>
            <a:endParaRPr lang="uk-UA"/>
          </a:p>
        </p:txBody>
      </p:sp>
      <p:sp>
        <p:nvSpPr>
          <p:cNvPr id="9" name="Объект 2"/>
          <p:cNvSpPr>
            <a:spLocks noGrp="1"/>
          </p:cNvSpPr>
          <p:nvPr>
            <p:ph idx="1"/>
          </p:nvPr>
        </p:nvSpPr>
        <p:spPr>
          <a:xfrm>
            <a:off x="5366655" y="1827682"/>
            <a:ext cx="6581505" cy="3354598"/>
          </a:xfrm>
        </p:spPr>
        <p:txBody>
          <a:bodyPr anchor="ctr">
            <a:normAutofit/>
          </a:bodyPr>
          <a:lstStyle/>
          <a:p>
            <a:r>
              <a:rPr lang="uk-UA" b="1" dirty="0">
                <a:latin typeface="+mn-lt"/>
                <a:ea typeface="Arial" panose="020B0604020202020204" pitchFamily="34" charset="0"/>
              </a:rPr>
              <a:t>Якісна вибірка </a:t>
            </a:r>
            <a:r>
              <a:rPr lang="uk-UA" dirty="0">
                <a:latin typeface="+mn-lt"/>
                <a:ea typeface="Arial" panose="020B0604020202020204" pitchFamily="34" charset="0"/>
              </a:rPr>
              <a:t>– це процедура відбору, яка проводиться на основі професійного </a:t>
            </a:r>
            <a:r>
              <a:rPr lang="uk-UA" dirty="0" smtClean="0">
                <a:latin typeface="+mn-lt"/>
                <a:ea typeface="Arial" panose="020B0604020202020204" pitchFamily="34" charset="0"/>
              </a:rPr>
              <a:t>судження. </a:t>
            </a:r>
            <a:r>
              <a:rPr lang="uk-UA" dirty="0">
                <a:latin typeface="+mn-lt"/>
                <a:ea typeface="Arial" panose="020B0604020202020204" pitchFamily="34" charset="0"/>
              </a:rPr>
              <a:t>Якісна вибірка вимагає ретельної оцінки та достатнього знання предмета аудиту. </a:t>
            </a:r>
          </a:p>
          <a:p>
            <a:r>
              <a:rPr lang="uk-UA" dirty="0">
                <a:latin typeface="+mn-lt"/>
                <a:ea typeface="Arial" panose="020B0604020202020204" pitchFamily="34" charset="0"/>
              </a:rPr>
              <a:t>Аудитори повинні використовувати професійне судження, щоб визначити, чи вибірка відповідає необхідному рівню впевненості. </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7" y="2123093"/>
            <a:ext cx="4735769" cy="2663870"/>
          </a:xfrm>
          <a:prstGeom prst="rect">
            <a:avLst/>
          </a:prstGeom>
        </p:spPr>
      </p:pic>
    </p:spTree>
    <p:extLst>
      <p:ext uri="{BB962C8B-B14F-4D97-AF65-F5344CB8AC3E}">
        <p14:creationId xmlns:p14="http://schemas.microsoft.com/office/powerpoint/2010/main" val="380427897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97" y="278674"/>
            <a:ext cx="8058046" cy="1228864"/>
          </a:xfrm>
        </p:spPr>
        <p:txBody>
          <a:bodyPr>
            <a:noAutofit/>
          </a:bodyPr>
          <a:lstStyle/>
          <a:p>
            <a:r>
              <a:rPr lang="uk-UA" dirty="0" smtClean="0">
                <a:latin typeface="+mn-lt"/>
              </a:rPr>
              <a:t>Взаємозв’язок розміру вибірки та рівня надійності системи внутрішнього контролю об’єкта контролю*</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52</a:t>
            </a:fld>
            <a:endParaRPr lang="uk-UA"/>
          </a:p>
        </p:txBody>
      </p:sp>
      <p:graphicFrame>
        <p:nvGraphicFramePr>
          <p:cNvPr id="11" name="Объект 4"/>
          <p:cNvGraphicFramePr>
            <a:graphicFrameLocks noGrp="1"/>
          </p:cNvGraphicFramePr>
          <p:nvPr>
            <p:ph idx="1"/>
            <p:extLst>
              <p:ext uri="{D42A27DB-BD31-4B8C-83A1-F6EECF244321}">
                <p14:modId xmlns:p14="http://schemas.microsoft.com/office/powerpoint/2010/main" val="903194017"/>
              </p:ext>
            </p:extLst>
          </p:nvPr>
        </p:nvGraphicFramePr>
        <p:xfrm>
          <a:off x="625839" y="1602952"/>
          <a:ext cx="10555941" cy="3792071"/>
        </p:xfrm>
        <a:graphic>
          <a:graphicData uri="http://schemas.openxmlformats.org/drawingml/2006/table">
            <a:tbl>
              <a:tblPr firstRow="1" firstCol="1" bandRow="1">
                <a:tableStyleId>{5C22544A-7EE6-4342-B048-85BDC9FD1C3A}</a:tableStyleId>
              </a:tblPr>
              <a:tblGrid>
                <a:gridCol w="3630207">
                  <a:extLst>
                    <a:ext uri="{9D8B030D-6E8A-4147-A177-3AD203B41FA5}">
                      <a16:colId xmlns:a16="http://schemas.microsoft.com/office/drawing/2014/main" val="20000"/>
                    </a:ext>
                  </a:extLst>
                </a:gridCol>
                <a:gridCol w="3462867">
                  <a:extLst>
                    <a:ext uri="{9D8B030D-6E8A-4147-A177-3AD203B41FA5}">
                      <a16:colId xmlns:a16="http://schemas.microsoft.com/office/drawing/2014/main" val="20001"/>
                    </a:ext>
                  </a:extLst>
                </a:gridCol>
                <a:gridCol w="3462867">
                  <a:extLst>
                    <a:ext uri="{9D8B030D-6E8A-4147-A177-3AD203B41FA5}">
                      <a16:colId xmlns:a16="http://schemas.microsoft.com/office/drawing/2014/main" val="20002"/>
                    </a:ext>
                  </a:extLst>
                </a:gridCol>
              </a:tblGrid>
              <a:tr h="682513">
                <a:tc rowSpan="2">
                  <a:txBody>
                    <a:bodyPr/>
                    <a:lstStyle/>
                    <a:p>
                      <a:pPr algn="ctr">
                        <a:lnSpc>
                          <a:spcPct val="115000"/>
                        </a:lnSpc>
                        <a:spcAft>
                          <a:spcPts val="0"/>
                        </a:spcAft>
                      </a:pPr>
                      <a:r>
                        <a:rPr lang="uk-UA" sz="2200" dirty="0">
                          <a:effectLst/>
                        </a:rPr>
                        <a:t>Рівень надійності </a:t>
                      </a:r>
                      <a:r>
                        <a:rPr lang="uk-UA" sz="2200" dirty="0" smtClean="0">
                          <a:effectLst/>
                        </a:rPr>
                        <a:t/>
                      </a:r>
                      <a:br>
                        <a:rPr lang="uk-UA" sz="2200" dirty="0" smtClean="0">
                          <a:effectLst/>
                        </a:rPr>
                      </a:br>
                      <a:r>
                        <a:rPr lang="uk-UA" sz="2200" dirty="0" smtClean="0">
                          <a:effectLst/>
                        </a:rPr>
                        <a:t>системи </a:t>
                      </a:r>
                      <a:r>
                        <a:rPr lang="uk-UA" sz="2200" dirty="0">
                          <a:effectLst/>
                        </a:rPr>
                        <a:t>внутрішнього контролю</a:t>
                      </a:r>
                      <a:endParaRPr lang="uk-UA" sz="2200" dirty="0">
                        <a:effectLst/>
                        <a:latin typeface="Arial" panose="020B0604020202020204" pitchFamily="34" charset="0"/>
                        <a:ea typeface="Arial" panose="020B0604020202020204" pitchFamily="34" charset="0"/>
                      </a:endParaRPr>
                    </a:p>
                  </a:txBody>
                  <a:tcPr marL="68580" marR="68580" marT="0" marB="0" anchor="ctr"/>
                </a:tc>
                <a:tc gridSpan="2">
                  <a:txBody>
                    <a:bodyPr/>
                    <a:lstStyle/>
                    <a:p>
                      <a:pPr algn="ctr">
                        <a:lnSpc>
                          <a:spcPct val="115000"/>
                        </a:lnSpc>
                        <a:spcAft>
                          <a:spcPts val="0"/>
                        </a:spcAft>
                      </a:pPr>
                      <a:r>
                        <a:rPr lang="uk-UA" sz="2200" dirty="0">
                          <a:effectLst/>
                        </a:rPr>
                        <a:t>Рекомендований розмір вибірки</a:t>
                      </a:r>
                      <a:endParaRPr lang="uk-UA" sz="220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uk-UA"/>
                    </a:p>
                  </a:txBody>
                  <a:tcPr/>
                </a:tc>
                <a:extLst>
                  <a:ext uri="{0D108BD9-81ED-4DB2-BD59-A6C34878D82A}">
                    <a16:rowId xmlns:a16="http://schemas.microsoft.com/office/drawing/2014/main" val="10000"/>
                  </a:ext>
                </a:extLst>
              </a:tr>
              <a:tr h="1023419">
                <a:tc vMerge="1">
                  <a:txBody>
                    <a:bodyPr/>
                    <a:lstStyle/>
                    <a:p>
                      <a:endParaRPr lang="uk-UA"/>
                    </a:p>
                  </a:txBody>
                  <a:tcPr/>
                </a:tc>
                <a:tc>
                  <a:txBody>
                    <a:bodyPr/>
                    <a:lstStyle/>
                    <a:p>
                      <a:pPr algn="ctr">
                        <a:lnSpc>
                          <a:spcPct val="115000"/>
                        </a:lnSpc>
                        <a:spcAft>
                          <a:spcPts val="0"/>
                        </a:spcAft>
                      </a:pPr>
                      <a:r>
                        <a:rPr lang="uk-UA" sz="2200" dirty="0">
                          <a:effectLst/>
                        </a:rPr>
                        <a:t>Мінімальна кількість</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Максимальна кількість</a:t>
                      </a:r>
                      <a:endParaRPr lang="uk-UA" sz="22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701813">
                <a:tc>
                  <a:txBody>
                    <a:bodyPr/>
                    <a:lstStyle/>
                    <a:p>
                      <a:pPr>
                        <a:lnSpc>
                          <a:spcPct val="115000"/>
                        </a:lnSpc>
                        <a:spcAft>
                          <a:spcPts val="0"/>
                        </a:spcAft>
                      </a:pPr>
                      <a:r>
                        <a:rPr lang="uk-UA" sz="2200" dirty="0">
                          <a:effectLst/>
                        </a:rPr>
                        <a:t>Низький</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40</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60</a:t>
                      </a:r>
                      <a:endParaRPr lang="uk-UA" sz="22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682513">
                <a:tc>
                  <a:txBody>
                    <a:bodyPr/>
                    <a:lstStyle/>
                    <a:p>
                      <a:pPr>
                        <a:lnSpc>
                          <a:spcPct val="115000"/>
                        </a:lnSpc>
                        <a:spcAft>
                          <a:spcPts val="0"/>
                        </a:spcAft>
                      </a:pPr>
                      <a:r>
                        <a:rPr lang="uk-UA" sz="2200" dirty="0">
                          <a:effectLst/>
                        </a:rPr>
                        <a:t>Середній</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20</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40</a:t>
                      </a:r>
                      <a:endParaRPr lang="uk-UA" sz="22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701813">
                <a:tc>
                  <a:txBody>
                    <a:bodyPr/>
                    <a:lstStyle/>
                    <a:p>
                      <a:pPr>
                        <a:lnSpc>
                          <a:spcPct val="115000"/>
                        </a:lnSpc>
                        <a:spcAft>
                          <a:spcPts val="0"/>
                        </a:spcAft>
                      </a:pPr>
                      <a:r>
                        <a:rPr lang="uk-UA" sz="2200" dirty="0">
                          <a:effectLst/>
                        </a:rPr>
                        <a:t>Високий</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10</a:t>
                      </a:r>
                      <a:endParaRPr lang="uk-UA" sz="220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uk-UA" sz="2200" dirty="0">
                          <a:effectLst/>
                        </a:rPr>
                        <a:t>30</a:t>
                      </a:r>
                      <a:endParaRPr lang="uk-UA" sz="22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12" name="Прямоугольник 11"/>
          <p:cNvSpPr/>
          <p:nvPr/>
        </p:nvSpPr>
        <p:spPr>
          <a:xfrm>
            <a:off x="625839" y="5408334"/>
            <a:ext cx="4877682" cy="358816"/>
          </a:xfrm>
          <a:prstGeom prst="rect">
            <a:avLst/>
          </a:prstGeom>
        </p:spPr>
        <p:txBody>
          <a:bodyPr wrap="none">
            <a:spAutoFit/>
          </a:bodyPr>
          <a:lstStyle/>
          <a:p>
            <a:pPr algn="just">
              <a:lnSpc>
                <a:spcPct val="115000"/>
              </a:lnSpc>
              <a:spcBef>
                <a:spcPts val="600"/>
              </a:spcBef>
              <a:spcAft>
                <a:spcPts val="600"/>
              </a:spcAft>
              <a:tabLst>
                <a:tab pos="990600" algn="l"/>
              </a:tabLst>
            </a:pPr>
            <a:r>
              <a:rPr lang="uk-UA" sz="1600" i="1" dirty="0">
                <a:ea typeface="Arial" panose="020B0604020202020204" pitchFamily="34" charset="0"/>
              </a:rPr>
              <a:t>* </a:t>
            </a:r>
            <a:r>
              <a:rPr lang="en-US" sz="1600" i="1" dirty="0" err="1">
                <a:ea typeface="Arial" panose="020B0604020202020204" pitchFamily="34" charset="0"/>
              </a:rPr>
              <a:t>AFROSAI</a:t>
            </a:r>
            <a:r>
              <a:rPr lang="en-US" sz="1600" i="1" dirty="0">
                <a:ea typeface="Arial" panose="020B0604020202020204" pitchFamily="34" charset="0"/>
              </a:rPr>
              <a:t>-E: Compliance audit manual, 1st Edition 2017</a:t>
            </a:r>
            <a:endParaRPr lang="uk-UA" sz="1600" dirty="0">
              <a:effectLst/>
              <a:ea typeface="Arial" panose="020B0604020202020204" pitchFamily="34" charset="0"/>
            </a:endParaRPr>
          </a:p>
        </p:txBody>
      </p:sp>
    </p:spTree>
    <p:extLst>
      <p:ext uri="{BB962C8B-B14F-4D97-AF65-F5344CB8AC3E}">
        <p14:creationId xmlns:p14="http://schemas.microsoft.com/office/powerpoint/2010/main" val="92460205"/>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7280" y="3704408"/>
            <a:ext cx="3474720" cy="217170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9" y="17417"/>
            <a:ext cx="1416234" cy="1730178"/>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sz="2400" dirty="0" smtClean="0">
                <a:latin typeface="+mn-lt"/>
              </a:rPr>
              <a:t>Приклад:</a:t>
            </a:r>
            <a:endParaRPr lang="uk-UA" sz="2400"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53</a:t>
            </a:fld>
            <a:endParaRPr lang="uk-UA"/>
          </a:p>
        </p:txBody>
      </p:sp>
      <p:sp>
        <p:nvSpPr>
          <p:cNvPr id="9" name="Объект 2"/>
          <p:cNvSpPr>
            <a:spLocks noGrp="1"/>
          </p:cNvSpPr>
          <p:nvPr>
            <p:ph idx="1"/>
          </p:nvPr>
        </p:nvSpPr>
        <p:spPr>
          <a:xfrm>
            <a:off x="415955" y="1904307"/>
            <a:ext cx="9525002" cy="3354598"/>
          </a:xfrm>
        </p:spPr>
        <p:txBody>
          <a:bodyPr anchor="ctr">
            <a:normAutofit lnSpcReduction="10000"/>
          </a:bodyPr>
          <a:lstStyle/>
          <a:p>
            <a:pPr indent="291465" algn="just">
              <a:spcAft>
                <a:spcPts val="0"/>
              </a:spcAft>
            </a:pPr>
            <a:r>
              <a:rPr lang="uk-UA" dirty="0">
                <a:latin typeface="+mn-lt"/>
                <a:ea typeface="Arial" panose="020B0604020202020204" pitchFamily="34" charset="0"/>
              </a:rPr>
              <a:t>Аудитори перевіряють відповідність порядку формування статутного капіталу державного підприємства нормативним документам. Величина статутного капіталу 900 000 000 грн. Кількість записів з його формування у періоді, що перевіряється, 937.</a:t>
            </a:r>
          </a:p>
          <a:p>
            <a:pPr indent="291465" algn="just">
              <a:spcAft>
                <a:spcPts val="0"/>
              </a:spcAft>
            </a:pPr>
            <a:r>
              <a:rPr lang="uk-UA" dirty="0">
                <a:latin typeface="+mn-lt"/>
                <a:ea typeface="Arial" panose="020B0604020202020204" pitchFamily="34" charset="0"/>
              </a:rPr>
              <a:t>Послідовність застосування якісної вибірки:</a:t>
            </a:r>
          </a:p>
          <a:p>
            <a:pPr marL="0" lvl="0" indent="0" algn="just">
              <a:spcBef>
                <a:spcPts val="720"/>
              </a:spcBef>
              <a:spcAft>
                <a:spcPts val="720"/>
              </a:spcAft>
              <a:buNone/>
              <a:tabLst>
                <a:tab pos="449580" algn="l"/>
              </a:tabLst>
            </a:pPr>
            <a:r>
              <a:rPr lang="uk-UA" dirty="0">
                <a:latin typeface="+mn-lt"/>
                <a:ea typeface="Times New Roman" panose="02020603050405020304" pitchFamily="18" charset="0"/>
              </a:rPr>
              <a:t>1. Аудитори на підставі ретельної оцінки складу майна, переданого до статутного капіталу, проводять поділ даних на підгрупи. У даному випадку за видами майна: будівлі, обладнання, грошові кошти, будівельні матеріали.</a:t>
            </a:r>
          </a:p>
        </p:txBody>
      </p:sp>
    </p:spTree>
    <p:extLst>
      <p:ext uri="{BB962C8B-B14F-4D97-AF65-F5344CB8AC3E}">
        <p14:creationId xmlns:p14="http://schemas.microsoft.com/office/powerpoint/2010/main" val="250142045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659" y="3830551"/>
            <a:ext cx="3396341" cy="2122713"/>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13" y="92673"/>
            <a:ext cx="1240339" cy="1515292"/>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sz="2400" dirty="0" smtClean="0">
                <a:latin typeface="+mn-lt"/>
              </a:rPr>
              <a:t>Приклад </a:t>
            </a:r>
            <a:r>
              <a:rPr lang="uk-UA" sz="2400" i="1" dirty="0" smtClean="0">
                <a:latin typeface="+mn-lt"/>
              </a:rPr>
              <a:t>(продовження)</a:t>
            </a:r>
            <a:r>
              <a:rPr lang="uk-UA" sz="2400" dirty="0" smtClean="0">
                <a:latin typeface="+mn-lt"/>
              </a:rPr>
              <a:t>:</a:t>
            </a:r>
            <a:endParaRPr lang="uk-UA" sz="2400"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54</a:t>
            </a:fld>
            <a:endParaRPr lang="uk-UA"/>
          </a:p>
        </p:txBody>
      </p:sp>
      <p:sp>
        <p:nvSpPr>
          <p:cNvPr id="12" name="Объект 2"/>
          <p:cNvSpPr>
            <a:spLocks noGrp="1"/>
          </p:cNvSpPr>
          <p:nvPr>
            <p:ph idx="1"/>
          </p:nvPr>
        </p:nvSpPr>
        <p:spPr>
          <a:xfrm>
            <a:off x="533399" y="1586491"/>
            <a:ext cx="11342915" cy="4366773"/>
          </a:xfrm>
        </p:spPr>
        <p:txBody>
          <a:bodyPr>
            <a:normAutofit/>
          </a:bodyPr>
          <a:lstStyle/>
          <a:p>
            <a:pPr marL="0" lvl="0" indent="0">
              <a:buNone/>
            </a:pPr>
            <a:r>
              <a:rPr lang="uk-UA" sz="2000" dirty="0" smtClean="0">
                <a:latin typeface="+mn-lt"/>
              </a:rPr>
              <a:t>2. </a:t>
            </a:r>
            <a:r>
              <a:rPr lang="uk-UA" sz="2000" dirty="0">
                <a:latin typeface="+mn-lt"/>
                <a:ea typeface="Times New Roman" panose="02020603050405020304" pitchFamily="18" charset="0"/>
              </a:rPr>
              <a:t>За цими групами аудитори визначають результат за кількістю записів та вартістю майна. Такі таблиці можуть генеруватись з використанням програми </a:t>
            </a:r>
            <a:r>
              <a:rPr lang="cs-CZ" sz="2000" dirty="0">
                <a:latin typeface="+mn-lt"/>
                <a:ea typeface="Times New Roman" panose="02020603050405020304" pitchFamily="18" charset="0"/>
              </a:rPr>
              <a:t>Excell</a:t>
            </a:r>
            <a:r>
              <a:rPr lang="uk-UA" sz="2000" dirty="0" smtClean="0">
                <a:latin typeface="+mn-lt"/>
                <a:ea typeface="Times New Roman" panose="02020603050405020304" pitchFamily="18" charset="0"/>
              </a:rPr>
              <a:t>.</a:t>
            </a:r>
          </a:p>
          <a:p>
            <a:pPr lvl="0"/>
            <a:endParaRPr lang="uk-UA" sz="2000" dirty="0" smtClean="0">
              <a:latin typeface="+mn-lt"/>
              <a:ea typeface="Times New Roman" panose="02020603050405020304" pitchFamily="18" charset="0"/>
            </a:endParaRPr>
          </a:p>
          <a:p>
            <a:pPr lvl="0"/>
            <a:endParaRPr lang="uk-UA" sz="2000" dirty="0" smtClean="0">
              <a:latin typeface="+mn-lt"/>
              <a:ea typeface="Times New Roman" panose="02020603050405020304" pitchFamily="18" charset="0"/>
            </a:endParaRPr>
          </a:p>
          <a:p>
            <a:pPr lvl="0"/>
            <a:endParaRPr lang="uk-UA" sz="2000" dirty="0">
              <a:latin typeface="+mn-lt"/>
              <a:ea typeface="Times New Roman" panose="02020603050405020304" pitchFamily="18" charset="0"/>
            </a:endParaRPr>
          </a:p>
          <a:p>
            <a:pPr marL="0" indent="0">
              <a:buNone/>
            </a:pPr>
            <a:r>
              <a:rPr lang="uk-UA" sz="2000" dirty="0" smtClean="0">
                <a:latin typeface="+mn-lt"/>
                <a:ea typeface="Times New Roman" panose="02020603050405020304" pitchFamily="18" charset="0"/>
              </a:rPr>
              <a:t>На </a:t>
            </a:r>
            <a:r>
              <a:rPr lang="uk-UA" sz="2000" dirty="0">
                <a:latin typeface="+mn-lt"/>
                <a:ea typeface="Times New Roman" panose="02020603050405020304" pitchFamily="18" charset="0"/>
              </a:rPr>
              <a:t>підставі отриманих даних бачимо розподіл кількості записів між видами майна. Проте якщо зробити таку вибірку за вартістю, то отримуємо наступні дані:</a:t>
            </a:r>
          </a:p>
          <a:p>
            <a:endParaRPr lang="uk-UA" sz="2000" dirty="0"/>
          </a:p>
        </p:txBody>
      </p:sp>
      <p:pic>
        <p:nvPicPr>
          <p:cNvPr id="6" name="Рисунок 5"/>
          <p:cNvPicPr>
            <a:picLocks noChangeAspect="1"/>
          </p:cNvPicPr>
          <p:nvPr/>
        </p:nvPicPr>
        <p:blipFill>
          <a:blip r:embed="rId5"/>
          <a:stretch>
            <a:fillRect/>
          </a:stretch>
        </p:blipFill>
        <p:spPr>
          <a:xfrm>
            <a:off x="2109292" y="2237590"/>
            <a:ext cx="7295966" cy="1362983"/>
          </a:xfrm>
          <a:prstGeom prst="rect">
            <a:avLst/>
          </a:prstGeom>
        </p:spPr>
      </p:pic>
      <p:pic>
        <p:nvPicPr>
          <p:cNvPr id="13" name="Рисунок 12"/>
          <p:cNvPicPr>
            <a:picLocks noChangeAspect="1"/>
          </p:cNvPicPr>
          <p:nvPr/>
        </p:nvPicPr>
        <p:blipFill>
          <a:blip r:embed="rId6"/>
          <a:stretch>
            <a:fillRect/>
          </a:stretch>
        </p:blipFill>
        <p:spPr>
          <a:xfrm>
            <a:off x="2109292" y="4468322"/>
            <a:ext cx="7295966" cy="1505999"/>
          </a:xfrm>
          <a:prstGeom prst="rect">
            <a:avLst/>
          </a:prstGeom>
        </p:spPr>
      </p:pic>
    </p:spTree>
    <p:extLst>
      <p:ext uri="{BB962C8B-B14F-4D97-AF65-F5344CB8AC3E}">
        <p14:creationId xmlns:p14="http://schemas.microsoft.com/office/powerpoint/2010/main" val="1826499545"/>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189" y="1684629"/>
            <a:ext cx="4019006" cy="4019006"/>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13" y="92673"/>
            <a:ext cx="1240339" cy="1515292"/>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sz="2400" dirty="0" smtClean="0">
                <a:latin typeface="+mn-lt"/>
              </a:rPr>
              <a:t>Приклад </a:t>
            </a:r>
            <a:r>
              <a:rPr lang="uk-UA" sz="2400" i="1" dirty="0" smtClean="0">
                <a:latin typeface="+mn-lt"/>
              </a:rPr>
              <a:t>(продовження)</a:t>
            </a:r>
            <a:r>
              <a:rPr lang="uk-UA" sz="2400" dirty="0" smtClean="0">
                <a:latin typeface="+mn-lt"/>
              </a:rPr>
              <a:t>:</a:t>
            </a:r>
            <a:endParaRPr lang="uk-UA" sz="2400"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55</a:t>
            </a:fld>
            <a:endParaRPr lang="uk-UA"/>
          </a:p>
        </p:txBody>
      </p:sp>
      <p:sp>
        <p:nvSpPr>
          <p:cNvPr id="12" name="Объект 2"/>
          <p:cNvSpPr>
            <a:spLocks noGrp="1"/>
          </p:cNvSpPr>
          <p:nvPr>
            <p:ph idx="1"/>
          </p:nvPr>
        </p:nvSpPr>
        <p:spPr>
          <a:xfrm>
            <a:off x="481962" y="1971966"/>
            <a:ext cx="7799889" cy="3758770"/>
          </a:xfrm>
        </p:spPr>
        <p:txBody>
          <a:bodyPr>
            <a:normAutofit/>
          </a:bodyPr>
          <a:lstStyle/>
          <a:p>
            <a:pPr marL="0" indent="0">
              <a:spcBef>
                <a:spcPts val="720"/>
              </a:spcBef>
              <a:spcAft>
                <a:spcPts val="720"/>
              </a:spcAft>
              <a:buNone/>
              <a:tabLst>
                <a:tab pos="449580" algn="l"/>
              </a:tabLst>
            </a:pPr>
            <a:r>
              <a:rPr lang="uk-UA" dirty="0">
                <a:latin typeface="+mn-lt"/>
                <a:ea typeface="Times New Roman" panose="02020603050405020304" pitchFamily="18" charset="0"/>
              </a:rPr>
              <a:t>У такому випадку під якісну вибірку підпадають групи будівель та обладнання.</a:t>
            </a:r>
          </a:p>
          <a:p>
            <a:pPr marL="0" indent="0">
              <a:spcBef>
                <a:spcPts val="720"/>
              </a:spcBef>
              <a:spcAft>
                <a:spcPts val="720"/>
              </a:spcAft>
              <a:buNone/>
              <a:tabLst>
                <a:tab pos="449580" algn="l"/>
              </a:tabLst>
            </a:pPr>
            <a:r>
              <a:rPr lang="uk-UA" dirty="0">
                <a:latin typeface="+mn-lt"/>
                <a:ea typeface="Times New Roman" panose="02020603050405020304" pitchFamily="18" charset="0"/>
              </a:rPr>
              <a:t>3. Оскільки грошові кошти та будівельні матеріали у цьому випадку не тестуються, необхідно </a:t>
            </a:r>
            <a:r>
              <a:rPr lang="uk-UA" dirty="0" smtClean="0">
                <a:latin typeface="+mn-lt"/>
                <a:ea typeface="Times New Roman" panose="02020603050405020304" pitchFamily="18" charset="0"/>
              </a:rPr>
              <a:t>розрахувати </a:t>
            </a:r>
            <a:r>
              <a:rPr lang="uk-UA" dirty="0">
                <a:latin typeface="+mn-lt"/>
                <a:ea typeface="Times New Roman" panose="02020603050405020304" pitchFamily="18" charset="0"/>
              </a:rPr>
              <a:t>залишковий ризик та визначити ступінь його прийнятності. Залишковий ризик у даному випадку становить </a:t>
            </a:r>
            <a:r>
              <a:rPr lang="uk-UA" dirty="0" smtClean="0">
                <a:latin typeface="+mn-lt"/>
                <a:ea typeface="Times New Roman" panose="02020603050405020304" pitchFamily="18" charset="0"/>
              </a:rPr>
              <a:t>1</a:t>
            </a:r>
            <a:r>
              <a:rPr lang="uk-UA" dirty="0">
                <a:latin typeface="+mn-lt"/>
                <a:ea typeface="Times New Roman" panose="02020603050405020304" pitchFamily="18" charset="0"/>
              </a:rPr>
              <a:t> % (</a:t>
            </a:r>
            <a:r>
              <a:rPr lang="uk-UA" dirty="0" smtClean="0">
                <a:latin typeface="+mn-lt"/>
                <a:ea typeface="Times New Roman" panose="02020603050405020304" pitchFamily="18" charset="0"/>
              </a:rPr>
              <a:t>0,5 + 0,5</a:t>
            </a:r>
            <a:r>
              <a:rPr lang="uk-UA" dirty="0">
                <a:latin typeface="+mn-lt"/>
                <a:ea typeface="Times New Roman" panose="02020603050405020304" pitchFamily="18" charset="0"/>
              </a:rPr>
              <a:t>), що є прийнятною величиною</a:t>
            </a:r>
            <a:r>
              <a:rPr lang="uk-UA" dirty="0" smtClean="0">
                <a:latin typeface="+mn-lt"/>
                <a:ea typeface="Times New Roman" panose="02020603050405020304" pitchFamily="18" charset="0"/>
              </a:rPr>
              <a:t>.</a:t>
            </a:r>
            <a:endParaRPr lang="uk-UA" dirty="0">
              <a:latin typeface="+mn-lt"/>
              <a:ea typeface="Times New Roman" panose="02020603050405020304" pitchFamily="18" charset="0"/>
            </a:endParaRPr>
          </a:p>
        </p:txBody>
      </p:sp>
    </p:spTree>
    <p:extLst>
      <p:ext uri="{BB962C8B-B14F-4D97-AF65-F5344CB8AC3E}">
        <p14:creationId xmlns:p14="http://schemas.microsoft.com/office/powerpoint/2010/main" val="3174082408"/>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1" y="1923706"/>
            <a:ext cx="3996387" cy="2997290"/>
          </a:xfrm>
          <a:prstGeom prst="rect">
            <a:avLst/>
          </a:prstGeom>
        </p:spPr>
      </p:pic>
      <p:sp>
        <p:nvSpPr>
          <p:cNvPr id="2" name="Title 1"/>
          <p:cNvSpPr>
            <a:spLocks noGrp="1"/>
          </p:cNvSpPr>
          <p:nvPr>
            <p:ph type="title"/>
          </p:nvPr>
        </p:nvSpPr>
        <p:spPr>
          <a:xfrm>
            <a:off x="215097" y="543624"/>
            <a:ext cx="6842187" cy="743676"/>
          </a:xfrm>
        </p:spPr>
        <p:txBody>
          <a:bodyPr>
            <a:noAutofit/>
          </a:bodyPr>
          <a:lstStyle/>
          <a:p>
            <a:r>
              <a:rPr lang="uk-UA" dirty="0" smtClean="0">
                <a:latin typeface="+mn-lt"/>
              </a:rPr>
              <a:t>Кількісна (статистична</a:t>
            </a:r>
            <a:r>
              <a:rPr lang="uk-UA" dirty="0">
                <a:latin typeface="+mn-lt"/>
              </a:rPr>
              <a:t>) вибірка:</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56</a:t>
            </a:fld>
            <a:endParaRPr lang="uk-UA"/>
          </a:p>
        </p:txBody>
      </p:sp>
      <p:sp>
        <p:nvSpPr>
          <p:cNvPr id="9" name="Объект 2"/>
          <p:cNvSpPr>
            <a:spLocks noGrp="1"/>
          </p:cNvSpPr>
          <p:nvPr>
            <p:ph idx="1"/>
          </p:nvPr>
        </p:nvSpPr>
        <p:spPr>
          <a:xfrm>
            <a:off x="4484914" y="1516283"/>
            <a:ext cx="7463246" cy="4136571"/>
          </a:xfrm>
        </p:spPr>
        <p:txBody>
          <a:bodyPr anchor="ctr">
            <a:noAutofit/>
          </a:bodyPr>
          <a:lstStyle/>
          <a:p>
            <a:pPr lvl="0"/>
            <a:r>
              <a:rPr lang="uk-UA" sz="2000" b="1" dirty="0">
                <a:latin typeface="+mn-lt"/>
              </a:rPr>
              <a:t>Кількісна вибірка</a:t>
            </a:r>
            <a:r>
              <a:rPr lang="uk-UA" sz="2000" dirty="0">
                <a:latin typeface="+mn-lt"/>
              </a:rPr>
              <a:t> використовується, коли аудитори прагнуть зробити висновки щодо всієї генеральної сукупності, перевіряючи вибірку елементів, відібраних з неї. Технічне застосування кількісної вибірки передбачає використання статистичних методів.</a:t>
            </a:r>
          </a:p>
          <a:p>
            <a:pPr lvl="0"/>
            <a:r>
              <a:rPr lang="uk-UA" sz="2000" dirty="0">
                <a:latin typeface="+mn-lt"/>
              </a:rPr>
              <a:t>Кількісна вибірка може бути атрибутивною і варіаційною (монетарною).</a:t>
            </a:r>
          </a:p>
          <a:p>
            <a:pPr lvl="0"/>
            <a:r>
              <a:rPr lang="uk-UA" sz="2000" dirty="0">
                <a:latin typeface="+mn-lt"/>
              </a:rPr>
              <a:t>При </a:t>
            </a:r>
            <a:r>
              <a:rPr lang="uk-UA" sz="2000" b="1" dirty="0">
                <a:latin typeface="+mn-lt"/>
              </a:rPr>
              <a:t>атрибутивному вибірковому дослідженні</a:t>
            </a:r>
            <a:r>
              <a:rPr lang="uk-UA" sz="2000" dirty="0">
                <a:latin typeface="+mn-lt"/>
              </a:rPr>
              <a:t> допускається, що кожна помилка трактується однаково, незважаючи на те, що абсолютні розміри помилок можуть бути різними. Під атрибутом у вибірці розуміють відповідність певному твердженню.</a:t>
            </a:r>
            <a:endParaRPr lang="uk-UA" sz="2000" dirty="0">
              <a:latin typeface="+mn-lt"/>
            </a:endParaRPr>
          </a:p>
        </p:txBody>
      </p:sp>
    </p:spTree>
    <p:extLst>
      <p:ext uri="{BB962C8B-B14F-4D97-AF65-F5344CB8AC3E}">
        <p14:creationId xmlns:p14="http://schemas.microsoft.com/office/powerpoint/2010/main" val="1650847191"/>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13" y="92673"/>
            <a:ext cx="1240339" cy="1515292"/>
          </a:xfrm>
          <a:prstGeom prst="rect">
            <a:avLst/>
          </a:prstGeom>
        </p:spPr>
      </p:pic>
      <p:sp>
        <p:nvSpPr>
          <p:cNvPr id="2" name="Title 1"/>
          <p:cNvSpPr>
            <a:spLocks noGrp="1"/>
          </p:cNvSpPr>
          <p:nvPr>
            <p:ph type="title"/>
          </p:nvPr>
        </p:nvSpPr>
        <p:spPr>
          <a:xfrm>
            <a:off x="1529773" y="543624"/>
            <a:ext cx="6842187" cy="743676"/>
          </a:xfrm>
        </p:spPr>
        <p:txBody>
          <a:bodyPr>
            <a:noAutofit/>
          </a:bodyPr>
          <a:lstStyle/>
          <a:p>
            <a:r>
              <a:rPr lang="uk-UA" dirty="0" smtClean="0">
                <a:latin typeface="+mn-lt"/>
              </a:rPr>
              <a:t>Приклад:</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57</a:t>
            </a:fld>
            <a:endParaRPr lang="uk-UA"/>
          </a:p>
        </p:txBody>
      </p:sp>
      <p:sp>
        <p:nvSpPr>
          <p:cNvPr id="12" name="Объект 2"/>
          <p:cNvSpPr>
            <a:spLocks noGrp="1"/>
          </p:cNvSpPr>
          <p:nvPr>
            <p:ph idx="1"/>
          </p:nvPr>
        </p:nvSpPr>
        <p:spPr>
          <a:xfrm>
            <a:off x="481962" y="1971966"/>
            <a:ext cx="11422655" cy="3026754"/>
          </a:xfrm>
        </p:spPr>
        <p:txBody>
          <a:bodyPr>
            <a:normAutofit/>
          </a:bodyPr>
          <a:lstStyle/>
          <a:p>
            <a:r>
              <a:rPr lang="uk-UA" dirty="0">
                <a:latin typeface="+mn-lt"/>
                <a:ea typeface="Arial" panose="020B0604020202020204" pitchFamily="34" charset="0"/>
              </a:rPr>
              <a:t>Аудитори перевіряють законність виплат за рахунок коштів місцевого бюджету залученим консультантам при виконанні ними завдання за міжнародним проєктом. При цьому підставою для оплати за виконане завдання є наявність правильно оформленого звіту. </a:t>
            </a:r>
          </a:p>
          <a:p>
            <a:r>
              <a:rPr lang="uk-UA" dirty="0">
                <a:latin typeface="+mn-lt"/>
                <a:ea typeface="Arial" panose="020B0604020202020204" pitchFamily="34" charset="0"/>
              </a:rPr>
              <a:t>У цьому випадку атрибутом будуть твердження: </a:t>
            </a:r>
            <a:r>
              <a:rPr lang="uk-UA" i="1" dirty="0">
                <a:latin typeface="+mn-lt"/>
                <a:ea typeface="Arial" panose="020B0604020202020204" pitchFamily="34" charset="0"/>
              </a:rPr>
              <a:t>звіт наявний, звіт відсутній</a:t>
            </a:r>
            <a:r>
              <a:rPr lang="uk-UA" dirty="0">
                <a:latin typeface="+mn-lt"/>
                <a:ea typeface="Arial" panose="020B0604020202020204" pitchFamily="34" charset="0"/>
              </a:rPr>
              <a:t>.</a:t>
            </a:r>
            <a:endParaRPr lang="uk-UA" sz="1800" dirty="0">
              <a:latin typeface="+mn-lt"/>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301" y="4006258"/>
            <a:ext cx="3190333" cy="1792562"/>
          </a:xfrm>
          <a:prstGeom prst="rect">
            <a:avLst/>
          </a:prstGeom>
        </p:spPr>
      </p:pic>
    </p:spTree>
    <p:extLst>
      <p:ext uri="{BB962C8B-B14F-4D97-AF65-F5344CB8AC3E}">
        <p14:creationId xmlns:p14="http://schemas.microsoft.com/office/powerpoint/2010/main" val="3801805381"/>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8253" y="2259669"/>
            <a:ext cx="8388706" cy="3168073"/>
          </a:xfrm>
        </p:spPr>
        <p:txBody>
          <a:bodyPr anchor="ctr">
            <a:normAutofit/>
          </a:bodyPr>
          <a:lstStyle/>
          <a:p>
            <a:pPr marL="0" indent="0" algn="ctr">
              <a:buNone/>
            </a:pPr>
            <a:r>
              <a:rPr lang="uk-UA" sz="3600" b="1" u="sng" dirty="0" smtClean="0">
                <a:solidFill>
                  <a:schemeClr val="accent1">
                    <a:lumMod val="75000"/>
                  </a:schemeClr>
                </a:solidFill>
                <a:effectLst>
                  <a:outerShdw blurRad="38100" dist="38100" dir="2700000" algn="tl">
                    <a:srgbClr val="000000">
                      <a:alpha val="43137"/>
                    </a:srgbClr>
                  </a:outerShdw>
                </a:effectLst>
                <a:latin typeface="+mn-lt"/>
              </a:rPr>
              <a:t>Кейс </a:t>
            </a:r>
            <a:r>
              <a:rPr lang="uk-UA" sz="3600" b="1" u="sng" dirty="0">
                <a:solidFill>
                  <a:schemeClr val="accent1">
                    <a:lumMod val="75000"/>
                  </a:schemeClr>
                </a:solidFill>
                <a:effectLst>
                  <a:outerShdw blurRad="38100" dist="38100" dir="2700000" algn="tl">
                    <a:srgbClr val="000000">
                      <a:alpha val="43137"/>
                    </a:srgbClr>
                  </a:outerShdw>
                </a:effectLst>
                <a:latin typeface="+mn-lt"/>
              </a:rPr>
              <a:t>№ </a:t>
            </a:r>
            <a:r>
              <a:rPr lang="uk-UA" sz="3600" b="1" u="sng" dirty="0" smtClean="0">
                <a:solidFill>
                  <a:schemeClr val="accent1">
                    <a:lumMod val="75000"/>
                  </a:schemeClr>
                </a:solidFill>
                <a:effectLst>
                  <a:outerShdw blurRad="38100" dist="38100" dir="2700000" algn="tl">
                    <a:srgbClr val="000000">
                      <a:alpha val="43137"/>
                    </a:srgbClr>
                  </a:outerShdw>
                </a:effectLst>
                <a:latin typeface="+mn-lt"/>
              </a:rPr>
              <a:t>5</a:t>
            </a:r>
            <a:endParaRPr lang="uk-UA" sz="3600" b="1" u="sng" dirty="0">
              <a:solidFill>
                <a:schemeClr val="accent1">
                  <a:lumMod val="75000"/>
                </a:schemeClr>
              </a:solidFill>
              <a:effectLst>
                <a:outerShdw blurRad="38100" dist="38100" dir="2700000" algn="tl">
                  <a:srgbClr val="000000">
                    <a:alpha val="43137"/>
                  </a:srgbClr>
                </a:outerShdw>
              </a:effectLst>
              <a:latin typeface="+mn-lt"/>
            </a:endParaRPr>
          </a:p>
          <a:p>
            <a:pPr marL="0" indent="0" algn="ctr">
              <a:buNone/>
            </a:pPr>
            <a:r>
              <a:rPr lang="uk-UA" sz="3600" b="1" u="sng" dirty="0" smtClean="0">
                <a:solidFill>
                  <a:schemeClr val="accent1">
                    <a:lumMod val="75000"/>
                  </a:schemeClr>
                </a:solidFill>
                <a:effectLst>
                  <a:outerShdw blurRad="38100" dist="38100" dir="2700000" algn="tl">
                    <a:srgbClr val="000000">
                      <a:alpha val="43137"/>
                    </a:srgbClr>
                  </a:outerShdw>
                </a:effectLst>
                <a:latin typeface="+mn-lt"/>
              </a:rPr>
              <a:t>Визначення </a:t>
            </a:r>
            <a:r>
              <a:rPr lang="uk-UA" sz="3600" b="1" u="sng" dirty="0">
                <a:solidFill>
                  <a:schemeClr val="accent1">
                    <a:lumMod val="75000"/>
                  </a:schemeClr>
                </a:solidFill>
                <a:effectLst>
                  <a:outerShdw blurRad="38100" dist="38100" dir="2700000" algn="tl">
                    <a:srgbClr val="000000">
                      <a:alpha val="43137"/>
                    </a:srgbClr>
                  </a:outerShdw>
                </a:effectLst>
                <a:latin typeface="+mn-lt"/>
              </a:rPr>
              <a:t>якісної суттєвості та </a:t>
            </a:r>
            <a:r>
              <a:rPr lang="uk-UA" sz="3600" b="1" u="sng" dirty="0" smtClean="0">
                <a:solidFill>
                  <a:schemeClr val="accent1">
                    <a:lumMod val="75000"/>
                  </a:schemeClr>
                </a:solidFill>
                <a:effectLst>
                  <a:outerShdw blurRad="38100" dist="38100" dir="2700000" algn="tl">
                    <a:srgbClr val="000000">
                      <a:alpha val="43137"/>
                    </a:srgbClr>
                  </a:outerShdw>
                </a:effectLst>
                <a:latin typeface="+mn-lt"/>
              </a:rPr>
              <a:t>вибірка</a:t>
            </a:r>
            <a:endParaRPr lang="en-US" sz="36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64161"/>
            <a:ext cx="3803469" cy="319491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280743"/>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166945" y="6202475"/>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58</a:t>
            </a:fld>
            <a:endParaRPr lang="uk-UA"/>
          </a:p>
        </p:txBody>
      </p:sp>
    </p:spTree>
    <p:extLst>
      <p:ext uri="{BB962C8B-B14F-4D97-AF65-F5344CB8AC3E}">
        <p14:creationId xmlns:p14="http://schemas.microsoft.com/office/powerpoint/2010/main" val="606343385"/>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F7BC6E0-F569-784A-8E2F-2F434918442D}"/>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spcAft>
                <a:spcPts val="600"/>
              </a:spcAft>
            </a:pPr>
            <a:r>
              <a:rPr lang="en-US" sz="3600" i="1" kern="1200" cap="all">
                <a:solidFill>
                  <a:srgbClr val="FFFFFF"/>
                </a:solidFill>
                <a:latin typeface="+mj-lt"/>
                <a:ea typeface="+mj-ea"/>
                <a:cs typeface="+mj-cs"/>
              </a:rPr>
              <a:t>ДЯКУЄМО ЗА УВАГУ!</a:t>
            </a:r>
            <a:endParaRPr lang="en-US" sz="3600" i="1" kern="1200">
              <a:solidFill>
                <a:srgbClr val="FFFFFF"/>
              </a:solidFill>
              <a:latin typeface="+mj-lt"/>
              <a:ea typeface="+mj-ea"/>
              <a:cs typeface="+mj-cs"/>
            </a:endParaRPr>
          </a:p>
        </p:txBody>
      </p:sp>
      <p:pic>
        <p:nvPicPr>
          <p:cNvPr id="3" name="Graphic 2" descr="Fork and knife with solid fill">
            <a:extLst>
              <a:ext uri="{FF2B5EF4-FFF2-40B4-BE49-F238E27FC236}">
                <a16:creationId xmlns:a16="http://schemas.microsoft.com/office/drawing/2014/main" id="{C510356C-30BA-4DA1-A66B-0F19AD383AC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383296" y="643466"/>
            <a:ext cx="5568739" cy="5568739"/>
          </a:xfrm>
          <a:prstGeom prst="rect">
            <a:avLst/>
          </a:prstGeom>
        </p:spPr>
      </p:pic>
      <p:sp>
        <p:nvSpPr>
          <p:cNvPr id="2" name="Номер слайда 1"/>
          <p:cNvSpPr>
            <a:spLocks noGrp="1"/>
          </p:cNvSpPr>
          <p:nvPr>
            <p:ph type="sldNum" sz="quarter" idx="12"/>
          </p:nvPr>
        </p:nvSpPr>
        <p:spPr/>
        <p:txBody>
          <a:bodyPr/>
          <a:lstStyle/>
          <a:p>
            <a:fld id="{9681E3D1-0EE9-7E4A-80CF-448C84F25691}" type="slidenum">
              <a:rPr lang="uk-UA" smtClean="0"/>
              <a:t>59</a:t>
            </a:fld>
            <a:endParaRPr lang="uk-UA"/>
          </a:p>
        </p:txBody>
      </p:sp>
    </p:spTree>
    <p:extLst>
      <p:ext uri="{BB962C8B-B14F-4D97-AF65-F5344CB8AC3E}">
        <p14:creationId xmlns:p14="http://schemas.microsoft.com/office/powerpoint/2010/main" val="296761484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 y="1617619"/>
            <a:ext cx="3062861" cy="2991394"/>
          </a:xfrm>
          <a:prstGeom prst="rect">
            <a:avLst/>
          </a:prstGeom>
        </p:spPr>
      </p:pic>
      <p:sp>
        <p:nvSpPr>
          <p:cNvPr id="2" name="Title 1"/>
          <p:cNvSpPr>
            <a:spLocks noGrp="1"/>
          </p:cNvSpPr>
          <p:nvPr>
            <p:ph type="title"/>
          </p:nvPr>
        </p:nvSpPr>
        <p:spPr>
          <a:xfrm>
            <a:off x="533400" y="234498"/>
            <a:ext cx="7903818" cy="485030"/>
          </a:xfrm>
        </p:spPr>
        <p:txBody>
          <a:bodyPr>
            <a:normAutofit fontScale="90000"/>
          </a:bodyPr>
          <a:lstStyle/>
          <a:p>
            <a:r>
              <a:rPr lang="uk-UA" dirty="0" smtClean="0">
                <a:latin typeface="+mn-lt"/>
              </a:rPr>
              <a:t>Розуміння правового середовища об’єкта контролю</a:t>
            </a:r>
            <a:r>
              <a:rPr lang="lv-LV" dirty="0" smtClean="0">
                <a:latin typeface="+mn-lt"/>
              </a:rPr>
              <a:t>:</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a:t>
            </a:fld>
            <a:endParaRPr lang="uk-UA"/>
          </a:p>
        </p:txBody>
      </p:sp>
      <p:sp>
        <p:nvSpPr>
          <p:cNvPr id="4" name="Объект 3"/>
          <p:cNvSpPr>
            <a:spLocks noGrp="1"/>
          </p:cNvSpPr>
          <p:nvPr>
            <p:ph idx="1"/>
          </p:nvPr>
        </p:nvSpPr>
        <p:spPr>
          <a:xfrm>
            <a:off x="2621280" y="1146115"/>
            <a:ext cx="9347474" cy="4740049"/>
          </a:xfrm>
        </p:spPr>
        <p:txBody>
          <a:bodyPr>
            <a:normAutofit fontScale="92500" lnSpcReduction="20000"/>
          </a:bodyPr>
          <a:lstStyle/>
          <a:p>
            <a:r>
              <a:rPr lang="uk-UA" dirty="0" smtClean="0">
                <a:latin typeface="+mn-lt"/>
              </a:rPr>
              <a:t>розглянути стратегії, операції та питання доброчесного управління об’єктом контролю;</a:t>
            </a:r>
          </a:p>
          <a:p>
            <a:r>
              <a:rPr lang="uk-UA" dirty="0" smtClean="0">
                <a:latin typeface="+mn-lt"/>
              </a:rPr>
              <a:t>зрозуміти та оцінити, чи відповідають основні цілі, завдання та заходи, які необхідно впровадити, як зазначено у стратегічному плані об’єкта контролю, обов’язковому охопленню вимог та стандартів;</a:t>
            </a:r>
          </a:p>
          <a:p>
            <a:r>
              <a:rPr lang="uk-UA" dirty="0" smtClean="0">
                <a:latin typeface="+mn-lt"/>
              </a:rPr>
              <a:t>визначити чи цілі, зазначені в стратегічних планах дій і програмах, пов'язані з результатами;</a:t>
            </a:r>
          </a:p>
          <a:p>
            <a:r>
              <a:rPr lang="uk-UA" dirty="0" smtClean="0">
                <a:latin typeface="+mn-lt"/>
              </a:rPr>
              <a:t>визначити чи діяльність та операції об’єкта контролю спрямовані на досягнення його цілей і завдань, що, у свою чергу, повинно відповідати всім вимогам об’єкта контролю;</a:t>
            </a:r>
          </a:p>
          <a:p>
            <a:r>
              <a:rPr lang="uk-UA" dirty="0" smtClean="0">
                <a:latin typeface="+mn-lt"/>
              </a:rPr>
              <a:t>оцінити чи нормативно-правові акти, що застосовуються до діяльності об’єкта контролю, та інші керівні вимоги, такі як адміністративна політика, внутрішні процедури та інструкції / накази / розпорядження, не суперечать іншим нормативно-правовим актам</a:t>
            </a:r>
          </a:p>
          <a:p>
            <a:endParaRPr lang="en-US" dirty="0"/>
          </a:p>
        </p:txBody>
      </p:sp>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ate Placeholder 3">
            <a:extLst>
              <a:ext uri="{FF2B5EF4-FFF2-40B4-BE49-F238E27FC236}">
                <a16:creationId xmlns:a16="http://schemas.microsoft.com/office/drawing/2014/main" id="{9B1FFBF2-F96D-4048-B071-462BC5CEAA0F}"/>
              </a:ext>
            </a:extLst>
          </p:cNvPr>
          <p:cNvSpPr txBox="1">
            <a:spLocks/>
          </p:cNvSpPr>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dirty="0"/>
          </a:p>
        </p:txBody>
      </p:sp>
      <p:sp>
        <p:nvSpPr>
          <p:cNvPr id="7" name="Title 1">
            <a:extLst>
              <a:ext uri="{FF2B5EF4-FFF2-40B4-BE49-F238E27FC236}">
                <a16:creationId xmlns:a16="http://schemas.microsoft.com/office/drawing/2014/main" id="{8F7BC6E0-F569-784A-8E2F-2F434918442D}"/>
              </a:ext>
            </a:extLst>
          </p:cNvPr>
          <p:cNvSpPr txBox="1">
            <a:spLocks/>
          </p:cNvSpPr>
          <p:nvPr/>
        </p:nvSpPr>
        <p:spPr>
          <a:xfrm>
            <a:off x="858982" y="1511553"/>
            <a:ext cx="10538691" cy="21956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3600" dirty="0">
                <a:latin typeface="+mn-lt"/>
              </a:rPr>
              <a:t>Розробка </a:t>
            </a:r>
            <a:r>
              <a:rPr lang="uk-UA" sz="3600" dirty="0" smtClean="0">
                <a:latin typeface="+mn-lt"/>
              </a:rPr>
              <a:t>Плану (програми) аудиту</a:t>
            </a:r>
            <a:endParaRPr lang="uk-UA" sz="4800" i="1" dirty="0">
              <a:latin typeface="+mn-lt"/>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60</a:t>
            </a:fld>
            <a:endParaRPr lang="uk-UA"/>
          </a:p>
        </p:txBody>
      </p:sp>
    </p:spTree>
    <p:extLst>
      <p:ext uri="{BB962C8B-B14F-4D97-AF65-F5344CB8AC3E}">
        <p14:creationId xmlns:p14="http://schemas.microsoft.com/office/powerpoint/2010/main" val="136639049"/>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2618" y="234498"/>
            <a:ext cx="6654600" cy="875846"/>
          </a:xfrm>
        </p:spPr>
        <p:txBody>
          <a:bodyPr/>
          <a:lstStyle/>
          <a:p>
            <a:r>
              <a:rPr lang="uk-UA" dirty="0">
                <a:latin typeface="+mn-lt"/>
              </a:rPr>
              <a:t>Наш план:</a:t>
            </a:r>
            <a:endParaRPr lang="en-US" dirty="0">
              <a:latin typeface="+mn-l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756868547"/>
              </p:ext>
            </p:extLst>
          </p:nvPr>
        </p:nvGraphicFramePr>
        <p:xfrm>
          <a:off x="441037" y="1276598"/>
          <a:ext cx="11342688" cy="3766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36" y="75774"/>
            <a:ext cx="1222602" cy="1193293"/>
          </a:xfrm>
          <a:prstGeom prst="rect">
            <a:avLst/>
          </a:prstGeom>
        </p:spPr>
      </p:pic>
      <p:sp>
        <p:nvSpPr>
          <p:cNvPr id="6" name="Заголовок 1"/>
          <p:cNvSpPr txBox="1">
            <a:spLocks/>
          </p:cNvSpPr>
          <p:nvPr/>
        </p:nvSpPr>
        <p:spPr>
          <a:xfrm>
            <a:off x="1256145" y="5181600"/>
            <a:ext cx="10437090" cy="875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Raleway" panose="020B0503030101060003" pitchFamily="34" charset="77"/>
                <a:ea typeface="+mj-ea"/>
                <a:cs typeface="+mj-cs"/>
              </a:defRPr>
            </a:lvl1pPr>
          </a:lstStyle>
          <a:p>
            <a:r>
              <a:rPr lang="uk-UA" sz="2400" dirty="0">
                <a:latin typeface="+mn-lt"/>
              </a:rPr>
              <a:t>Наша мета </a:t>
            </a:r>
            <a:r>
              <a:rPr lang="uk-UA" sz="2400" b="0" dirty="0">
                <a:latin typeface="+mn-lt"/>
              </a:rPr>
              <a:t>– </a:t>
            </a:r>
            <a:r>
              <a:rPr lang="uk-UA" sz="2400" b="0" dirty="0" smtClean="0">
                <a:latin typeface="+mn-lt"/>
              </a:rPr>
              <a:t>опрацювати вимоги ISSAI до плану та програм аудиту відповідності, навчитися розробляти план аудиту</a:t>
            </a:r>
            <a:endParaRPr lang="uk-UA" sz="2400" b="0" dirty="0">
              <a:latin typeface="+mn-lt"/>
            </a:endParaRPr>
          </a:p>
        </p:txBody>
      </p:sp>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97" y="5181600"/>
            <a:ext cx="1052438" cy="1052438"/>
          </a:xfrm>
          <a:prstGeom prst="rect">
            <a:avLst/>
          </a:prstGeom>
        </p:spPr>
      </p:pic>
      <p:pic>
        <p:nvPicPr>
          <p:cNvPr id="8" name="Рисунок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037" y="6450851"/>
            <a:ext cx="1234860" cy="305127"/>
          </a:xfrm>
          <a:prstGeom prst="rect">
            <a:avLst/>
          </a:prstGeom>
        </p:spPr>
      </p:pic>
      <p:sp>
        <p:nvSpPr>
          <p:cNvPr id="9" name="TextBox 8">
            <a:extLst>
              <a:ext uri="{FF2B5EF4-FFF2-40B4-BE49-F238E27FC236}">
                <a16:creationId xmlns:a16="http://schemas.microsoft.com/office/drawing/2014/main" id="{E424A93C-CE4F-4B2F-BE89-5D25C4142B68}"/>
              </a:ext>
            </a:extLst>
          </p:cNvPr>
          <p:cNvSpPr txBox="1"/>
          <p:nvPr/>
        </p:nvSpPr>
        <p:spPr>
          <a:xfrm>
            <a:off x="2043515" y="629431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61</a:t>
            </a:fld>
            <a:endParaRPr lang="uk-UA"/>
          </a:p>
        </p:txBody>
      </p:sp>
    </p:spTree>
    <p:extLst>
      <p:ext uri="{BB962C8B-B14F-4D97-AF65-F5344CB8AC3E}">
        <p14:creationId xmlns:p14="http://schemas.microsoft.com/office/powerpoint/2010/main" val="406387911"/>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6" y="0"/>
            <a:ext cx="1844061" cy="1375954"/>
          </a:xfrm>
          <a:prstGeom prst="rect">
            <a:avLst/>
          </a:prstGeom>
        </p:spPr>
      </p:pic>
      <p:sp>
        <p:nvSpPr>
          <p:cNvPr id="2" name="Заголовок 1"/>
          <p:cNvSpPr>
            <a:spLocks noGrp="1"/>
          </p:cNvSpPr>
          <p:nvPr>
            <p:ph type="title"/>
          </p:nvPr>
        </p:nvSpPr>
        <p:spPr>
          <a:xfrm>
            <a:off x="1976582" y="234498"/>
            <a:ext cx="6460636" cy="875846"/>
          </a:xfrm>
        </p:spPr>
        <p:txBody>
          <a:bodyPr/>
          <a:lstStyle/>
          <a:p>
            <a:r>
              <a:rPr lang="uk-UA" dirty="0">
                <a:latin typeface="+mn-lt"/>
              </a:rPr>
              <a:t>Вимоги </a:t>
            </a:r>
            <a:r>
              <a:rPr lang="en-US" dirty="0">
                <a:latin typeface="+mn-lt"/>
              </a:rPr>
              <a:t>ISSAI:</a:t>
            </a:r>
          </a:p>
        </p:txBody>
      </p:sp>
      <p:graphicFrame>
        <p:nvGraphicFramePr>
          <p:cNvPr id="6" name="Объект 5"/>
          <p:cNvGraphicFramePr>
            <a:graphicFrameLocks noGrp="1"/>
          </p:cNvGraphicFramePr>
          <p:nvPr>
            <p:ph idx="1"/>
            <p:extLst>
              <p:ext uri="{D42A27DB-BD31-4B8C-83A1-F6EECF244321}">
                <p14:modId xmlns:p14="http://schemas.microsoft.com/office/powerpoint/2010/main" val="4126815623"/>
              </p:ext>
            </p:extLst>
          </p:nvPr>
        </p:nvGraphicFramePr>
        <p:xfrm>
          <a:off x="415636" y="1282919"/>
          <a:ext cx="11407395" cy="4212191"/>
        </p:xfrm>
        <a:graphic>
          <a:graphicData uri="http://schemas.openxmlformats.org/drawingml/2006/table">
            <a:tbl>
              <a:tblPr firstRow="1" firstCol="1" bandRow="1">
                <a:tableStyleId>{5C22544A-7EE6-4342-B048-85BDC9FD1C3A}</a:tableStyleId>
              </a:tblPr>
              <a:tblGrid>
                <a:gridCol w="1172743">
                  <a:extLst>
                    <a:ext uri="{9D8B030D-6E8A-4147-A177-3AD203B41FA5}">
                      <a16:colId xmlns:a16="http://schemas.microsoft.com/office/drawing/2014/main" val="1213619242"/>
                    </a:ext>
                  </a:extLst>
                </a:gridCol>
                <a:gridCol w="10234652">
                  <a:extLst>
                    <a:ext uri="{9D8B030D-6E8A-4147-A177-3AD203B41FA5}">
                      <a16:colId xmlns:a16="http://schemas.microsoft.com/office/drawing/2014/main" val="2416256669"/>
                    </a:ext>
                  </a:extLst>
                </a:gridCol>
              </a:tblGrid>
              <a:tr h="385272">
                <a:tc>
                  <a:txBody>
                    <a:bodyPr/>
                    <a:lstStyle/>
                    <a:p>
                      <a:pPr marL="0" algn="ctr" defTabSz="914400" rtl="0" eaLnBrk="1" latinLnBrk="0" hangingPunct="1">
                        <a:lnSpc>
                          <a:spcPct val="115000"/>
                        </a:lnSpc>
                        <a:spcBef>
                          <a:spcPts val="200"/>
                        </a:spcBef>
                        <a:spcAft>
                          <a:spcPts val="200"/>
                        </a:spcAft>
                      </a:pPr>
                      <a:r>
                        <a:rPr lang="uk-UA" sz="1800" b="1" i="0" kern="1200" dirty="0">
                          <a:solidFill>
                            <a:schemeClr val="bg1"/>
                          </a:solidFill>
                          <a:latin typeface="+mn-lt"/>
                          <a:ea typeface="+mj-ea"/>
                          <a:cs typeface="+mj-cs"/>
                        </a:rPr>
                        <a:t>Параграф</a:t>
                      </a:r>
                      <a:endParaRPr lang="en-US" sz="1800" b="1" i="0" kern="1200" dirty="0">
                        <a:solidFill>
                          <a:schemeClr val="bg1"/>
                        </a:solidFill>
                        <a:latin typeface="+mn-lt"/>
                        <a:ea typeface="+mj-ea"/>
                        <a:cs typeface="+mj-cs"/>
                      </a:endParaRPr>
                    </a:p>
                  </a:txBody>
                  <a:tcPr marL="68580" marR="68580" marT="0" marB="0" anchor="ctr"/>
                </a:tc>
                <a:tc>
                  <a:txBody>
                    <a:bodyPr/>
                    <a:lstStyle/>
                    <a:p>
                      <a:pPr marL="0" algn="ctr" defTabSz="914400" rtl="0" eaLnBrk="1" latinLnBrk="0" hangingPunct="1">
                        <a:lnSpc>
                          <a:spcPct val="115000"/>
                        </a:lnSpc>
                        <a:spcBef>
                          <a:spcPts val="200"/>
                        </a:spcBef>
                        <a:spcAft>
                          <a:spcPts val="200"/>
                        </a:spcAft>
                      </a:pPr>
                      <a:r>
                        <a:rPr lang="uk-UA" sz="1800" b="1" i="0" kern="1200" dirty="0">
                          <a:solidFill>
                            <a:schemeClr val="bg1"/>
                          </a:solidFill>
                          <a:latin typeface="+mn-lt"/>
                          <a:ea typeface="+mj-ea"/>
                          <a:cs typeface="+mj-cs"/>
                        </a:rPr>
                        <a:t>Вимоги</a:t>
                      </a:r>
                      <a:endParaRPr lang="en-US" sz="1800" b="1" i="0" kern="1200" dirty="0">
                        <a:solidFill>
                          <a:schemeClr val="bg1"/>
                        </a:solidFill>
                        <a:latin typeface="+mn-lt"/>
                        <a:ea typeface="+mj-ea"/>
                        <a:cs typeface="+mj-cs"/>
                      </a:endParaRPr>
                    </a:p>
                  </a:txBody>
                  <a:tcPr marL="68580" marR="68580" marT="0" marB="0" anchor="ctr"/>
                </a:tc>
                <a:extLst>
                  <a:ext uri="{0D108BD9-81ED-4DB2-BD59-A6C34878D82A}">
                    <a16:rowId xmlns:a16="http://schemas.microsoft.com/office/drawing/2014/main" val="4226104483"/>
                  </a:ext>
                </a:extLst>
              </a:tr>
              <a:tr h="342464">
                <a:tc gridSpan="2">
                  <a:txBody>
                    <a:bodyPr/>
                    <a:lstStyle/>
                    <a:p>
                      <a:pPr marL="0" algn="ctr" defTabSz="914400" rtl="0" eaLnBrk="1" latinLnBrk="0" hangingPunct="1">
                        <a:lnSpc>
                          <a:spcPct val="115000"/>
                        </a:lnSpc>
                        <a:spcBef>
                          <a:spcPts val="200"/>
                        </a:spcBef>
                        <a:spcAft>
                          <a:spcPts val="200"/>
                        </a:spcAft>
                      </a:pPr>
                      <a:r>
                        <a:rPr lang="cs-CZ" sz="1800" b="1" i="1" kern="1200" dirty="0" smtClean="0">
                          <a:solidFill>
                            <a:schemeClr val="bg1"/>
                          </a:solidFill>
                          <a:latin typeface="+mn-lt"/>
                          <a:ea typeface="+mj-ea"/>
                          <a:cs typeface="+mj-cs"/>
                        </a:rPr>
                        <a:t>ISSAI 4000 «</a:t>
                      </a:r>
                      <a:r>
                        <a:rPr lang="uk-UA" sz="1800" b="1" i="1" kern="1200" noProof="0" dirty="0" smtClean="0">
                          <a:solidFill>
                            <a:schemeClr val="bg1"/>
                          </a:solidFill>
                          <a:latin typeface="+mn-lt"/>
                          <a:ea typeface="+mj-ea"/>
                          <a:cs typeface="+mj-cs"/>
                        </a:rPr>
                        <a:t>Стандарт аудиту відповідності»</a:t>
                      </a:r>
                      <a:endParaRPr lang="uk-UA" sz="1800" b="1" i="1" kern="1200" noProof="0" dirty="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2954158585"/>
                  </a:ext>
                </a:extLst>
              </a:tr>
              <a:tr h="781711">
                <a:tc>
                  <a:txBody>
                    <a:bodyPr/>
                    <a:lstStyle/>
                    <a:p>
                      <a:pPr marL="0" algn="ctr" defTabSz="914400" rtl="0" eaLnBrk="1" latinLnBrk="0" hangingPunct="1">
                        <a:lnSpc>
                          <a:spcPct val="115000"/>
                        </a:lnSpc>
                        <a:spcBef>
                          <a:spcPts val="200"/>
                        </a:spcBef>
                        <a:spcAft>
                          <a:spcPts val="200"/>
                        </a:spcAft>
                      </a:pPr>
                      <a:r>
                        <a:rPr lang="uk-UA" sz="1400" b="1" i="0" kern="1200" dirty="0" smtClean="0">
                          <a:solidFill>
                            <a:schemeClr val="bg1"/>
                          </a:solidFill>
                          <a:latin typeface="+mn-lt"/>
                          <a:ea typeface="+mj-ea"/>
                          <a:cs typeface="+mj-cs"/>
                        </a:rPr>
                        <a:t>137</a:t>
                      </a:r>
                      <a:endParaRPr lang="en-US" sz="1400" b="1" i="0" kern="1200" dirty="0">
                        <a:solidFill>
                          <a:schemeClr val="bg1"/>
                        </a:solidFill>
                        <a:latin typeface="+mn-lt"/>
                        <a:ea typeface="+mj-ea"/>
                        <a:cs typeface="+mj-cs"/>
                      </a:endParaRPr>
                    </a:p>
                  </a:txBody>
                  <a:tcPr marL="68580" marR="68580" marT="0" marB="0" anchor="ctr"/>
                </a:tc>
                <a:tc>
                  <a:txBody>
                    <a:bodyPr/>
                    <a:lstStyle/>
                    <a:p>
                      <a:r>
                        <a:rPr lang="uk-UA" sz="1600" b="0" i="0" kern="1200" noProof="0" dirty="0" smtClean="0">
                          <a:solidFill>
                            <a:schemeClr val="tx1"/>
                          </a:solidFill>
                          <a:latin typeface="+mn-lt"/>
                          <a:ea typeface="+mj-ea"/>
                          <a:cs typeface="+mj-cs"/>
                        </a:rPr>
                        <a:t>Аудитор повинен розробити й задокументувати стратегію аудиту та план аудиту, які разом описують, як виконуватиметься аудит, щоб надавати звіти, які відповідатимуть обставинам, а також необхідні для цього ресурси і календарний графік аудиторської роботи.</a:t>
                      </a:r>
                      <a:endParaRPr lang="uk-UA" sz="16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3745613572"/>
                  </a:ext>
                </a:extLst>
              </a:tr>
              <a:tr h="1823992">
                <a:tc>
                  <a:txBody>
                    <a:bodyPr/>
                    <a:lstStyle/>
                    <a:p>
                      <a:pPr marL="0" algn="ctr" defTabSz="914400" rtl="0" eaLnBrk="1" latinLnBrk="0" hangingPunct="1">
                        <a:lnSpc>
                          <a:spcPct val="115000"/>
                        </a:lnSpc>
                        <a:spcBef>
                          <a:spcPts val="200"/>
                        </a:spcBef>
                        <a:spcAft>
                          <a:spcPts val="200"/>
                        </a:spcAft>
                      </a:pPr>
                      <a:r>
                        <a:rPr lang="uk-UA" sz="1400" b="1" i="0" kern="1200" dirty="0" smtClean="0">
                          <a:solidFill>
                            <a:schemeClr val="bg1"/>
                          </a:solidFill>
                          <a:latin typeface="+mn-lt"/>
                          <a:ea typeface="+mj-ea"/>
                          <a:cs typeface="+mj-cs"/>
                        </a:rPr>
                        <a:t>140</a:t>
                      </a:r>
                      <a:endParaRPr lang="en-US" sz="1400" b="1" i="0" kern="1200" dirty="0">
                        <a:solidFill>
                          <a:schemeClr val="bg1"/>
                        </a:solidFill>
                        <a:latin typeface="+mn-lt"/>
                        <a:ea typeface="+mj-ea"/>
                        <a:cs typeface="+mj-cs"/>
                      </a:endParaRPr>
                    </a:p>
                  </a:txBody>
                  <a:tcPr marL="68580" marR="68580" marT="0" marB="0" anchor="ctr"/>
                </a:tc>
                <a:tc>
                  <a:txBody>
                    <a:bodyPr/>
                    <a:lstStyle/>
                    <a:p>
                      <a:r>
                        <a:rPr lang="uk-UA" sz="1600" b="0" i="0" kern="1200" noProof="0" dirty="0" smtClean="0">
                          <a:solidFill>
                            <a:schemeClr val="tx1"/>
                          </a:solidFill>
                          <a:latin typeface="+mn-lt"/>
                          <a:ea typeface="+mj-ea"/>
                          <a:cs typeface="+mj-cs"/>
                        </a:rPr>
                        <a:t>Аудитор розробляє план аудиту для виконання аудиту відповідності. Стратегія аудиту є невід’ємним внеском у план аудиту. План аудиту може містити такі відомості:</a:t>
                      </a:r>
                    </a:p>
                    <a:p>
                      <a:pPr lvl="1"/>
                      <a:r>
                        <a:rPr lang="en-US" sz="1600" b="0" i="0" kern="1200" noProof="0" dirty="0" smtClean="0">
                          <a:solidFill>
                            <a:schemeClr val="tx1"/>
                          </a:solidFill>
                          <a:latin typeface="+mn-lt"/>
                          <a:ea typeface="+mj-ea"/>
                          <a:cs typeface="+mj-cs"/>
                        </a:rPr>
                        <a:t>a) </a:t>
                      </a:r>
                      <a:r>
                        <a:rPr lang="uk-UA" sz="1600" b="0" i="0" kern="1200" noProof="0" dirty="0" smtClean="0">
                          <a:solidFill>
                            <a:schemeClr val="tx1"/>
                          </a:solidFill>
                          <a:latin typeface="+mn-lt"/>
                          <a:ea typeface="+mj-ea"/>
                          <a:cs typeface="+mj-cs"/>
                        </a:rPr>
                        <a:t>характер, строки та обсяг запланованих аудиторських процедур, а також коли їх буде виконано;</a:t>
                      </a:r>
                    </a:p>
                    <a:p>
                      <a:pPr lvl="1"/>
                      <a:r>
                        <a:rPr lang="en-US" sz="1600" b="0" i="0" kern="1200" noProof="0" dirty="0" smtClean="0">
                          <a:solidFill>
                            <a:schemeClr val="tx1"/>
                          </a:solidFill>
                          <a:latin typeface="+mn-lt"/>
                          <a:ea typeface="+mj-ea"/>
                          <a:cs typeface="+mj-cs"/>
                        </a:rPr>
                        <a:t>b) </a:t>
                      </a:r>
                      <a:r>
                        <a:rPr lang="uk-UA" sz="1600" b="0" i="0" kern="1200" noProof="0" dirty="0" smtClean="0">
                          <a:solidFill>
                            <a:schemeClr val="tx1"/>
                          </a:solidFill>
                          <a:latin typeface="+mn-lt"/>
                          <a:ea typeface="+mj-ea"/>
                          <a:cs typeface="+mj-cs"/>
                        </a:rPr>
                        <a:t>оцінку ризику та заходів внутрішнього контролю, що доречні для аудиту;</a:t>
                      </a:r>
                    </a:p>
                    <a:p>
                      <a:pPr lvl="1"/>
                      <a:r>
                        <a:rPr lang="en-US" sz="1600" b="0" i="0" kern="1200" noProof="0" dirty="0" smtClean="0">
                          <a:solidFill>
                            <a:schemeClr val="tx1"/>
                          </a:solidFill>
                          <a:latin typeface="+mn-lt"/>
                          <a:ea typeface="+mj-ea"/>
                          <a:cs typeface="+mj-cs"/>
                        </a:rPr>
                        <a:t>c) </a:t>
                      </a:r>
                      <a:r>
                        <a:rPr lang="uk-UA" sz="1600" b="0" i="0" kern="1200" noProof="0" dirty="0" smtClean="0">
                          <a:solidFill>
                            <a:schemeClr val="tx1"/>
                          </a:solidFill>
                          <a:latin typeface="+mn-lt"/>
                          <a:ea typeface="+mj-ea"/>
                          <a:cs typeface="+mj-cs"/>
                        </a:rPr>
                        <a:t>аудиторські процедури, розроблені як дії у відповідь на ризик;</a:t>
                      </a:r>
                    </a:p>
                    <a:p>
                      <a:pPr lvl="1"/>
                      <a:r>
                        <a:rPr lang="en-US" sz="1600" b="0" i="0" kern="1200" noProof="0" dirty="0" smtClean="0">
                          <a:solidFill>
                            <a:schemeClr val="tx1"/>
                          </a:solidFill>
                          <a:latin typeface="+mn-lt"/>
                          <a:ea typeface="+mj-ea"/>
                          <a:cs typeface="+mj-cs"/>
                        </a:rPr>
                        <a:t>d) </a:t>
                      </a:r>
                      <a:r>
                        <a:rPr lang="uk-UA" sz="1600" b="0" i="0" kern="1200" noProof="0" dirty="0" smtClean="0">
                          <a:solidFill>
                            <a:schemeClr val="tx1"/>
                          </a:solidFill>
                          <a:latin typeface="+mn-lt"/>
                          <a:ea typeface="+mj-ea"/>
                          <a:cs typeface="+mj-cs"/>
                        </a:rPr>
                        <a:t>потенційні аудиторські докази, які потрібно зібрати під час аудиту</a:t>
                      </a:r>
                      <a:r>
                        <a:rPr lang="uk-UA" sz="1600" b="0" i="0" kern="1200" noProof="0" dirty="0" smtClean="0">
                          <a:solidFill>
                            <a:schemeClr val="tx1"/>
                          </a:solidFill>
                          <a:latin typeface="+mn-lt"/>
                          <a:ea typeface="+mj-ea"/>
                          <a:cs typeface="+mj-cs"/>
                        </a:rPr>
                        <a:t>.</a:t>
                      </a:r>
                      <a:endParaRPr lang="uk-UA" sz="1600" b="0" i="0" kern="1200" noProof="0" dirty="0" smtClean="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1612665528"/>
                  </a:ext>
                </a:extLst>
              </a:tr>
              <a:tr h="878752">
                <a:tc>
                  <a:txBody>
                    <a:bodyPr/>
                    <a:lstStyle/>
                    <a:p>
                      <a:pPr marL="0" algn="ctr" defTabSz="914400" rtl="0" eaLnBrk="1" latinLnBrk="0" hangingPunct="1">
                        <a:lnSpc>
                          <a:spcPct val="115000"/>
                        </a:lnSpc>
                        <a:spcBef>
                          <a:spcPts val="200"/>
                        </a:spcBef>
                        <a:spcAft>
                          <a:spcPts val="200"/>
                        </a:spcAft>
                      </a:pPr>
                      <a:r>
                        <a:rPr lang="uk-UA" sz="1400" b="1" i="0" kern="1200" dirty="0" smtClean="0">
                          <a:solidFill>
                            <a:schemeClr val="bg1"/>
                          </a:solidFill>
                          <a:latin typeface="+mn-lt"/>
                          <a:ea typeface="+mj-ea"/>
                          <a:cs typeface="+mj-cs"/>
                        </a:rPr>
                        <a:t>141</a:t>
                      </a:r>
                      <a:endParaRPr lang="en-US" sz="1400" b="1" i="0" kern="1200" dirty="0">
                        <a:solidFill>
                          <a:schemeClr val="bg1"/>
                        </a:solidFill>
                        <a:latin typeface="+mn-lt"/>
                        <a:ea typeface="+mj-ea"/>
                        <a:cs typeface="+mj-cs"/>
                      </a:endParaRPr>
                    </a:p>
                  </a:txBody>
                  <a:tcPr marL="68580" marR="68580" marT="0" marB="0" anchor="ctr"/>
                </a:tc>
                <a:tc>
                  <a:txBody>
                    <a:bodyPr/>
                    <a:lstStyle/>
                    <a:p>
                      <a:pPr marL="0" algn="l" defTabSz="914400" rtl="0" eaLnBrk="1" latinLnBrk="0" hangingPunct="1"/>
                      <a:r>
                        <a:rPr lang="uk-UA" sz="1600" b="0" i="0" kern="1200" noProof="0" dirty="0" smtClean="0">
                          <a:solidFill>
                            <a:schemeClr val="tx1"/>
                          </a:solidFill>
                          <a:latin typeface="+mn-lt"/>
                          <a:ea typeface="+mj-ea"/>
                          <a:cs typeface="+mj-cs"/>
                        </a:rPr>
                        <a:t>Протягом аудиту аудитор оновлює як стратегію аудиту, так і план аудиту в обсязі, в якому це необхідно.</a:t>
                      </a:r>
                      <a:endParaRPr lang="uk-UA" sz="1600" b="0" i="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41967717"/>
                  </a:ext>
                </a:extLst>
              </a:tr>
            </a:tbl>
          </a:graphicData>
        </a:graphic>
      </p:graphicFrame>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62</a:t>
            </a:fld>
            <a:endParaRPr lang="uk-UA"/>
          </a:p>
        </p:txBody>
      </p:sp>
    </p:spTree>
    <p:extLst>
      <p:ext uri="{BB962C8B-B14F-4D97-AF65-F5344CB8AC3E}">
        <p14:creationId xmlns:p14="http://schemas.microsoft.com/office/powerpoint/2010/main" val="387178286"/>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9" y="17417"/>
            <a:ext cx="1416234" cy="1730178"/>
          </a:xfrm>
          <a:prstGeom prst="rect">
            <a:avLst/>
          </a:prstGeom>
        </p:spPr>
      </p:pic>
      <p:sp>
        <p:nvSpPr>
          <p:cNvPr id="2" name="Title 1"/>
          <p:cNvSpPr>
            <a:spLocks noGrp="1"/>
          </p:cNvSpPr>
          <p:nvPr>
            <p:ph type="title"/>
          </p:nvPr>
        </p:nvSpPr>
        <p:spPr>
          <a:xfrm>
            <a:off x="1724297" y="434760"/>
            <a:ext cx="6688183" cy="743676"/>
          </a:xfrm>
        </p:spPr>
        <p:txBody>
          <a:bodyPr>
            <a:noAutofit/>
          </a:bodyPr>
          <a:lstStyle/>
          <a:p>
            <a:r>
              <a:rPr lang="uk-UA" dirty="0" smtClean="0">
                <a:latin typeface="+mn-lt"/>
              </a:rPr>
              <a:t>План (програма) аудиту відповідності</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63</a:t>
            </a:fld>
            <a:endParaRPr lang="uk-UA"/>
          </a:p>
        </p:txBody>
      </p:sp>
      <p:sp>
        <p:nvSpPr>
          <p:cNvPr id="4" name="Объект 3"/>
          <p:cNvSpPr>
            <a:spLocks noGrp="1"/>
          </p:cNvSpPr>
          <p:nvPr>
            <p:ph idx="1"/>
          </p:nvPr>
        </p:nvSpPr>
        <p:spPr>
          <a:xfrm>
            <a:off x="374611" y="1882979"/>
            <a:ext cx="8037869" cy="3640756"/>
          </a:xfrm>
        </p:spPr>
        <p:txBody>
          <a:bodyPr>
            <a:noAutofit/>
          </a:bodyPr>
          <a:lstStyle/>
          <a:p>
            <a:pPr lvl="0"/>
            <a:r>
              <a:rPr lang="uk-UA" dirty="0" smtClean="0">
                <a:latin typeface="+mn-lt"/>
              </a:rPr>
              <a:t>План </a:t>
            </a:r>
            <a:r>
              <a:rPr lang="uk-UA" dirty="0">
                <a:latin typeface="+mn-lt"/>
              </a:rPr>
              <a:t>(програма) аудиту є робочим документом з аудиту відповідності, який дозволяє затвердити підхід до аудиту та визначити що, як і коли буде перевірятись. </a:t>
            </a:r>
            <a:endParaRPr lang="uk-UA" dirty="0" smtClean="0">
              <a:latin typeface="+mn-lt"/>
            </a:endParaRPr>
          </a:p>
          <a:p>
            <a:pPr lvl="0"/>
            <a:r>
              <a:rPr lang="uk-UA" dirty="0" smtClean="0">
                <a:latin typeface="+mn-lt"/>
              </a:rPr>
              <a:t>Якщо </a:t>
            </a:r>
            <a:r>
              <a:rPr lang="uk-UA" dirty="0">
                <a:latin typeface="+mn-lt"/>
              </a:rPr>
              <a:t>стратегія визначає загальні характеристики аудиту, то план (програма) містить деталізовану інформацію щодо характеру, часу та обсягу аудиторських процедур, які мають </a:t>
            </a:r>
            <a:r>
              <a:rPr lang="uk-UA" dirty="0" smtClean="0">
                <a:latin typeface="+mn-lt"/>
              </a:rPr>
              <a:t>виконуватися.</a:t>
            </a:r>
            <a:endParaRPr lang="en-US" sz="1600" dirty="0">
              <a:latin typeface="+mn-lt"/>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507" y="3243219"/>
            <a:ext cx="3950494" cy="2591524"/>
          </a:xfrm>
          <a:prstGeom prst="rect">
            <a:avLst/>
          </a:prstGeom>
        </p:spPr>
      </p:pic>
    </p:spTree>
    <p:extLst>
      <p:ext uri="{BB962C8B-B14F-4D97-AF65-F5344CB8AC3E}">
        <p14:creationId xmlns:p14="http://schemas.microsoft.com/office/powerpoint/2010/main" val="173175106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39" y="434760"/>
            <a:ext cx="7786641" cy="743676"/>
          </a:xfrm>
        </p:spPr>
        <p:txBody>
          <a:bodyPr>
            <a:noAutofit/>
          </a:bodyPr>
          <a:lstStyle/>
          <a:p>
            <a:r>
              <a:rPr lang="uk-UA" dirty="0" smtClean="0">
                <a:latin typeface="+mn-lt"/>
              </a:rPr>
              <a:t>При підготовці плану (програми) аудитори досліджують такі питання:</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64</a:t>
            </a:fld>
            <a:endParaRPr lang="uk-UA"/>
          </a:p>
        </p:txBody>
      </p:sp>
      <p:sp>
        <p:nvSpPr>
          <p:cNvPr id="4" name="Объект 3"/>
          <p:cNvSpPr>
            <a:spLocks noGrp="1"/>
          </p:cNvSpPr>
          <p:nvPr>
            <p:ph idx="1"/>
          </p:nvPr>
        </p:nvSpPr>
        <p:spPr>
          <a:xfrm>
            <a:off x="2708365" y="1715590"/>
            <a:ext cx="8917577" cy="3783974"/>
          </a:xfrm>
        </p:spPr>
        <p:txBody>
          <a:bodyPr>
            <a:noAutofit/>
          </a:bodyPr>
          <a:lstStyle/>
          <a:p>
            <a:pPr lvl="0"/>
            <a:r>
              <a:rPr lang="uk-UA" dirty="0">
                <a:latin typeface="+mn-lt"/>
              </a:rPr>
              <a:t>відповідність діяльності об’єкта </a:t>
            </a:r>
            <a:r>
              <a:rPr lang="uk-UA" dirty="0" smtClean="0">
                <a:latin typeface="+mn-lt"/>
              </a:rPr>
              <a:t>контролю </a:t>
            </a:r>
            <a:r>
              <a:rPr lang="uk-UA" dirty="0">
                <a:latin typeface="+mn-lt"/>
              </a:rPr>
              <a:t>вимогам чинного законодавства України;</a:t>
            </a:r>
            <a:endParaRPr lang="en-US" dirty="0">
              <a:latin typeface="+mn-lt"/>
            </a:endParaRPr>
          </a:p>
          <a:p>
            <a:pPr lvl="0"/>
            <a:r>
              <a:rPr lang="uk-UA" dirty="0">
                <a:latin typeface="+mn-lt"/>
              </a:rPr>
              <a:t>розподіл функцій, повноважень та відповідальності на кожному рівні управління об’єкта контролю;</a:t>
            </a:r>
            <a:endParaRPr lang="en-US" dirty="0">
              <a:latin typeface="+mn-lt"/>
            </a:endParaRPr>
          </a:p>
          <a:p>
            <a:r>
              <a:rPr lang="uk-UA" dirty="0">
                <a:latin typeface="+mn-lt"/>
              </a:rPr>
              <a:t>систему звітності та моніторингу діяльності об’єкта контролю з метою отримання об’єктивної та достовірної інформації про результати його діяльності та інші питання, які впливають на розробку проєкту плану</a:t>
            </a:r>
            <a:endParaRPr lang="en-US" sz="1800" dirty="0">
              <a:latin typeface="+mn-lt"/>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39" y="1645057"/>
            <a:ext cx="2481892" cy="2988232"/>
          </a:xfrm>
          <a:prstGeom prst="rect">
            <a:avLst/>
          </a:prstGeom>
        </p:spPr>
      </p:pic>
    </p:spTree>
    <p:extLst>
      <p:ext uri="{BB962C8B-B14F-4D97-AF65-F5344CB8AC3E}">
        <p14:creationId xmlns:p14="http://schemas.microsoft.com/office/powerpoint/2010/main" val="2208791077"/>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0001"/>
            <a:ext cx="2626601" cy="4068744"/>
          </a:xfrm>
          <a:prstGeom prst="rect">
            <a:avLst/>
          </a:prstGeom>
        </p:spPr>
      </p:pic>
      <p:sp>
        <p:nvSpPr>
          <p:cNvPr id="2" name="Title 1"/>
          <p:cNvSpPr>
            <a:spLocks noGrp="1"/>
          </p:cNvSpPr>
          <p:nvPr>
            <p:ph type="title"/>
          </p:nvPr>
        </p:nvSpPr>
        <p:spPr>
          <a:xfrm>
            <a:off x="369660" y="305086"/>
            <a:ext cx="4028169" cy="743676"/>
          </a:xfrm>
        </p:spPr>
        <p:txBody>
          <a:bodyPr>
            <a:noAutofit/>
          </a:bodyPr>
          <a:lstStyle/>
          <a:p>
            <a:r>
              <a:rPr lang="uk-UA" altLang="en-US" dirty="0">
                <a:latin typeface="+mn-lt"/>
              </a:rPr>
              <a:t>Розробка плану аудиту</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65</a:t>
            </a:fld>
            <a:endParaRPr lang="uk-UA"/>
          </a:p>
        </p:txBody>
      </p:sp>
      <p:sp>
        <p:nvSpPr>
          <p:cNvPr id="4" name="Объект 3"/>
          <p:cNvSpPr>
            <a:spLocks noGrp="1"/>
          </p:cNvSpPr>
          <p:nvPr>
            <p:ph idx="1"/>
          </p:nvPr>
        </p:nvSpPr>
        <p:spPr>
          <a:xfrm>
            <a:off x="2255520" y="1245326"/>
            <a:ext cx="9779726" cy="4658495"/>
          </a:xfrm>
        </p:spPr>
        <p:txBody>
          <a:bodyPr>
            <a:noAutofit/>
          </a:bodyPr>
          <a:lstStyle/>
          <a:p>
            <a:pPr marL="0" indent="0">
              <a:buNone/>
            </a:pPr>
            <a:r>
              <a:rPr lang="uk-UA" altLang="en-US" sz="2000" b="1" u="sng" dirty="0">
                <a:latin typeface="+mn-lt"/>
              </a:rPr>
              <a:t>План аудиту включає інформацію про:</a:t>
            </a:r>
          </a:p>
          <a:p>
            <a:pPr lvl="0">
              <a:spcAft>
                <a:spcPts val="0"/>
              </a:spcAft>
            </a:pPr>
            <a:r>
              <a:rPr lang="uk-UA" sz="2000" dirty="0" smtClean="0">
                <a:solidFill>
                  <a:srgbClr val="003999"/>
                </a:solidFill>
                <a:latin typeface="+mn-lt"/>
              </a:rPr>
              <a:t>Мету</a:t>
            </a:r>
            <a:r>
              <a:rPr lang="uk-UA" sz="2000" dirty="0">
                <a:solidFill>
                  <a:srgbClr val="003999"/>
                </a:solidFill>
                <a:latin typeface="+mn-lt"/>
              </a:rPr>
              <a:t> </a:t>
            </a:r>
            <a:r>
              <a:rPr lang="uk-UA" sz="2000" dirty="0" smtClean="0">
                <a:solidFill>
                  <a:srgbClr val="003999"/>
                </a:solidFill>
                <a:latin typeface="+mn-lt"/>
              </a:rPr>
              <a:t>і </a:t>
            </a:r>
            <a:r>
              <a:rPr lang="uk-UA" sz="2000" dirty="0">
                <a:solidFill>
                  <a:srgbClr val="003999"/>
                </a:solidFill>
                <a:latin typeface="+mn-lt"/>
              </a:rPr>
              <a:t>предмет аудиту</a:t>
            </a:r>
            <a:r>
              <a:rPr lang="uk-UA" sz="2000" dirty="0">
                <a:latin typeface="+mn-lt"/>
              </a:rPr>
              <a:t>.</a:t>
            </a:r>
            <a:endParaRPr lang="en-US" sz="2000" dirty="0">
              <a:latin typeface="+mn-lt"/>
            </a:endParaRPr>
          </a:p>
          <a:p>
            <a:pPr lvl="0">
              <a:spcAft>
                <a:spcPts val="0"/>
              </a:spcAft>
            </a:pPr>
            <a:r>
              <a:rPr lang="uk-UA" sz="2000" dirty="0">
                <a:solidFill>
                  <a:srgbClr val="003999"/>
                </a:solidFill>
                <a:latin typeface="+mn-lt"/>
              </a:rPr>
              <a:t>Термін виконання аудиту</a:t>
            </a:r>
            <a:r>
              <a:rPr lang="uk-UA" sz="2000" dirty="0">
                <a:latin typeface="+mn-lt"/>
              </a:rPr>
              <a:t> </a:t>
            </a:r>
            <a:r>
              <a:rPr lang="uk-UA" sz="2000" i="1" dirty="0">
                <a:latin typeface="+mn-lt"/>
              </a:rPr>
              <a:t>(зазначаються терміни, визначені попередньо у плані роботи Рахункової палати на поточний рік)</a:t>
            </a:r>
            <a:r>
              <a:rPr lang="uk-UA" sz="2000" dirty="0">
                <a:latin typeface="+mn-lt"/>
              </a:rPr>
              <a:t>.</a:t>
            </a:r>
            <a:endParaRPr lang="en-US" sz="2000" dirty="0">
              <a:latin typeface="+mn-lt"/>
            </a:endParaRPr>
          </a:p>
          <a:p>
            <a:pPr lvl="0">
              <a:spcAft>
                <a:spcPts val="0"/>
              </a:spcAft>
            </a:pPr>
            <a:r>
              <a:rPr lang="uk-UA" sz="2000" dirty="0">
                <a:solidFill>
                  <a:srgbClr val="003999"/>
                </a:solidFill>
                <a:latin typeface="+mn-lt"/>
              </a:rPr>
              <a:t>Оцінку інтересів передбачуваних користувачів</a:t>
            </a:r>
            <a:r>
              <a:rPr lang="uk-UA" sz="2000" dirty="0">
                <a:latin typeface="+mn-lt"/>
              </a:rPr>
              <a:t> </a:t>
            </a:r>
            <a:r>
              <a:rPr lang="uk-UA" sz="2000" i="1" dirty="0">
                <a:latin typeface="+mn-lt"/>
              </a:rPr>
              <a:t>(враховується фінансова важливість, репутаційна та або політична чутливість, можливість до зловживань)</a:t>
            </a:r>
            <a:r>
              <a:rPr lang="uk-UA" sz="2000" dirty="0">
                <a:latin typeface="+mn-lt"/>
              </a:rPr>
              <a:t>.</a:t>
            </a:r>
            <a:endParaRPr lang="en-US" sz="2000" dirty="0">
              <a:latin typeface="+mn-lt"/>
            </a:endParaRPr>
          </a:p>
          <a:p>
            <a:pPr lvl="0">
              <a:spcAft>
                <a:spcPts val="0"/>
              </a:spcAft>
            </a:pPr>
            <a:r>
              <a:rPr lang="uk-UA" sz="2000" dirty="0">
                <a:solidFill>
                  <a:srgbClr val="003999"/>
                </a:solidFill>
                <a:latin typeface="+mn-lt"/>
              </a:rPr>
              <a:t>Визначення суттєвості</a:t>
            </a:r>
            <a:r>
              <a:rPr lang="uk-UA" sz="2000" dirty="0">
                <a:latin typeface="+mn-lt"/>
              </a:rPr>
              <a:t>.</a:t>
            </a:r>
            <a:endParaRPr lang="en-US" sz="2000" dirty="0">
              <a:latin typeface="+mn-lt"/>
            </a:endParaRPr>
          </a:p>
          <a:p>
            <a:pPr lvl="0">
              <a:spcAft>
                <a:spcPts val="0"/>
              </a:spcAft>
            </a:pPr>
            <a:r>
              <a:rPr lang="uk-UA" sz="2000" dirty="0">
                <a:solidFill>
                  <a:srgbClr val="003999"/>
                </a:solidFill>
                <a:latin typeface="+mn-lt"/>
              </a:rPr>
              <a:t>Оцінку ризику та внутрішнього контролю</a:t>
            </a:r>
            <a:r>
              <a:rPr lang="uk-UA" sz="2000" dirty="0">
                <a:latin typeface="+mn-lt"/>
              </a:rPr>
              <a:t>, які мають значення для аудиту </a:t>
            </a:r>
            <a:r>
              <a:rPr lang="uk-UA" sz="2000" i="1" dirty="0">
                <a:latin typeface="+mn-lt"/>
              </a:rPr>
              <a:t>(встановлюються події, які можуть спричинити ризики негативних наслідків для діяльності об’єкта контролю. Це має вплив на отримане розуміння аудиту та визначення обсягу аудиту. Таку оцінку ризиків аудитори здійснюють з урахуванням залишкового ризику, тобто рівня ризику після вжиття керівництвом заходів щодо його зменшення)</a:t>
            </a:r>
            <a:r>
              <a:rPr lang="uk-UA" sz="2000" dirty="0">
                <a:latin typeface="+mn-lt"/>
              </a:rPr>
              <a:t>.</a:t>
            </a:r>
            <a:endParaRPr lang="en-US" sz="2000" dirty="0">
              <a:latin typeface="+mn-lt"/>
            </a:endParaRPr>
          </a:p>
        </p:txBody>
      </p:sp>
    </p:spTree>
    <p:extLst>
      <p:ext uri="{BB962C8B-B14F-4D97-AF65-F5344CB8AC3E}">
        <p14:creationId xmlns:p14="http://schemas.microsoft.com/office/powerpoint/2010/main" val="3047660658"/>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8454" y="1881051"/>
            <a:ext cx="3769534" cy="3295650"/>
          </a:xfrm>
          <a:prstGeom prst="rect">
            <a:avLst/>
          </a:prstGeom>
        </p:spPr>
      </p:pic>
      <p:sp>
        <p:nvSpPr>
          <p:cNvPr id="2" name="Title 1"/>
          <p:cNvSpPr>
            <a:spLocks noGrp="1"/>
          </p:cNvSpPr>
          <p:nvPr>
            <p:ph type="title"/>
          </p:nvPr>
        </p:nvSpPr>
        <p:spPr>
          <a:xfrm>
            <a:off x="191589" y="107960"/>
            <a:ext cx="6423026" cy="743676"/>
          </a:xfrm>
        </p:spPr>
        <p:txBody>
          <a:bodyPr>
            <a:noAutofit/>
          </a:bodyPr>
          <a:lstStyle/>
          <a:p>
            <a:r>
              <a:rPr lang="uk-UA" altLang="en-US" dirty="0">
                <a:latin typeface="+mn-lt"/>
              </a:rPr>
              <a:t>Розробка плану </a:t>
            </a:r>
            <a:r>
              <a:rPr lang="uk-UA" altLang="en-US" dirty="0" smtClean="0">
                <a:latin typeface="+mn-lt"/>
              </a:rPr>
              <a:t>аудиту </a:t>
            </a:r>
            <a:r>
              <a:rPr lang="uk-UA" altLang="en-US" i="1" dirty="0" smtClean="0">
                <a:latin typeface="+mn-lt"/>
              </a:rPr>
              <a:t>(продовження)</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66</a:t>
            </a:fld>
            <a:endParaRPr lang="uk-UA"/>
          </a:p>
        </p:txBody>
      </p:sp>
      <p:sp>
        <p:nvSpPr>
          <p:cNvPr id="4" name="Объект 3"/>
          <p:cNvSpPr>
            <a:spLocks noGrp="1"/>
          </p:cNvSpPr>
          <p:nvPr>
            <p:ph idx="1"/>
          </p:nvPr>
        </p:nvSpPr>
        <p:spPr>
          <a:xfrm>
            <a:off x="191589" y="894654"/>
            <a:ext cx="8620032" cy="4992339"/>
          </a:xfrm>
        </p:spPr>
        <p:txBody>
          <a:bodyPr>
            <a:noAutofit/>
          </a:bodyPr>
          <a:lstStyle/>
          <a:p>
            <a:pPr lvl="0">
              <a:spcAft>
                <a:spcPts val="0"/>
              </a:spcAft>
            </a:pPr>
            <a:r>
              <a:rPr lang="uk-UA" sz="1800" dirty="0">
                <a:solidFill>
                  <a:srgbClr val="003999"/>
                </a:solidFill>
                <a:latin typeface="+mn-lt"/>
              </a:rPr>
              <a:t>Обсяг аудиту </a:t>
            </a:r>
            <a:r>
              <a:rPr lang="uk-UA" sz="1800" dirty="0">
                <a:latin typeface="+mn-lt"/>
              </a:rPr>
              <a:t>– на основі отриманого розуміння та виявлених ризиків аудитори повинні визначити системи, процеси, щодо яких в аудиті буде отримано впевненість. Обсяг аудиту, як правило, звужується після визначення ризиків. У такий спосіб визначаються сфери, які будуть охоплені аудитом. В обсязі аудиту повинні бути зазначені:</a:t>
            </a:r>
            <a:endParaRPr lang="en-US" sz="1800" dirty="0">
              <a:latin typeface="+mn-lt"/>
            </a:endParaRPr>
          </a:p>
          <a:p>
            <a:pPr lvl="1">
              <a:spcAft>
                <a:spcPts val="0"/>
              </a:spcAft>
              <a:buFont typeface="Wingdings" panose="05000000000000000000" pitchFamily="2" charset="2"/>
              <a:buChar char="q"/>
            </a:pPr>
            <a:r>
              <a:rPr lang="uk-UA" sz="1800" dirty="0">
                <a:latin typeface="+mn-lt"/>
              </a:rPr>
              <a:t>питання аудиту </a:t>
            </a:r>
            <a:r>
              <a:rPr lang="uk-UA" sz="1800" i="1" dirty="0">
                <a:latin typeface="+mn-lt"/>
              </a:rPr>
              <a:t>(описується предмет аудиту та ключові питання, які охоплені </a:t>
            </a:r>
            <a:r>
              <a:rPr lang="uk-UA" sz="1800" i="1" dirty="0" smtClean="0">
                <a:latin typeface="+mn-lt"/>
              </a:rPr>
              <a:t>аудитом)</a:t>
            </a:r>
            <a:r>
              <a:rPr lang="uk-UA" sz="1800" dirty="0" smtClean="0">
                <a:latin typeface="+mn-lt"/>
              </a:rPr>
              <a:t>; </a:t>
            </a:r>
            <a:endParaRPr lang="en-US" sz="1800" dirty="0">
              <a:latin typeface="+mn-lt"/>
            </a:endParaRPr>
          </a:p>
          <a:p>
            <a:pPr lvl="1">
              <a:spcAft>
                <a:spcPts val="0"/>
              </a:spcAft>
              <a:buFont typeface="Wingdings" panose="05000000000000000000" pitchFamily="2" charset="2"/>
              <a:buChar char="q"/>
            </a:pPr>
            <a:r>
              <a:rPr lang="uk-UA" sz="1800" dirty="0">
                <a:latin typeface="+mn-lt"/>
              </a:rPr>
              <a:t>період, протягом якого проводитиметься аудит;</a:t>
            </a:r>
            <a:endParaRPr lang="en-US" sz="1800" dirty="0">
              <a:latin typeface="+mn-lt"/>
            </a:endParaRPr>
          </a:p>
          <a:p>
            <a:pPr lvl="1">
              <a:spcAft>
                <a:spcPts val="0"/>
              </a:spcAft>
              <a:buFont typeface="Wingdings" panose="05000000000000000000" pitchFamily="2" charset="2"/>
              <a:buChar char="q"/>
            </a:pPr>
            <a:r>
              <a:rPr lang="uk-UA" sz="1800" dirty="0">
                <a:latin typeface="+mn-lt"/>
              </a:rPr>
              <a:t>чи залучатимуться зовнішні консультанти або експерти;</a:t>
            </a:r>
            <a:endParaRPr lang="en-US" sz="1800" dirty="0">
              <a:latin typeface="+mn-lt"/>
            </a:endParaRPr>
          </a:p>
          <a:p>
            <a:pPr lvl="1">
              <a:spcAft>
                <a:spcPts val="0"/>
              </a:spcAft>
              <a:buFont typeface="Wingdings" panose="05000000000000000000" pitchFamily="2" charset="2"/>
              <a:buChar char="q"/>
            </a:pPr>
            <a:r>
              <a:rPr lang="uk-UA" sz="1800" dirty="0">
                <a:latin typeface="+mn-lt"/>
              </a:rPr>
              <a:t>чи будуть аудитори використовувати результати внутрішнього аудиту;</a:t>
            </a:r>
            <a:endParaRPr lang="en-US" sz="1800" dirty="0">
              <a:latin typeface="+mn-lt"/>
            </a:endParaRPr>
          </a:p>
          <a:p>
            <a:pPr lvl="1">
              <a:spcAft>
                <a:spcPts val="0"/>
              </a:spcAft>
              <a:buFont typeface="Wingdings" panose="05000000000000000000" pitchFamily="2" charset="2"/>
              <a:buChar char="q"/>
            </a:pPr>
            <a:r>
              <a:rPr lang="uk-UA" sz="1800" dirty="0">
                <a:latin typeface="+mn-lt"/>
              </a:rPr>
              <a:t>чи буде застосовано вибірку і якими методами;</a:t>
            </a:r>
            <a:endParaRPr lang="en-US" sz="1800" dirty="0">
              <a:latin typeface="+mn-lt"/>
            </a:endParaRPr>
          </a:p>
          <a:p>
            <a:pPr lvl="1">
              <a:spcAft>
                <a:spcPts val="0"/>
              </a:spcAft>
              <a:buFont typeface="Wingdings" panose="05000000000000000000" pitchFamily="2" charset="2"/>
              <a:buChar char="q"/>
            </a:pPr>
            <a:r>
              <a:rPr lang="uk-UA" sz="1800" dirty="0">
                <a:latin typeface="+mn-lt"/>
              </a:rPr>
              <a:t>обмеження аудиту: які питання не вирішуватимуться і чому </a:t>
            </a:r>
            <a:r>
              <a:rPr lang="uk-UA" sz="1800" i="1" dirty="0">
                <a:latin typeface="+mn-lt"/>
              </a:rPr>
              <a:t>(наприклад, законодавче обмеження включення до планів об’єктів контролю, які були досліджені у період менше року тому за тією ж темою та за той самий період, очікувані організаційно-структурні зміни у системі відповідного органу тощо)</a:t>
            </a:r>
            <a:r>
              <a:rPr lang="uk-UA" sz="1800" dirty="0">
                <a:latin typeface="+mn-lt"/>
              </a:rPr>
              <a:t>.</a:t>
            </a:r>
            <a:endParaRPr lang="en-US" sz="1800" dirty="0">
              <a:latin typeface="+mn-lt"/>
            </a:endParaRPr>
          </a:p>
        </p:txBody>
      </p:sp>
    </p:spTree>
    <p:extLst>
      <p:ext uri="{BB962C8B-B14F-4D97-AF65-F5344CB8AC3E}">
        <p14:creationId xmlns:p14="http://schemas.microsoft.com/office/powerpoint/2010/main" val="3198539680"/>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388" y="1951128"/>
            <a:ext cx="4540612" cy="3405459"/>
          </a:xfrm>
          <a:prstGeom prst="rect">
            <a:avLst/>
          </a:prstGeom>
        </p:spPr>
      </p:pic>
      <p:sp>
        <p:nvSpPr>
          <p:cNvPr id="2" name="Title 1"/>
          <p:cNvSpPr>
            <a:spLocks noGrp="1"/>
          </p:cNvSpPr>
          <p:nvPr>
            <p:ph type="title"/>
          </p:nvPr>
        </p:nvSpPr>
        <p:spPr>
          <a:xfrm>
            <a:off x="191589" y="107960"/>
            <a:ext cx="6423026" cy="743676"/>
          </a:xfrm>
        </p:spPr>
        <p:txBody>
          <a:bodyPr>
            <a:noAutofit/>
          </a:bodyPr>
          <a:lstStyle/>
          <a:p>
            <a:r>
              <a:rPr lang="uk-UA" altLang="en-US" dirty="0">
                <a:latin typeface="+mn-lt"/>
              </a:rPr>
              <a:t>Розробка плану </a:t>
            </a:r>
            <a:r>
              <a:rPr lang="uk-UA" altLang="en-US" dirty="0" smtClean="0">
                <a:latin typeface="+mn-lt"/>
              </a:rPr>
              <a:t>аудиту </a:t>
            </a:r>
            <a:r>
              <a:rPr lang="uk-UA" altLang="en-US" i="1" dirty="0" smtClean="0">
                <a:latin typeface="+mn-lt"/>
              </a:rPr>
              <a:t>(продовження)</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67</a:t>
            </a:fld>
            <a:endParaRPr lang="uk-UA"/>
          </a:p>
        </p:txBody>
      </p:sp>
      <p:sp>
        <p:nvSpPr>
          <p:cNvPr id="4" name="Объект 3"/>
          <p:cNvSpPr>
            <a:spLocks noGrp="1"/>
          </p:cNvSpPr>
          <p:nvPr>
            <p:ph idx="1"/>
          </p:nvPr>
        </p:nvSpPr>
        <p:spPr>
          <a:xfrm>
            <a:off x="191589" y="983545"/>
            <a:ext cx="7942217" cy="4770710"/>
          </a:xfrm>
        </p:spPr>
        <p:txBody>
          <a:bodyPr>
            <a:noAutofit/>
          </a:bodyPr>
          <a:lstStyle/>
          <a:p>
            <a:pPr lvl="0">
              <a:spcAft>
                <a:spcPts val="0"/>
              </a:spcAft>
            </a:pPr>
            <a:r>
              <a:rPr lang="uk-UA" sz="2000" dirty="0">
                <a:solidFill>
                  <a:srgbClr val="003999"/>
                </a:solidFill>
                <a:latin typeface="+mn-lt"/>
              </a:rPr>
              <a:t>Підхід до аудиту </a:t>
            </a:r>
            <a:r>
              <a:rPr lang="uk-UA" sz="2000" dirty="0">
                <a:latin typeface="+mn-lt"/>
              </a:rPr>
              <a:t>– при визначенні аудиторського підходу аудитори обирають, які аудиторські процедури будуть найефективнішими для отримання впевненості у дотриманні закону. Підхід до аудиту викладається, як правило, у табличній формі, де узагальнюються питання аудиту, критерії, джерела інформації, методи отримання аудиторських доказів, а також відповідальна особа за отримання доказів.</a:t>
            </a:r>
            <a:endParaRPr lang="en-US" sz="2000" dirty="0">
              <a:latin typeface="+mn-lt"/>
            </a:endParaRPr>
          </a:p>
          <a:p>
            <a:pPr lvl="0">
              <a:spcAft>
                <a:spcPts val="0"/>
              </a:spcAft>
            </a:pPr>
            <a:r>
              <a:rPr lang="uk-UA" sz="2000" dirty="0">
                <a:solidFill>
                  <a:srgbClr val="003999"/>
                </a:solidFill>
                <a:latin typeface="+mn-lt"/>
              </a:rPr>
              <a:t>Аудиторські процедури</a:t>
            </a:r>
            <a:r>
              <a:rPr lang="uk-UA" sz="2000" dirty="0">
                <a:latin typeface="+mn-lt"/>
              </a:rPr>
              <a:t>, розроблені у відповідь на ідентифіковані ризики </a:t>
            </a:r>
            <a:r>
              <a:rPr lang="uk-UA" sz="2000" i="1" dirty="0">
                <a:latin typeface="+mn-lt"/>
              </a:rPr>
              <a:t>(зазначається характер,  обсяг запланованих аудиторських процедур та період виконання)</a:t>
            </a:r>
            <a:r>
              <a:rPr lang="uk-UA" sz="2000" dirty="0">
                <a:latin typeface="+mn-lt"/>
              </a:rPr>
              <a:t>.</a:t>
            </a:r>
            <a:endParaRPr lang="en-US" sz="2000" dirty="0">
              <a:latin typeface="+mn-lt"/>
            </a:endParaRPr>
          </a:p>
          <a:p>
            <a:pPr lvl="0">
              <a:spcAft>
                <a:spcPts val="0"/>
              </a:spcAft>
            </a:pPr>
            <a:r>
              <a:rPr lang="uk-UA" sz="2000" dirty="0">
                <a:latin typeface="+mn-lt"/>
              </a:rPr>
              <a:t>Потенційні </a:t>
            </a:r>
            <a:r>
              <a:rPr lang="uk-UA" sz="2000" dirty="0">
                <a:solidFill>
                  <a:srgbClr val="003999"/>
                </a:solidFill>
                <a:latin typeface="+mn-lt"/>
              </a:rPr>
              <a:t>аудиторські докази</a:t>
            </a:r>
            <a:r>
              <a:rPr lang="uk-UA" sz="2000" dirty="0">
                <a:latin typeface="+mn-lt"/>
              </a:rPr>
              <a:t>, які необхідно зібрати під час аудиту.</a:t>
            </a:r>
            <a:endParaRPr lang="en-US" sz="2000" dirty="0">
              <a:latin typeface="+mn-lt"/>
            </a:endParaRPr>
          </a:p>
          <a:p>
            <a:pPr lvl="0">
              <a:spcAft>
                <a:spcPts val="0"/>
              </a:spcAft>
            </a:pPr>
            <a:r>
              <a:rPr lang="uk-UA" sz="2000" dirty="0">
                <a:latin typeface="+mn-lt"/>
              </a:rPr>
              <a:t>Конкретизовані детальні </a:t>
            </a:r>
            <a:r>
              <a:rPr lang="uk-UA" sz="2000" dirty="0">
                <a:solidFill>
                  <a:srgbClr val="003999"/>
                </a:solidFill>
                <a:latin typeface="+mn-lt"/>
              </a:rPr>
              <a:t>завдання</a:t>
            </a:r>
            <a:r>
              <a:rPr lang="uk-UA" sz="2000" dirty="0">
                <a:latin typeface="+mn-lt"/>
              </a:rPr>
              <a:t>, які повинні бути виконані членами аудиторської групи </a:t>
            </a:r>
            <a:r>
              <a:rPr lang="uk-UA" sz="2000" i="1" dirty="0">
                <a:latin typeface="+mn-lt"/>
              </a:rPr>
              <a:t>(визначення часу у робочих днях на кожного аудитора на кожному етапі аудиту)</a:t>
            </a:r>
            <a:r>
              <a:rPr lang="uk-UA" sz="2000" dirty="0">
                <a:latin typeface="+mn-lt"/>
              </a:rPr>
              <a:t>.</a:t>
            </a:r>
            <a:endParaRPr lang="en-US" sz="2000" dirty="0">
              <a:latin typeface="+mn-lt"/>
            </a:endParaRPr>
          </a:p>
        </p:txBody>
      </p:sp>
    </p:spTree>
    <p:extLst>
      <p:ext uri="{BB962C8B-B14F-4D97-AF65-F5344CB8AC3E}">
        <p14:creationId xmlns:p14="http://schemas.microsoft.com/office/powerpoint/2010/main" val="4038902907"/>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941" y="1886697"/>
            <a:ext cx="4036654" cy="3113314"/>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81"/>
            <a:ext cx="3526971" cy="1075135"/>
          </a:xfrm>
          <a:prstGeom prst="rect">
            <a:avLst/>
          </a:prstGeom>
        </p:spPr>
      </p:pic>
      <p:sp>
        <p:nvSpPr>
          <p:cNvPr id="2" name="Title 1"/>
          <p:cNvSpPr>
            <a:spLocks noGrp="1"/>
          </p:cNvSpPr>
          <p:nvPr>
            <p:ph type="title"/>
          </p:nvPr>
        </p:nvSpPr>
        <p:spPr>
          <a:xfrm>
            <a:off x="3396343" y="124960"/>
            <a:ext cx="4655186" cy="743676"/>
          </a:xfrm>
        </p:spPr>
        <p:txBody>
          <a:bodyPr>
            <a:noAutofit/>
          </a:bodyPr>
          <a:lstStyle/>
          <a:p>
            <a:r>
              <a:rPr lang="uk-UA" altLang="ru-RU" dirty="0">
                <a:latin typeface="+mn-lt"/>
              </a:rPr>
              <a:t>Оновлення плану </a:t>
            </a:r>
            <a:r>
              <a:rPr lang="uk-UA" altLang="ru-RU" dirty="0" smtClean="0">
                <a:latin typeface="+mn-lt"/>
              </a:rPr>
              <a:t>аудиту</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68</a:t>
            </a:fld>
            <a:endParaRPr lang="uk-UA"/>
          </a:p>
        </p:txBody>
      </p:sp>
      <p:sp>
        <p:nvSpPr>
          <p:cNvPr id="4" name="Объект 3"/>
          <p:cNvSpPr>
            <a:spLocks noGrp="1"/>
          </p:cNvSpPr>
          <p:nvPr>
            <p:ph idx="1"/>
          </p:nvPr>
        </p:nvSpPr>
        <p:spPr>
          <a:xfrm>
            <a:off x="391886" y="1245495"/>
            <a:ext cx="7898674" cy="4570060"/>
          </a:xfrm>
        </p:spPr>
        <p:txBody>
          <a:bodyPr>
            <a:noAutofit/>
          </a:bodyPr>
          <a:lstStyle/>
          <a:p>
            <a:pPr lvl="0"/>
            <a:r>
              <a:rPr lang="uk-UA" sz="2000" dirty="0">
                <a:latin typeface="+mn-lt"/>
              </a:rPr>
              <a:t>Хоча планування аудиту зосереджене на першому етапі аудиту, воно є безперервним і повторюваним процесом. Зміни до плану (програми) можливі у відповідь на появу нових обставин або неочікуваних результатів аудиту. Такими обставинами можуть бути: </a:t>
            </a:r>
            <a:endParaRPr lang="uk-UA" sz="2000" dirty="0" smtClean="0">
              <a:latin typeface="+mn-lt"/>
            </a:endParaRPr>
          </a:p>
          <a:p>
            <a:pPr lvl="2">
              <a:buFont typeface="Wingdings" panose="05000000000000000000" pitchFamily="2" charset="2"/>
              <a:buChar char="q"/>
            </a:pPr>
            <a:r>
              <a:rPr lang="uk-UA" dirty="0" smtClean="0">
                <a:latin typeface="+mn-lt"/>
              </a:rPr>
              <a:t>одержання </a:t>
            </a:r>
            <a:r>
              <a:rPr lang="uk-UA" dirty="0">
                <a:latin typeface="+mn-lt"/>
              </a:rPr>
              <a:t>додаткової інформації, яка потребує здійснення додаткових </a:t>
            </a:r>
            <a:r>
              <a:rPr lang="uk-UA" dirty="0" smtClean="0">
                <a:latin typeface="+mn-lt"/>
              </a:rPr>
              <a:t>тестувань</a:t>
            </a:r>
            <a:r>
              <a:rPr lang="uk-UA" dirty="0">
                <a:latin typeface="+mn-lt"/>
              </a:rPr>
              <a:t>;</a:t>
            </a:r>
            <a:endParaRPr lang="uk-UA" dirty="0" smtClean="0">
              <a:latin typeface="+mn-lt"/>
            </a:endParaRPr>
          </a:p>
          <a:p>
            <a:pPr lvl="2">
              <a:buFont typeface="Wingdings" panose="05000000000000000000" pitchFamily="2" charset="2"/>
              <a:buChar char="q"/>
            </a:pPr>
            <a:r>
              <a:rPr lang="uk-UA" dirty="0" smtClean="0">
                <a:latin typeface="+mn-lt"/>
              </a:rPr>
              <a:t>виявлення </a:t>
            </a:r>
            <a:r>
              <a:rPr lang="uk-UA" dirty="0">
                <a:latin typeface="+mn-lt"/>
              </a:rPr>
              <a:t>нових ризиків або випадків шахрайства у ході здійснення аудиторських процедур. </a:t>
            </a:r>
            <a:endParaRPr lang="en-US" dirty="0">
              <a:latin typeface="+mn-lt"/>
            </a:endParaRPr>
          </a:p>
          <a:p>
            <a:pPr lvl="0"/>
            <a:r>
              <a:rPr lang="uk-UA" sz="2000" dirty="0">
                <a:latin typeface="+mn-lt"/>
              </a:rPr>
              <a:t>Рішення про оновлення плану (програми) аудиту приймаються на основі професійного судження та професійного </a:t>
            </a:r>
            <a:r>
              <a:rPr lang="uk-UA" sz="2000" dirty="0" smtClean="0">
                <a:latin typeface="+mn-lt"/>
              </a:rPr>
              <a:t>скептицизму.</a:t>
            </a:r>
          </a:p>
          <a:p>
            <a:pPr lvl="0"/>
            <a:r>
              <a:rPr lang="uk-UA" sz="2000" dirty="0" smtClean="0">
                <a:latin typeface="+mn-lt"/>
              </a:rPr>
              <a:t>Аудитори </a:t>
            </a:r>
            <a:r>
              <a:rPr lang="uk-UA" sz="2000" dirty="0">
                <a:latin typeface="+mn-lt"/>
              </a:rPr>
              <a:t>можуть оновлювати як стратегію аудиту, так і план (програму) аудиту під час аудиту.</a:t>
            </a:r>
            <a:endParaRPr lang="en-US" sz="2000" dirty="0">
              <a:latin typeface="+mn-lt"/>
            </a:endParaRPr>
          </a:p>
        </p:txBody>
      </p:sp>
    </p:spTree>
    <p:extLst>
      <p:ext uri="{BB962C8B-B14F-4D97-AF65-F5344CB8AC3E}">
        <p14:creationId xmlns:p14="http://schemas.microsoft.com/office/powerpoint/2010/main" val="2054537142"/>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219" y="3317966"/>
            <a:ext cx="4152859" cy="2244788"/>
          </a:xfrm>
          <a:prstGeom prst="rect">
            <a:avLst/>
          </a:prstGeom>
        </p:spPr>
      </p:pic>
      <p:sp>
        <p:nvSpPr>
          <p:cNvPr id="2" name="Title 1"/>
          <p:cNvSpPr>
            <a:spLocks noGrp="1"/>
          </p:cNvSpPr>
          <p:nvPr>
            <p:ph type="title"/>
          </p:nvPr>
        </p:nvSpPr>
        <p:spPr>
          <a:xfrm>
            <a:off x="1860699" y="122570"/>
            <a:ext cx="4655186" cy="743676"/>
          </a:xfrm>
        </p:spPr>
        <p:txBody>
          <a:bodyPr>
            <a:noAutofit/>
          </a:bodyPr>
          <a:lstStyle/>
          <a:p>
            <a:r>
              <a:rPr lang="uk-UA" altLang="ru-RU" dirty="0" smtClean="0">
                <a:latin typeface="+mn-lt"/>
              </a:rPr>
              <a:t>Програми аудиту</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69</a:t>
            </a:fld>
            <a:endParaRPr lang="uk-UA"/>
          </a:p>
        </p:txBody>
      </p:sp>
      <p:sp>
        <p:nvSpPr>
          <p:cNvPr id="4" name="Объект 3"/>
          <p:cNvSpPr>
            <a:spLocks noGrp="1"/>
          </p:cNvSpPr>
          <p:nvPr>
            <p:ph idx="1"/>
          </p:nvPr>
        </p:nvSpPr>
        <p:spPr>
          <a:xfrm>
            <a:off x="1942010" y="1211739"/>
            <a:ext cx="9483635" cy="1608743"/>
          </a:xfrm>
        </p:spPr>
        <p:txBody>
          <a:bodyPr>
            <a:noAutofit/>
          </a:bodyPr>
          <a:lstStyle/>
          <a:p>
            <a:r>
              <a:rPr lang="uk-UA" altLang="ru-RU" sz="2000" b="1" i="1" dirty="0">
                <a:solidFill>
                  <a:srgbClr val="003999"/>
                </a:solidFill>
                <a:latin typeface="+mn-lt"/>
              </a:rPr>
              <a:t>П</a:t>
            </a:r>
            <a:r>
              <a:rPr lang="uk-UA" altLang="en-US" sz="2000" b="1" i="1" dirty="0">
                <a:solidFill>
                  <a:srgbClr val="003999"/>
                </a:solidFill>
                <a:latin typeface="+mn-lt"/>
              </a:rPr>
              <a:t>рограми аудиту </a:t>
            </a:r>
            <a:r>
              <a:rPr lang="uk-UA" altLang="en-US" sz="2000" dirty="0">
                <a:latin typeface="+mn-lt"/>
              </a:rPr>
              <a:t>– це докладні інструкції для аудиторів, що здійснюють </a:t>
            </a:r>
            <a:r>
              <a:rPr lang="uk-UA" altLang="en-US" sz="2000" dirty="0" smtClean="0">
                <a:latin typeface="+mn-lt"/>
              </a:rPr>
              <a:t>аудит відповідності, </a:t>
            </a:r>
            <a:r>
              <a:rPr lang="uk-UA" altLang="en-US" sz="2000" dirty="0">
                <a:latin typeface="+mn-lt"/>
              </a:rPr>
              <a:t>яких вони повинні дотримуватися</a:t>
            </a:r>
            <a:r>
              <a:rPr lang="uk-UA" altLang="en-US" sz="2000" dirty="0" smtClean="0">
                <a:latin typeface="+mn-lt"/>
              </a:rPr>
              <a:t>.</a:t>
            </a:r>
            <a:r>
              <a:rPr lang="uk-UA" altLang="en-US" sz="2000" dirty="0">
                <a:latin typeface="+mn-lt"/>
              </a:rPr>
              <a:t> </a:t>
            </a:r>
            <a:endParaRPr lang="uk-UA" altLang="en-US" sz="2000" dirty="0" smtClean="0">
              <a:latin typeface="+mn-lt"/>
            </a:endParaRPr>
          </a:p>
          <a:p>
            <a:r>
              <a:rPr lang="uk-UA" altLang="en-US" sz="2000" dirty="0" smtClean="0">
                <a:latin typeface="+mn-lt"/>
              </a:rPr>
              <a:t>У </a:t>
            </a:r>
            <a:r>
              <a:rPr lang="uk-UA" altLang="en-US" sz="2000" dirty="0">
                <a:latin typeface="+mn-lt"/>
              </a:rPr>
              <a:t>програмі конкретизуються процедури, що необхідно виконати для отримання аудиторських доказів щодо </a:t>
            </a:r>
            <a:r>
              <a:rPr lang="uk-UA" altLang="en-US" sz="2000" dirty="0" smtClean="0">
                <a:latin typeface="+mn-lt"/>
              </a:rPr>
              <a:t>предмету аудиту.</a:t>
            </a:r>
            <a:endParaRPr lang="uk-UA" altLang="en-US" sz="2000" dirty="0">
              <a:latin typeface="+mn-lt"/>
            </a:endParaRPr>
          </a:p>
          <a:p>
            <a:endParaRPr lang="uk-UA" altLang="en-US" sz="2000"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8" y="350671"/>
            <a:ext cx="1809520" cy="2261900"/>
          </a:xfrm>
          <a:prstGeom prst="rect">
            <a:avLst/>
          </a:prstGeom>
        </p:spPr>
      </p:pic>
      <p:sp>
        <p:nvSpPr>
          <p:cNvPr id="9" name="Прямоугольник 8"/>
          <p:cNvSpPr/>
          <p:nvPr/>
        </p:nvSpPr>
        <p:spPr>
          <a:xfrm>
            <a:off x="191991" y="3001251"/>
            <a:ext cx="7766228" cy="2400657"/>
          </a:xfrm>
          <a:prstGeom prst="rect">
            <a:avLst/>
          </a:prstGeom>
        </p:spPr>
        <p:txBody>
          <a:bodyPr wrap="square">
            <a:spAutoFit/>
          </a:bodyPr>
          <a:lstStyle/>
          <a:p>
            <a:pPr marL="228600" indent="-228600">
              <a:spcBef>
                <a:spcPts val="600"/>
              </a:spcBef>
              <a:spcAft>
                <a:spcPts val="600"/>
              </a:spcAft>
              <a:buClr>
                <a:srgbClr val="003999"/>
              </a:buClr>
              <a:buFont typeface="Helvetica" pitchFamily="2" charset="0"/>
              <a:buChar char="‣"/>
            </a:pPr>
            <a:r>
              <a:rPr lang="uk-UA" altLang="ru-RU" sz="2000" dirty="0">
                <a:sym typeface="+mn-ea"/>
              </a:rPr>
              <a:t>П</a:t>
            </a:r>
            <a:r>
              <a:rPr lang="uk-UA" altLang="en-US" sz="2000" dirty="0">
                <a:sym typeface="+mn-ea"/>
              </a:rPr>
              <a:t>рограми аудиту не є універсальними, оскільки </a:t>
            </a:r>
            <a:r>
              <a:rPr lang="uk-UA" altLang="en-US" sz="2000" dirty="0" smtClean="0">
                <a:sym typeface="+mn-ea"/>
              </a:rPr>
              <a:t>предмет аудиту та/або об’єкти </a:t>
            </a:r>
            <a:r>
              <a:rPr lang="uk-UA" altLang="en-US" sz="2000" dirty="0">
                <a:sym typeface="+mn-ea"/>
              </a:rPr>
              <a:t>контролю мають свої особливості, що впливатиме і на зміст програм аудиту. Кожен об’єкт </a:t>
            </a:r>
            <a:r>
              <a:rPr lang="uk-UA" altLang="en-US" sz="2000" dirty="0" smtClean="0">
                <a:sym typeface="+mn-ea"/>
              </a:rPr>
              <a:t>контролю </a:t>
            </a:r>
            <a:r>
              <a:rPr lang="uk-UA" altLang="en-US" sz="2000" dirty="0">
                <a:sym typeface="+mn-ea"/>
              </a:rPr>
              <a:t>має обставини, що формують його систему внутрішнього контролю та обумовлюють фактори невід’ємного ризику та ризику контролю. </a:t>
            </a:r>
          </a:p>
          <a:p>
            <a:pPr marL="228600" indent="-228600">
              <a:spcBef>
                <a:spcPts val="600"/>
              </a:spcBef>
              <a:spcAft>
                <a:spcPts val="600"/>
              </a:spcAft>
              <a:buClr>
                <a:srgbClr val="003999"/>
              </a:buClr>
              <a:buFont typeface="Helvetica" pitchFamily="2" charset="0"/>
              <a:buChar char="‣"/>
            </a:pPr>
            <a:r>
              <a:rPr lang="uk-UA" altLang="en-US" sz="2000" dirty="0" smtClean="0">
                <a:sym typeface="+mn-ea"/>
              </a:rPr>
              <a:t>При </a:t>
            </a:r>
            <a:r>
              <a:rPr lang="uk-UA" altLang="en-US" sz="2000" dirty="0">
                <a:sym typeface="+mn-ea"/>
              </a:rPr>
              <a:t>використанні шаблонів аудиторських програм їх щоразу потрібно переглядати і доповнювати.</a:t>
            </a:r>
            <a:endParaRPr lang="uk-UA" altLang="en-US" sz="2000" dirty="0"/>
          </a:p>
        </p:txBody>
      </p:sp>
    </p:spTree>
    <p:extLst>
      <p:ext uri="{BB962C8B-B14F-4D97-AF65-F5344CB8AC3E}">
        <p14:creationId xmlns:p14="http://schemas.microsoft.com/office/powerpoint/2010/main" val="254806184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1621" y="2103231"/>
            <a:ext cx="3680168" cy="3304792"/>
          </a:xfrm>
          <a:prstGeom prst="rect">
            <a:avLst/>
          </a:prstGeom>
        </p:spPr>
      </p:pic>
      <p:sp>
        <p:nvSpPr>
          <p:cNvPr id="2" name="Title 1"/>
          <p:cNvSpPr>
            <a:spLocks noGrp="1"/>
          </p:cNvSpPr>
          <p:nvPr>
            <p:ph type="title"/>
          </p:nvPr>
        </p:nvSpPr>
        <p:spPr>
          <a:xfrm>
            <a:off x="1347771" y="201871"/>
            <a:ext cx="7252458" cy="747977"/>
          </a:xfrm>
        </p:spPr>
        <p:txBody>
          <a:bodyPr>
            <a:normAutofit fontScale="90000"/>
          </a:bodyPr>
          <a:lstStyle/>
          <a:p>
            <a:r>
              <a:rPr lang="uk-UA" dirty="0" smtClean="0">
                <a:latin typeface="+mn-lt"/>
              </a:rPr>
              <a:t>Джерела інформації для отримання належного розуміння об’єкта контролю:</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a:t>
            </a:fld>
            <a:endParaRPr lang="uk-UA"/>
          </a:p>
        </p:txBody>
      </p:sp>
      <p:sp>
        <p:nvSpPr>
          <p:cNvPr id="4" name="Объект 3"/>
          <p:cNvSpPr>
            <a:spLocks noGrp="1"/>
          </p:cNvSpPr>
          <p:nvPr>
            <p:ph idx="1"/>
          </p:nvPr>
        </p:nvSpPr>
        <p:spPr>
          <a:xfrm>
            <a:off x="172114" y="1079869"/>
            <a:ext cx="4539223" cy="4740049"/>
          </a:xfrm>
        </p:spPr>
        <p:txBody>
          <a:bodyPr>
            <a:normAutofit/>
          </a:bodyPr>
          <a:lstStyle/>
          <a:p>
            <a:r>
              <a:rPr lang="uk-UA" dirty="0" smtClean="0">
                <a:latin typeface="+mn-lt"/>
              </a:rPr>
              <a:t>закони </a:t>
            </a:r>
            <a:r>
              <a:rPr lang="uk-UA" dirty="0">
                <a:latin typeface="+mn-lt"/>
              </a:rPr>
              <a:t>та підзаконні акти;</a:t>
            </a:r>
          </a:p>
          <a:p>
            <a:r>
              <a:rPr lang="uk-UA" dirty="0" smtClean="0">
                <a:latin typeface="+mn-lt"/>
              </a:rPr>
              <a:t>бюджетне </a:t>
            </a:r>
            <a:r>
              <a:rPr lang="uk-UA" dirty="0">
                <a:latin typeface="+mn-lt"/>
              </a:rPr>
              <a:t>законодавство / затверджений бюджет;</a:t>
            </a:r>
          </a:p>
          <a:p>
            <a:r>
              <a:rPr lang="uk-UA" dirty="0" smtClean="0">
                <a:latin typeface="+mn-lt"/>
              </a:rPr>
              <a:t>кодекс </a:t>
            </a:r>
            <a:r>
              <a:rPr lang="uk-UA" dirty="0">
                <a:latin typeface="+mn-lt"/>
              </a:rPr>
              <a:t>етики, кодекс поведінки;</a:t>
            </a:r>
          </a:p>
          <a:p>
            <a:r>
              <a:rPr lang="uk-UA" dirty="0" smtClean="0">
                <a:latin typeface="+mn-lt"/>
              </a:rPr>
              <a:t>внутрішню </a:t>
            </a:r>
            <a:r>
              <a:rPr lang="uk-UA" dirty="0">
                <a:latin typeface="+mn-lt"/>
              </a:rPr>
              <a:t>політику, стратегічні плани, оперативні (поточні) плани, описи процесів;</a:t>
            </a:r>
          </a:p>
          <a:p>
            <a:r>
              <a:rPr lang="uk-UA" dirty="0" smtClean="0">
                <a:latin typeface="+mn-lt"/>
              </a:rPr>
              <a:t>контракти</a:t>
            </a:r>
            <a:r>
              <a:rPr lang="uk-UA" dirty="0">
                <a:latin typeface="+mn-lt"/>
              </a:rPr>
              <a:t>;</a:t>
            </a:r>
          </a:p>
          <a:p>
            <a:r>
              <a:rPr lang="uk-UA" dirty="0" smtClean="0">
                <a:latin typeface="+mn-lt"/>
              </a:rPr>
              <a:t>грантові </a:t>
            </a:r>
            <a:r>
              <a:rPr lang="uk-UA" dirty="0">
                <a:latin typeface="+mn-lt"/>
              </a:rPr>
              <a:t>угоди;</a:t>
            </a:r>
          </a:p>
          <a:p>
            <a:endParaRPr lang="en-US" dirty="0"/>
          </a:p>
        </p:txBody>
      </p:sp>
      <p:sp>
        <p:nvSpPr>
          <p:cNvPr id="5" name="Прямоугольник 4"/>
          <p:cNvSpPr/>
          <p:nvPr/>
        </p:nvSpPr>
        <p:spPr>
          <a:xfrm>
            <a:off x="4836159" y="1079869"/>
            <a:ext cx="4516847" cy="4555093"/>
          </a:xfrm>
          <a:prstGeom prst="rect">
            <a:avLst/>
          </a:prstGeom>
        </p:spPr>
        <p:txBody>
          <a:bodyPr wrap="square">
            <a:spAutoFit/>
          </a:bodyPr>
          <a:lstStyle/>
          <a:p>
            <a:pPr marL="228600" indent="-228600">
              <a:spcBef>
                <a:spcPts val="600"/>
              </a:spcBef>
              <a:spcAft>
                <a:spcPts val="600"/>
              </a:spcAft>
              <a:buClr>
                <a:srgbClr val="003999"/>
              </a:buClr>
              <a:buFont typeface="Helvetica" pitchFamily="2" charset="0"/>
              <a:buChar char="‣"/>
            </a:pPr>
            <a:r>
              <a:rPr lang="uk-UA" sz="2400" dirty="0" smtClean="0"/>
              <a:t>річний </a:t>
            </a:r>
            <a:r>
              <a:rPr lang="uk-UA" sz="2400" dirty="0"/>
              <a:t>звіт; </a:t>
            </a:r>
          </a:p>
          <a:p>
            <a:pPr marL="228600" indent="-228600">
              <a:spcBef>
                <a:spcPts val="600"/>
              </a:spcBef>
              <a:spcAft>
                <a:spcPts val="600"/>
              </a:spcAft>
              <a:buClr>
                <a:srgbClr val="003999"/>
              </a:buClr>
              <a:buFont typeface="Helvetica" pitchFamily="2" charset="0"/>
              <a:buChar char="‣"/>
            </a:pPr>
            <a:r>
              <a:rPr lang="uk-UA" sz="2400" dirty="0"/>
              <a:t>протоколи засідань (Ради директорів, наглядової ради, керівництва);</a:t>
            </a:r>
          </a:p>
          <a:p>
            <a:pPr marL="228600" indent="-228600">
              <a:spcBef>
                <a:spcPts val="600"/>
              </a:spcBef>
              <a:spcAft>
                <a:spcPts val="600"/>
              </a:spcAft>
              <a:buClr>
                <a:srgbClr val="003999"/>
              </a:buClr>
              <a:buFont typeface="Helvetica" pitchFamily="2" charset="0"/>
              <a:buChar char="‣"/>
            </a:pPr>
            <a:r>
              <a:rPr lang="uk-UA" sz="2400" dirty="0"/>
              <a:t>звіти підрозділу внутрішнього аудиту;</a:t>
            </a:r>
          </a:p>
          <a:p>
            <a:pPr marL="228600" indent="-228600">
              <a:spcBef>
                <a:spcPts val="600"/>
              </a:spcBef>
              <a:spcAft>
                <a:spcPts val="600"/>
              </a:spcAft>
              <a:buClr>
                <a:srgbClr val="003999"/>
              </a:buClr>
              <a:buFont typeface="Helvetica" pitchFamily="2" charset="0"/>
              <a:buChar char="‣"/>
            </a:pPr>
            <a:r>
              <a:rPr lang="uk-UA" sz="2400" dirty="0"/>
              <a:t>дані національної статистики;</a:t>
            </a:r>
          </a:p>
          <a:p>
            <a:pPr marL="228600" indent="-228600">
              <a:spcBef>
                <a:spcPts val="600"/>
              </a:spcBef>
              <a:spcAft>
                <a:spcPts val="600"/>
              </a:spcAft>
              <a:buClr>
                <a:srgbClr val="003999"/>
              </a:buClr>
              <a:buFont typeface="Helvetica" pitchFamily="2" charset="0"/>
              <a:buChar char="‣"/>
            </a:pPr>
            <a:r>
              <a:rPr lang="uk-UA" sz="2400" dirty="0"/>
              <a:t>офіційний веб-сайт об’єкта контролю</a:t>
            </a:r>
            <a:r>
              <a:rPr lang="uk-UA" sz="2400" dirty="0" smtClean="0"/>
              <a:t>;</a:t>
            </a:r>
          </a:p>
          <a:p>
            <a:pPr marL="228600" indent="-228600">
              <a:spcBef>
                <a:spcPts val="600"/>
              </a:spcBef>
              <a:spcAft>
                <a:spcPts val="600"/>
              </a:spcAft>
              <a:buClr>
                <a:srgbClr val="003999"/>
              </a:buClr>
              <a:buFont typeface="Helvetica" pitchFamily="2" charset="0"/>
              <a:buChar char="‣"/>
            </a:pPr>
            <a:r>
              <a:rPr lang="uk-UA" sz="2400" dirty="0"/>
              <a:t>і</a:t>
            </a:r>
            <a:r>
              <a:rPr lang="uk-UA" sz="2400" dirty="0" smtClean="0"/>
              <a:t>нші джерела</a:t>
            </a:r>
            <a:endParaRPr lang="uk-UA" sz="2400" dirty="0"/>
          </a:p>
        </p:txBody>
      </p:sp>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2" y="37020"/>
            <a:ext cx="1112519" cy="1112519"/>
          </a:xfrm>
          <a:prstGeom prst="rect">
            <a:avLst/>
          </a:prstGeom>
        </p:spPr>
      </p:pic>
    </p:spTree>
    <p:extLst>
      <p:ext uri="{BB962C8B-B14F-4D97-AF65-F5344CB8AC3E}">
        <p14:creationId xmlns:p14="http://schemas.microsoft.com/office/powerpoint/2010/main" val="245412937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8253" y="2259669"/>
            <a:ext cx="8388706" cy="3168073"/>
          </a:xfrm>
        </p:spPr>
        <p:txBody>
          <a:bodyPr anchor="ctr">
            <a:normAutofit/>
          </a:bodyPr>
          <a:lstStyle/>
          <a:p>
            <a:pPr marL="0" indent="0" algn="ctr">
              <a:buNone/>
            </a:pPr>
            <a:r>
              <a:rPr lang="uk-UA" sz="3600" b="1" u="sng" dirty="0">
                <a:solidFill>
                  <a:schemeClr val="accent1">
                    <a:lumMod val="75000"/>
                  </a:schemeClr>
                </a:solidFill>
                <a:effectLst>
                  <a:outerShdw blurRad="38100" dist="38100" dir="2700000" algn="tl">
                    <a:srgbClr val="000000">
                      <a:alpha val="43137"/>
                    </a:srgbClr>
                  </a:outerShdw>
                </a:effectLst>
                <a:latin typeface="+mn-lt"/>
              </a:rPr>
              <a:t>Кейс № </a:t>
            </a:r>
            <a:r>
              <a:rPr lang="uk-UA" sz="3600" b="1" u="sng" dirty="0" smtClean="0">
                <a:solidFill>
                  <a:schemeClr val="accent1">
                    <a:lumMod val="75000"/>
                  </a:schemeClr>
                </a:solidFill>
                <a:effectLst>
                  <a:outerShdw blurRad="38100" dist="38100" dir="2700000" algn="tl">
                    <a:srgbClr val="000000">
                      <a:alpha val="43137"/>
                    </a:srgbClr>
                  </a:outerShdw>
                </a:effectLst>
                <a:latin typeface="+mn-lt"/>
              </a:rPr>
              <a:t>6</a:t>
            </a:r>
            <a:endParaRPr lang="uk-UA" sz="3600" b="1" u="sng" dirty="0">
              <a:solidFill>
                <a:schemeClr val="accent1">
                  <a:lumMod val="75000"/>
                </a:schemeClr>
              </a:solidFill>
              <a:effectLst>
                <a:outerShdw blurRad="38100" dist="38100" dir="2700000" algn="tl">
                  <a:srgbClr val="000000">
                    <a:alpha val="43137"/>
                  </a:srgbClr>
                </a:outerShdw>
              </a:effectLst>
              <a:latin typeface="+mn-lt"/>
            </a:endParaRPr>
          </a:p>
          <a:p>
            <a:pPr marL="0" indent="0" algn="ctr">
              <a:buNone/>
            </a:pPr>
            <a:r>
              <a:rPr lang="uk-UA" sz="3600" b="1" u="sng" dirty="0" smtClean="0">
                <a:solidFill>
                  <a:schemeClr val="accent1">
                    <a:lumMod val="75000"/>
                  </a:schemeClr>
                </a:solidFill>
                <a:effectLst>
                  <a:outerShdw blurRad="38100" dist="38100" dir="2700000" algn="tl">
                    <a:srgbClr val="000000">
                      <a:alpha val="43137"/>
                    </a:srgbClr>
                  </a:outerShdw>
                </a:effectLst>
                <a:latin typeface="+mn-lt"/>
              </a:rPr>
              <a:t>Розробка плану (програми) аудиту</a:t>
            </a:r>
            <a:endParaRPr lang="uk-UA" sz="36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64161"/>
            <a:ext cx="3803469" cy="319491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280743"/>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166945" y="6202475"/>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70</a:t>
            </a:fld>
            <a:endParaRPr lang="uk-UA"/>
          </a:p>
        </p:txBody>
      </p:sp>
    </p:spTree>
    <p:extLst>
      <p:ext uri="{BB962C8B-B14F-4D97-AF65-F5344CB8AC3E}">
        <p14:creationId xmlns:p14="http://schemas.microsoft.com/office/powerpoint/2010/main" val="2858822307"/>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ate Placeholder 3">
            <a:extLst>
              <a:ext uri="{FF2B5EF4-FFF2-40B4-BE49-F238E27FC236}">
                <a16:creationId xmlns:a16="http://schemas.microsoft.com/office/drawing/2014/main" id="{9B1FFBF2-F96D-4048-B071-462BC5CEAA0F}"/>
              </a:ext>
            </a:extLst>
          </p:cNvPr>
          <p:cNvSpPr txBox="1">
            <a:spLocks/>
          </p:cNvSpPr>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dirty="0"/>
          </a:p>
        </p:txBody>
      </p:sp>
      <p:sp>
        <p:nvSpPr>
          <p:cNvPr id="7" name="Title 1">
            <a:extLst>
              <a:ext uri="{FF2B5EF4-FFF2-40B4-BE49-F238E27FC236}">
                <a16:creationId xmlns:a16="http://schemas.microsoft.com/office/drawing/2014/main" id="{8F7BC6E0-F569-784A-8E2F-2F434918442D}"/>
              </a:ext>
            </a:extLst>
          </p:cNvPr>
          <p:cNvSpPr txBox="1">
            <a:spLocks/>
          </p:cNvSpPr>
          <p:nvPr/>
        </p:nvSpPr>
        <p:spPr>
          <a:xfrm>
            <a:off x="858982" y="1511553"/>
            <a:ext cx="10538691" cy="21956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3600" dirty="0" smtClean="0">
                <a:latin typeface="+mn-lt"/>
              </a:rPr>
              <a:t>Виконання аудиторських процедур</a:t>
            </a:r>
            <a:endParaRPr lang="uk-UA" sz="4800" i="1" dirty="0">
              <a:latin typeface="+mn-lt"/>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71</a:t>
            </a:fld>
            <a:endParaRPr lang="uk-UA"/>
          </a:p>
        </p:txBody>
      </p:sp>
    </p:spTree>
    <p:extLst>
      <p:ext uri="{BB962C8B-B14F-4D97-AF65-F5344CB8AC3E}">
        <p14:creationId xmlns:p14="http://schemas.microsoft.com/office/powerpoint/2010/main" val="3115896749"/>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2618" y="234498"/>
            <a:ext cx="6654600" cy="875846"/>
          </a:xfrm>
        </p:spPr>
        <p:txBody>
          <a:bodyPr/>
          <a:lstStyle/>
          <a:p>
            <a:r>
              <a:rPr lang="uk-UA" dirty="0">
                <a:latin typeface="+mn-lt"/>
              </a:rPr>
              <a:t>Наш план:</a:t>
            </a:r>
            <a:endParaRPr lang="en-US" dirty="0">
              <a:latin typeface="+mn-lt"/>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04219886"/>
              </p:ext>
            </p:extLst>
          </p:nvPr>
        </p:nvGraphicFramePr>
        <p:xfrm>
          <a:off x="441037" y="1276598"/>
          <a:ext cx="11342688" cy="3766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036" y="75774"/>
            <a:ext cx="1222602" cy="1193293"/>
          </a:xfrm>
          <a:prstGeom prst="rect">
            <a:avLst/>
          </a:prstGeom>
        </p:spPr>
      </p:pic>
      <p:sp>
        <p:nvSpPr>
          <p:cNvPr id="6" name="Заголовок 1"/>
          <p:cNvSpPr txBox="1">
            <a:spLocks/>
          </p:cNvSpPr>
          <p:nvPr/>
        </p:nvSpPr>
        <p:spPr>
          <a:xfrm>
            <a:off x="1256145" y="5181600"/>
            <a:ext cx="10437090" cy="875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Raleway" panose="020B0503030101060003" pitchFamily="34" charset="77"/>
                <a:ea typeface="+mj-ea"/>
                <a:cs typeface="+mj-cs"/>
              </a:defRPr>
            </a:lvl1pPr>
          </a:lstStyle>
          <a:p>
            <a:r>
              <a:rPr lang="uk-UA" sz="2400" dirty="0">
                <a:latin typeface="+mn-lt"/>
              </a:rPr>
              <a:t>Наша мета </a:t>
            </a:r>
            <a:r>
              <a:rPr lang="uk-UA" sz="2400" b="0" dirty="0">
                <a:latin typeface="+mn-lt"/>
              </a:rPr>
              <a:t>– </a:t>
            </a:r>
            <a:r>
              <a:rPr lang="uk-UA" sz="2400" b="0" dirty="0" smtClean="0">
                <a:latin typeface="+mn-lt"/>
              </a:rPr>
              <a:t>опрацювати вимоги ISSAI до збирання аудиторських доказів в аудиті відповідності.</a:t>
            </a:r>
            <a:endParaRPr lang="uk-UA" sz="2400" b="0" dirty="0">
              <a:latin typeface="+mn-lt"/>
            </a:endParaRPr>
          </a:p>
        </p:txBody>
      </p:sp>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297" y="5181600"/>
            <a:ext cx="1052438" cy="1052438"/>
          </a:xfrm>
          <a:prstGeom prst="rect">
            <a:avLst/>
          </a:prstGeom>
        </p:spPr>
      </p:pic>
      <p:pic>
        <p:nvPicPr>
          <p:cNvPr id="8" name="Рисунок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037" y="6450851"/>
            <a:ext cx="1234860" cy="305127"/>
          </a:xfrm>
          <a:prstGeom prst="rect">
            <a:avLst/>
          </a:prstGeom>
        </p:spPr>
      </p:pic>
      <p:sp>
        <p:nvSpPr>
          <p:cNvPr id="9" name="TextBox 8">
            <a:extLst>
              <a:ext uri="{FF2B5EF4-FFF2-40B4-BE49-F238E27FC236}">
                <a16:creationId xmlns:a16="http://schemas.microsoft.com/office/drawing/2014/main" id="{E424A93C-CE4F-4B2F-BE89-5D25C4142B68}"/>
              </a:ext>
            </a:extLst>
          </p:cNvPr>
          <p:cNvSpPr txBox="1"/>
          <p:nvPr/>
        </p:nvSpPr>
        <p:spPr>
          <a:xfrm>
            <a:off x="2043515" y="629431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3" name="Номер слайда 2"/>
          <p:cNvSpPr>
            <a:spLocks noGrp="1"/>
          </p:cNvSpPr>
          <p:nvPr>
            <p:ph type="sldNum" sz="quarter" idx="12"/>
          </p:nvPr>
        </p:nvSpPr>
        <p:spPr/>
        <p:txBody>
          <a:bodyPr/>
          <a:lstStyle/>
          <a:p>
            <a:fld id="{9681E3D1-0EE9-7E4A-80CF-448C84F25691}" type="slidenum">
              <a:rPr lang="uk-UA" smtClean="0"/>
              <a:t>72</a:t>
            </a:fld>
            <a:endParaRPr lang="uk-UA"/>
          </a:p>
        </p:txBody>
      </p:sp>
    </p:spTree>
    <p:extLst>
      <p:ext uri="{BB962C8B-B14F-4D97-AF65-F5344CB8AC3E}">
        <p14:creationId xmlns:p14="http://schemas.microsoft.com/office/powerpoint/2010/main" val="3953634889"/>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1" y="39657"/>
            <a:ext cx="1633978" cy="1219200"/>
          </a:xfrm>
          <a:prstGeom prst="rect">
            <a:avLst/>
          </a:prstGeom>
        </p:spPr>
      </p:pic>
      <p:sp>
        <p:nvSpPr>
          <p:cNvPr id="2" name="Заголовок 1"/>
          <p:cNvSpPr>
            <a:spLocks noGrp="1"/>
          </p:cNvSpPr>
          <p:nvPr>
            <p:ph type="title"/>
          </p:nvPr>
        </p:nvSpPr>
        <p:spPr>
          <a:xfrm>
            <a:off x="1758867" y="60976"/>
            <a:ext cx="6460636" cy="875846"/>
          </a:xfrm>
        </p:spPr>
        <p:txBody>
          <a:bodyPr/>
          <a:lstStyle/>
          <a:p>
            <a:r>
              <a:rPr lang="uk-UA" dirty="0">
                <a:latin typeface="+mn-lt"/>
              </a:rPr>
              <a:t>Вимоги </a:t>
            </a:r>
            <a:r>
              <a:rPr lang="en-US" dirty="0">
                <a:latin typeface="+mn-lt"/>
              </a:rPr>
              <a:t>ISSAI:</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83" y="6327174"/>
            <a:ext cx="1234860" cy="305127"/>
          </a:xfrm>
          <a:prstGeom prst="rect">
            <a:avLst/>
          </a:prstGeom>
        </p:spPr>
      </p:pic>
      <p:sp>
        <p:nvSpPr>
          <p:cNvPr id="8" name="TextBox 7">
            <a:extLst>
              <a:ext uri="{FF2B5EF4-FFF2-40B4-BE49-F238E27FC236}">
                <a16:creationId xmlns:a16="http://schemas.microsoft.com/office/drawing/2014/main" id="{E424A93C-CE4F-4B2F-BE89-5D25C4142B68}"/>
              </a:ext>
            </a:extLst>
          </p:cNvPr>
          <p:cNvSpPr txBox="1"/>
          <p:nvPr/>
        </p:nvSpPr>
        <p:spPr>
          <a:xfrm>
            <a:off x="2043515" y="6211661"/>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11" name="Номер слайда 10"/>
          <p:cNvSpPr>
            <a:spLocks noGrp="1"/>
          </p:cNvSpPr>
          <p:nvPr>
            <p:ph type="sldNum" sz="quarter" idx="12"/>
          </p:nvPr>
        </p:nvSpPr>
        <p:spPr/>
        <p:txBody>
          <a:bodyPr/>
          <a:lstStyle/>
          <a:p>
            <a:fld id="{9681E3D1-0EE9-7E4A-80CF-448C84F25691}" type="slidenum">
              <a:rPr lang="uk-UA" smtClean="0"/>
              <a:t>73</a:t>
            </a:fld>
            <a:endParaRPr lang="uk-UA" dirty="0"/>
          </a:p>
        </p:txBody>
      </p:sp>
      <p:graphicFrame>
        <p:nvGraphicFramePr>
          <p:cNvPr id="3" name="Table 2">
            <a:extLst>
              <a:ext uri="{FF2B5EF4-FFF2-40B4-BE49-F238E27FC236}">
                <a16:creationId xmlns:a16="http://schemas.microsoft.com/office/drawing/2014/main" id="{AC4EAC07-FF4A-EAE1-BD29-260888DBAD2E}"/>
              </a:ext>
            </a:extLst>
          </p:cNvPr>
          <p:cNvGraphicFramePr>
            <a:graphicFrameLocks noGrp="1"/>
          </p:cNvGraphicFramePr>
          <p:nvPr>
            <p:extLst>
              <p:ext uri="{D42A27DB-BD31-4B8C-83A1-F6EECF244321}">
                <p14:modId xmlns:p14="http://schemas.microsoft.com/office/powerpoint/2010/main" val="4282222971"/>
              </p:ext>
            </p:extLst>
          </p:nvPr>
        </p:nvGraphicFramePr>
        <p:xfrm>
          <a:off x="212132" y="1194913"/>
          <a:ext cx="11222222" cy="4538599"/>
        </p:xfrm>
        <a:graphic>
          <a:graphicData uri="http://schemas.openxmlformats.org/drawingml/2006/table">
            <a:tbl>
              <a:tblPr firstRow="1" firstCol="1" bandRow="1">
                <a:tableStyleId>{5C22544A-7EE6-4342-B048-85BDC9FD1C3A}</a:tableStyleId>
              </a:tblPr>
              <a:tblGrid>
                <a:gridCol w="1237533">
                  <a:extLst>
                    <a:ext uri="{9D8B030D-6E8A-4147-A177-3AD203B41FA5}">
                      <a16:colId xmlns:a16="http://schemas.microsoft.com/office/drawing/2014/main" val="3020074731"/>
                    </a:ext>
                  </a:extLst>
                </a:gridCol>
                <a:gridCol w="9984689">
                  <a:extLst>
                    <a:ext uri="{9D8B030D-6E8A-4147-A177-3AD203B41FA5}">
                      <a16:colId xmlns:a16="http://schemas.microsoft.com/office/drawing/2014/main" val="1392870605"/>
                    </a:ext>
                  </a:extLst>
                </a:gridCol>
              </a:tblGrid>
              <a:tr h="248061">
                <a:tc>
                  <a:txBody>
                    <a:bodyPr/>
                    <a:lstStyle/>
                    <a:p>
                      <a:pPr marL="0" marR="0" lvl="0" indent="0" algn="ctr" defTabSz="914400" rtl="0" eaLnBrk="1" fontAlgn="auto" latinLnBrk="0" hangingPunct="1">
                        <a:lnSpc>
                          <a:spcPct val="115000"/>
                        </a:lnSpc>
                        <a:spcBef>
                          <a:spcPts val="200"/>
                        </a:spcBef>
                        <a:spcAft>
                          <a:spcPts val="200"/>
                        </a:spcAft>
                        <a:buClrTx/>
                        <a:buSzTx/>
                        <a:buFontTx/>
                        <a:buNone/>
                        <a:tabLst/>
                        <a:defRPr/>
                      </a:pPr>
                      <a:r>
                        <a:rPr lang="uk-UA" sz="1800" b="1" i="0" kern="1200" dirty="0">
                          <a:solidFill>
                            <a:schemeClr val="bg1"/>
                          </a:solidFill>
                          <a:latin typeface="+mn-lt"/>
                          <a:ea typeface="+mj-ea"/>
                          <a:cs typeface="+mj-cs"/>
                        </a:rPr>
                        <a:t>Параграф</a:t>
                      </a:r>
                      <a:endParaRPr lang="ru-UA" sz="1800" b="1" i="0" kern="1200" dirty="0">
                        <a:solidFill>
                          <a:schemeClr val="bg1"/>
                        </a:solidFill>
                        <a:latin typeface="+mn-lt"/>
                        <a:ea typeface="+mj-ea"/>
                        <a:cs typeface="+mj-cs"/>
                      </a:endParaRPr>
                    </a:p>
                  </a:txBody>
                  <a:tcPr marL="68580" marR="68580" marT="0" marB="0" anchor="ctr"/>
                </a:tc>
                <a:tc>
                  <a:txBody>
                    <a:bodyPr/>
                    <a:lstStyle/>
                    <a:p>
                      <a:pPr marL="0" marR="0" lvl="0" indent="0" algn="ctr" defTabSz="914400" rtl="0" eaLnBrk="1" fontAlgn="auto" latinLnBrk="0" hangingPunct="1">
                        <a:lnSpc>
                          <a:spcPct val="115000"/>
                        </a:lnSpc>
                        <a:spcBef>
                          <a:spcPts val="200"/>
                        </a:spcBef>
                        <a:spcAft>
                          <a:spcPts val="200"/>
                        </a:spcAft>
                        <a:buClrTx/>
                        <a:buSzTx/>
                        <a:buFontTx/>
                        <a:buNone/>
                        <a:tabLst/>
                        <a:defRPr/>
                      </a:pPr>
                      <a:r>
                        <a:rPr lang="uk-UA" sz="1800" b="1" i="0" kern="1200" dirty="0">
                          <a:solidFill>
                            <a:schemeClr val="bg1"/>
                          </a:solidFill>
                          <a:latin typeface="+mn-lt"/>
                          <a:ea typeface="+mj-ea"/>
                          <a:cs typeface="+mj-cs"/>
                        </a:rPr>
                        <a:t>Вимоги</a:t>
                      </a:r>
                      <a:endParaRPr lang="ru-UA" sz="1800" b="1" i="0" kern="1200" dirty="0">
                        <a:solidFill>
                          <a:schemeClr val="bg1"/>
                        </a:solidFill>
                        <a:latin typeface="+mn-lt"/>
                        <a:ea typeface="+mj-ea"/>
                        <a:cs typeface="+mj-cs"/>
                      </a:endParaRPr>
                    </a:p>
                  </a:txBody>
                  <a:tcPr marL="68580" marR="68580" marT="0" marB="0" anchor="ctr"/>
                </a:tc>
                <a:extLst>
                  <a:ext uri="{0D108BD9-81ED-4DB2-BD59-A6C34878D82A}">
                    <a16:rowId xmlns:a16="http://schemas.microsoft.com/office/drawing/2014/main" val="1976036244"/>
                  </a:ext>
                </a:extLst>
              </a:tr>
              <a:tr h="291126">
                <a:tc gridSpan="2">
                  <a:txBody>
                    <a:bodyPr/>
                    <a:lstStyle/>
                    <a:p>
                      <a:pPr marL="0" marR="0" lvl="0" indent="0" algn="ctr" defTabSz="914400" rtl="0" eaLnBrk="1" fontAlgn="auto" latinLnBrk="0" hangingPunct="1">
                        <a:lnSpc>
                          <a:spcPct val="115000"/>
                        </a:lnSpc>
                        <a:spcBef>
                          <a:spcPts val="200"/>
                        </a:spcBef>
                        <a:spcAft>
                          <a:spcPts val="200"/>
                        </a:spcAft>
                        <a:buClrTx/>
                        <a:buSzTx/>
                        <a:buFontTx/>
                        <a:buNone/>
                        <a:tabLst/>
                        <a:defRPr/>
                      </a:pPr>
                      <a:r>
                        <a:rPr lang="uk-UA" sz="1800" b="1" i="1" kern="1200" dirty="0">
                          <a:solidFill>
                            <a:schemeClr val="bg1"/>
                          </a:solidFill>
                          <a:latin typeface="+mn-lt"/>
                          <a:ea typeface="+mj-ea"/>
                          <a:cs typeface="+mj-cs"/>
                        </a:rPr>
                        <a:t>ISSAI </a:t>
                      </a:r>
                      <a:r>
                        <a:rPr lang="uk-UA" sz="1800" b="1" i="1" kern="1200" dirty="0" smtClean="0">
                          <a:solidFill>
                            <a:schemeClr val="bg1"/>
                          </a:solidFill>
                          <a:latin typeface="+mn-lt"/>
                          <a:ea typeface="+mj-ea"/>
                          <a:cs typeface="+mj-cs"/>
                        </a:rPr>
                        <a:t>100 «</a:t>
                      </a:r>
                      <a:r>
                        <a:rPr lang="uk-UA" sz="1800" b="1" i="1" kern="1200" noProof="0" dirty="0" smtClean="0">
                          <a:solidFill>
                            <a:schemeClr val="bg1"/>
                          </a:solidFill>
                          <a:latin typeface="+mn-lt"/>
                          <a:ea typeface="+mj-ea"/>
                          <a:cs typeface="+mj-cs"/>
                        </a:rPr>
                        <a:t>Фундаментальні принципи аудиту державного сектору</a:t>
                      </a:r>
                      <a:r>
                        <a:rPr lang="uk-UA" sz="1800" b="1" i="1" kern="1200" dirty="0" smtClean="0">
                          <a:solidFill>
                            <a:schemeClr val="bg1"/>
                          </a:solidFill>
                          <a:latin typeface="+mn-lt"/>
                          <a:ea typeface="+mj-ea"/>
                          <a:cs typeface="+mj-cs"/>
                        </a:rPr>
                        <a:t>»</a:t>
                      </a:r>
                      <a:endParaRPr lang="ru-UA" sz="1800" b="1" i="1" kern="1200" dirty="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1029859370"/>
                  </a:ext>
                </a:extLst>
              </a:tr>
              <a:tr h="1258153">
                <a:tc>
                  <a:txBody>
                    <a:bodyPr/>
                    <a:lstStyle/>
                    <a:p>
                      <a:pPr algn="ctr">
                        <a:lnSpc>
                          <a:spcPct val="100000"/>
                        </a:lnSpc>
                      </a:pPr>
                      <a:r>
                        <a:rPr lang="uk-UA" sz="1400" dirty="0" smtClean="0">
                          <a:effectLst/>
                          <a:latin typeface="+mn-lt"/>
                          <a:ea typeface="+mn-ea"/>
                          <a:cs typeface="+mn-cs"/>
                        </a:rPr>
                        <a:t>49</a:t>
                      </a:r>
                      <a:endParaRPr lang="ru-UA" sz="1400" dirty="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00000"/>
                        </a:lnSpc>
                      </a:pPr>
                      <a:r>
                        <a:rPr lang="uk-UA" sz="1400" b="1" kern="1200" dirty="0" smtClean="0">
                          <a:solidFill>
                            <a:schemeClr val="tx1"/>
                          </a:solidFill>
                          <a:latin typeface="+mn-lt"/>
                          <a:ea typeface="+mj-ea"/>
                          <a:cs typeface="+mj-cs"/>
                        </a:rPr>
                        <a:t>Аудитори повинні виконати аудиторські процедури, що надають достатньо прийнятних аудиторських доказів на підкріплення аудиторського звіту.</a:t>
                      </a:r>
                    </a:p>
                    <a:p>
                      <a:pPr algn="just">
                        <a:lnSpc>
                          <a:spcPct val="100000"/>
                        </a:lnSpc>
                      </a:pPr>
                      <a:r>
                        <a:rPr lang="uk-UA" sz="1400" b="0" kern="1200" dirty="0" smtClean="0">
                          <a:solidFill>
                            <a:schemeClr val="tx1"/>
                          </a:solidFill>
                          <a:latin typeface="+mn-lt"/>
                          <a:ea typeface="+mj-ea"/>
                          <a:cs typeface="+mj-cs"/>
                        </a:rPr>
                        <a:t>Рішення аудитора щодо характеру, строків і обсягу аудиторських процедур впливатимуть на те, які докази буде отримано. Вибір процедур залежатиме від оцінки ризиків чи аналізу проблем. Аудиторські докази – це будь-яка інформація, що використовується аудитором для з’ясування того, чи відповідає предмет аудиту застосовним критеріям. &lt;…&gt;</a:t>
                      </a:r>
                    </a:p>
                    <a:p>
                      <a:pPr algn="just">
                        <a:lnSpc>
                          <a:spcPct val="100000"/>
                        </a:lnSpc>
                      </a:pPr>
                      <a:r>
                        <a:rPr lang="uk-UA" sz="1400" b="0" kern="1200" dirty="0" smtClean="0">
                          <a:solidFill>
                            <a:schemeClr val="tx1"/>
                          </a:solidFill>
                          <a:latin typeface="+mn-lt"/>
                          <a:ea typeface="+mj-ea"/>
                          <a:cs typeface="+mj-cs"/>
                        </a:rPr>
                        <a:t>Аудитор зобов’язаний дотримуватись усіх вимог щодо конфіденційності.</a:t>
                      </a:r>
                    </a:p>
                  </a:txBody>
                  <a:tcPr marL="68580" marR="68580" marT="0" marB="0" anchor="ctr"/>
                </a:tc>
                <a:extLst>
                  <a:ext uri="{0D108BD9-81ED-4DB2-BD59-A6C34878D82A}">
                    <a16:rowId xmlns:a16="http://schemas.microsoft.com/office/drawing/2014/main" val="3860756465"/>
                  </a:ext>
                </a:extLst>
              </a:tr>
              <a:tr h="358417">
                <a:tc gridSpan="2">
                  <a:txBody>
                    <a:bodyPr/>
                    <a:lstStyle/>
                    <a:p>
                      <a:pPr marL="0" marR="0" lvl="0" indent="0" algn="ctr" defTabSz="914400" rtl="0" eaLnBrk="1" fontAlgn="auto" latinLnBrk="0" hangingPunct="1">
                        <a:lnSpc>
                          <a:spcPct val="115000"/>
                        </a:lnSpc>
                        <a:spcBef>
                          <a:spcPts val="200"/>
                        </a:spcBef>
                        <a:spcAft>
                          <a:spcPts val="200"/>
                        </a:spcAft>
                        <a:buClrTx/>
                        <a:buSzTx/>
                        <a:buFontTx/>
                        <a:buNone/>
                        <a:tabLst/>
                        <a:defRPr/>
                      </a:pPr>
                      <a:r>
                        <a:rPr lang="uk-UA" sz="1800" b="1" i="1" kern="1200" dirty="0" smtClean="0">
                          <a:solidFill>
                            <a:schemeClr val="bg1"/>
                          </a:solidFill>
                          <a:latin typeface="+mn-lt"/>
                          <a:ea typeface="+mj-ea"/>
                          <a:cs typeface="+mj-cs"/>
                        </a:rPr>
                        <a:t>ISSAI 400 «Принципи аудиту відповідності»</a:t>
                      </a:r>
                      <a:endParaRPr lang="ru-UA" sz="1800" b="1" i="1" kern="1200" dirty="0" smtClean="0">
                        <a:solidFill>
                          <a:schemeClr val="bg1"/>
                        </a:solidFill>
                        <a:latin typeface="+mn-lt"/>
                        <a:ea typeface="+mj-ea"/>
                        <a:cs typeface="+mj-cs"/>
                      </a:endParaRPr>
                    </a:p>
                  </a:txBody>
                  <a:tcPr marL="68580" marR="68580" marT="0" marB="0" anchor="ctr"/>
                </a:tc>
                <a:tc hMerge="1">
                  <a:txBody>
                    <a:bodyPr/>
                    <a:lstStyle/>
                    <a:p>
                      <a:endParaRPr lang="en-US"/>
                    </a:p>
                  </a:txBody>
                  <a:tcPr/>
                </a:tc>
                <a:extLst>
                  <a:ext uri="{0D108BD9-81ED-4DB2-BD59-A6C34878D82A}">
                    <a16:rowId xmlns:a16="http://schemas.microsoft.com/office/drawing/2014/main" val="1073043282"/>
                  </a:ext>
                </a:extLst>
              </a:tr>
              <a:tr h="455599">
                <a:tc>
                  <a:txBody>
                    <a:bodyPr/>
                    <a:lstStyle/>
                    <a:p>
                      <a:pPr marL="0" algn="ctr" defTabSz="914400" rtl="0" eaLnBrk="1" latinLnBrk="0" hangingPunct="1">
                        <a:lnSpc>
                          <a:spcPct val="100000"/>
                        </a:lnSpc>
                      </a:pPr>
                      <a:r>
                        <a:rPr lang="uk-UA" sz="1400" b="1" kern="1200" dirty="0" smtClean="0">
                          <a:solidFill>
                            <a:schemeClr val="lt1"/>
                          </a:solidFill>
                          <a:effectLst/>
                          <a:latin typeface="+mn-lt"/>
                          <a:ea typeface="+mn-ea"/>
                          <a:cs typeface="+mn-cs"/>
                        </a:rPr>
                        <a:t>57</a:t>
                      </a:r>
                      <a:endParaRPr lang="ru-UA" sz="1400" b="1" kern="1200" dirty="0">
                        <a:solidFill>
                          <a:schemeClr val="lt1"/>
                        </a:solidFill>
                        <a:effectLst/>
                        <a:latin typeface="+mn-lt"/>
                        <a:ea typeface="+mn-ea"/>
                        <a:cs typeface="+mn-cs"/>
                      </a:endParaRPr>
                    </a:p>
                  </a:txBody>
                  <a:tcPr marL="68580" marR="68580" marT="0" marB="0" anchor="ctr"/>
                </a:tc>
                <a:tc>
                  <a:txBody>
                    <a:bodyPr/>
                    <a:lstStyle/>
                    <a:p>
                      <a:pPr marL="0" algn="just" defTabSz="914400" rtl="0" eaLnBrk="1" latinLnBrk="0" hangingPunct="1">
                        <a:lnSpc>
                          <a:spcPct val="100000"/>
                        </a:lnSpc>
                      </a:pPr>
                      <a:r>
                        <a:rPr lang="uk-UA" sz="1400" b="0" kern="1200" noProof="0" dirty="0" smtClean="0">
                          <a:solidFill>
                            <a:schemeClr val="tx1"/>
                          </a:solidFill>
                          <a:latin typeface="+mn-lt"/>
                          <a:ea typeface="+mj-ea"/>
                          <a:cs typeface="+mj-cs"/>
                        </a:rPr>
                        <a:t>Аудитори повинні зібрати достатньо прийнятних аудиторських доказів для охоплення обсягу аудиту.</a:t>
                      </a:r>
                    </a:p>
                    <a:p>
                      <a:pPr marL="0" algn="just" defTabSz="914400" rtl="0" eaLnBrk="1" latinLnBrk="0" hangingPunct="1">
                        <a:lnSpc>
                          <a:spcPct val="100000"/>
                        </a:lnSpc>
                      </a:pPr>
                      <a:r>
                        <a:rPr lang="uk-UA" sz="1400" b="0" kern="1200" noProof="0" dirty="0" smtClean="0">
                          <a:solidFill>
                            <a:schemeClr val="tx1"/>
                          </a:solidFill>
                          <a:latin typeface="+mn-lt"/>
                          <a:ea typeface="+mj-ea"/>
                          <a:cs typeface="+mj-cs"/>
                        </a:rPr>
                        <a:t>Аудитор повинен зібрати достатні та прийнятні аудиторські докази, які буде взято за основу для висновку або думки. &lt;…&gt;</a:t>
                      </a:r>
                      <a:endParaRPr lang="uk-UA" sz="1400" b="0" kern="1200" noProof="0" dirty="0">
                        <a:solidFill>
                          <a:schemeClr val="tx1"/>
                        </a:solidFill>
                        <a:latin typeface="+mn-lt"/>
                        <a:ea typeface="+mj-ea"/>
                        <a:cs typeface="+mj-cs"/>
                      </a:endParaRPr>
                    </a:p>
                  </a:txBody>
                  <a:tcPr marL="68580" marR="68580" marT="0" marB="0" anchor="ctr"/>
                </a:tc>
                <a:extLst>
                  <a:ext uri="{0D108BD9-81ED-4DB2-BD59-A6C34878D82A}">
                    <a16:rowId xmlns:a16="http://schemas.microsoft.com/office/drawing/2014/main" val="3134738619"/>
                  </a:ext>
                </a:extLst>
              </a:tr>
              <a:tr h="330925">
                <a:tc gridSpan="2">
                  <a:txBody>
                    <a:bodyPr/>
                    <a:lstStyle/>
                    <a:p>
                      <a:pPr marL="0" marR="0" lvl="0" indent="0" algn="ctr" defTabSz="914400" rtl="0" eaLnBrk="1" fontAlgn="auto" latinLnBrk="0" hangingPunct="1">
                        <a:lnSpc>
                          <a:spcPct val="115000"/>
                        </a:lnSpc>
                        <a:spcBef>
                          <a:spcPts val="200"/>
                        </a:spcBef>
                        <a:spcAft>
                          <a:spcPts val="200"/>
                        </a:spcAft>
                        <a:buClrTx/>
                        <a:buSzTx/>
                        <a:buFontTx/>
                        <a:buNone/>
                        <a:tabLst/>
                        <a:defRPr/>
                      </a:pPr>
                      <a:r>
                        <a:rPr lang="cs-CZ" sz="1800" b="1" i="1" kern="1200" dirty="0" smtClean="0">
                          <a:solidFill>
                            <a:schemeClr val="bg1"/>
                          </a:solidFill>
                          <a:latin typeface="+mn-lt"/>
                          <a:ea typeface="+mj-ea"/>
                          <a:cs typeface="+mj-cs"/>
                        </a:rPr>
                        <a:t>ISSAI 4000 «</a:t>
                      </a:r>
                      <a:r>
                        <a:rPr lang="uk-UA" sz="1800" b="1" i="1" kern="1200" noProof="0" dirty="0" smtClean="0">
                          <a:solidFill>
                            <a:schemeClr val="bg1"/>
                          </a:solidFill>
                          <a:latin typeface="+mn-lt"/>
                          <a:ea typeface="+mj-ea"/>
                          <a:cs typeface="+mj-cs"/>
                        </a:rPr>
                        <a:t>Стандарт аудиту відповідності»</a:t>
                      </a:r>
                    </a:p>
                  </a:txBody>
                  <a:tcPr marL="68580" marR="68580" marT="0" marB="0" anchor="ctr"/>
                </a:tc>
                <a:tc hMerge="1">
                  <a:txBody>
                    <a:bodyPr/>
                    <a:lstStyle/>
                    <a:p>
                      <a:endParaRPr lang="en-US"/>
                    </a:p>
                  </a:txBody>
                  <a:tcPr/>
                </a:tc>
                <a:extLst>
                  <a:ext uri="{0D108BD9-81ED-4DB2-BD59-A6C34878D82A}">
                    <a16:rowId xmlns:a16="http://schemas.microsoft.com/office/drawing/2014/main" val="1979673999"/>
                  </a:ext>
                </a:extLst>
              </a:tr>
              <a:tr h="452846">
                <a:tc>
                  <a:txBody>
                    <a:bodyPr/>
                    <a:lstStyle/>
                    <a:p>
                      <a:pPr marL="0" algn="ctr" defTabSz="914400" rtl="0" eaLnBrk="1" latinLnBrk="0" hangingPunct="1">
                        <a:lnSpc>
                          <a:spcPct val="100000"/>
                        </a:lnSpc>
                        <a:spcBef>
                          <a:spcPts val="200"/>
                        </a:spcBef>
                        <a:spcAft>
                          <a:spcPts val="200"/>
                        </a:spcAft>
                      </a:pPr>
                      <a:r>
                        <a:rPr lang="uk-UA" sz="1400" b="1" kern="1200" dirty="0">
                          <a:solidFill>
                            <a:schemeClr val="lt1"/>
                          </a:solidFill>
                          <a:effectLst/>
                          <a:latin typeface="+mn-lt"/>
                          <a:ea typeface="+mn-ea"/>
                          <a:cs typeface="+mn-cs"/>
                        </a:rPr>
                        <a:t>144</a:t>
                      </a:r>
                      <a:endParaRPr lang="en-US" sz="1400" b="1" kern="1200" dirty="0">
                        <a:solidFill>
                          <a:schemeClr val="lt1"/>
                        </a:solidFill>
                        <a:effectLst/>
                        <a:latin typeface="+mn-lt"/>
                        <a:ea typeface="+mn-ea"/>
                        <a:cs typeface="+mn-cs"/>
                      </a:endParaRPr>
                    </a:p>
                  </a:txBody>
                  <a:tcPr marL="68580" marR="68580" marT="0" marB="0" anchor="ctr"/>
                </a:tc>
                <a:tc>
                  <a:txBody>
                    <a:bodyPr/>
                    <a:lstStyle/>
                    <a:p>
                      <a:pPr marL="0" algn="just" defTabSz="914400" rtl="0" eaLnBrk="1" latinLnBrk="0" hangingPunct="1">
                        <a:lnSpc>
                          <a:spcPct val="100000"/>
                        </a:lnSpc>
                        <a:spcBef>
                          <a:spcPts val="0"/>
                        </a:spcBef>
                        <a:spcAft>
                          <a:spcPts val="0"/>
                        </a:spcAft>
                      </a:pPr>
                      <a:r>
                        <a:rPr lang="uk-UA" sz="1400" b="0" kern="1200" dirty="0">
                          <a:solidFill>
                            <a:schemeClr val="tx1"/>
                          </a:solidFill>
                          <a:latin typeface="+mn-lt"/>
                          <a:ea typeface="+mj-ea"/>
                          <a:cs typeface="+mj-cs"/>
                        </a:rPr>
                        <a:t>Аудитор повинен запланувати та виконати процедури для отримання достатніх і прийнятних аудиторських доказів, щоб дійти висновку з обраним рівнем впевненості.</a:t>
                      </a:r>
                      <a:endParaRPr lang="en-US" sz="1400" b="0" kern="1200" dirty="0">
                        <a:solidFill>
                          <a:schemeClr val="tx1"/>
                        </a:solidFill>
                        <a:latin typeface="+mn-lt"/>
                        <a:ea typeface="+mj-ea"/>
                        <a:cs typeface="+mj-cs"/>
                      </a:endParaRPr>
                    </a:p>
                  </a:txBody>
                  <a:tcPr marL="68580" marR="68580" marT="0" marB="0"/>
                </a:tc>
                <a:extLst>
                  <a:ext uri="{0D108BD9-81ED-4DB2-BD59-A6C34878D82A}">
                    <a16:rowId xmlns:a16="http://schemas.microsoft.com/office/drawing/2014/main" val="2693222517"/>
                  </a:ext>
                </a:extLst>
              </a:tr>
              <a:tr h="1024049">
                <a:tc>
                  <a:txBody>
                    <a:bodyPr/>
                    <a:lstStyle/>
                    <a:p>
                      <a:pPr marL="0" algn="ctr" defTabSz="914400" rtl="0" eaLnBrk="1" latinLnBrk="0" hangingPunct="1">
                        <a:lnSpc>
                          <a:spcPct val="100000"/>
                        </a:lnSpc>
                        <a:spcBef>
                          <a:spcPts val="200"/>
                        </a:spcBef>
                        <a:spcAft>
                          <a:spcPts val="200"/>
                        </a:spcAft>
                      </a:pPr>
                      <a:r>
                        <a:rPr lang="uk-UA" sz="1400" b="1" kern="1200" dirty="0">
                          <a:solidFill>
                            <a:schemeClr val="lt1"/>
                          </a:solidFill>
                          <a:effectLst/>
                          <a:latin typeface="+mn-lt"/>
                          <a:ea typeface="+mn-ea"/>
                          <a:cs typeface="+mn-cs"/>
                        </a:rPr>
                        <a:t>146</a:t>
                      </a:r>
                      <a:endParaRPr lang="en-US" sz="1400" b="1" kern="1200" dirty="0">
                        <a:solidFill>
                          <a:schemeClr val="lt1"/>
                        </a:solidFill>
                        <a:effectLst/>
                        <a:latin typeface="+mn-lt"/>
                        <a:ea typeface="+mn-ea"/>
                        <a:cs typeface="+mn-cs"/>
                      </a:endParaRPr>
                    </a:p>
                  </a:txBody>
                  <a:tcPr marL="68580" marR="68580" marT="0" marB="0" anchor="ctr"/>
                </a:tc>
                <a:tc>
                  <a:txBody>
                    <a:bodyPr/>
                    <a:lstStyle/>
                    <a:p>
                      <a:pPr marL="0" algn="just" defTabSz="914400" rtl="0" eaLnBrk="1" latinLnBrk="0" hangingPunct="1">
                        <a:lnSpc>
                          <a:spcPct val="100000"/>
                        </a:lnSpc>
                        <a:spcBef>
                          <a:spcPts val="0"/>
                        </a:spcBef>
                        <a:spcAft>
                          <a:spcPts val="0"/>
                        </a:spcAft>
                      </a:pPr>
                      <a:r>
                        <a:rPr lang="uk-UA" sz="1400" b="0" kern="1200" dirty="0">
                          <a:solidFill>
                            <a:schemeClr val="tx1"/>
                          </a:solidFill>
                          <a:latin typeface="+mn-lt"/>
                          <a:ea typeface="+mj-ea"/>
                          <a:cs typeface="+mj-cs"/>
                        </a:rPr>
                        <a:t>З рішенням про рівень впевненості пов’язані достатні аудиторські докази. Щоб дійти висновку з обґрунтованою впевненістю, аудиторові потрібно отримати більше доказів, ніж у завданні з надання обмеженої впевненості. Характер аудиторських доказів для цих двох видів аудиту також є різним. У разі завдання з надання обмеженої впевненості аудиторські докази являють собою переважно аналітичні процедури та інспектування, тоді як для завдань з надання обґрунтованої впевненості аудиторові зазвичай потрібно застосувати майже всі методи аудиту (див. параграф 160).</a:t>
                      </a:r>
                      <a:endParaRPr lang="en-US" sz="1400" b="0" kern="1200" dirty="0">
                        <a:solidFill>
                          <a:schemeClr val="tx1"/>
                        </a:solidFill>
                        <a:latin typeface="+mn-lt"/>
                        <a:ea typeface="+mj-ea"/>
                        <a:cs typeface="+mj-cs"/>
                      </a:endParaRPr>
                    </a:p>
                  </a:txBody>
                  <a:tcPr marL="68580" marR="68580" marT="0" marB="0"/>
                </a:tc>
                <a:extLst>
                  <a:ext uri="{0D108BD9-81ED-4DB2-BD59-A6C34878D82A}">
                    <a16:rowId xmlns:a16="http://schemas.microsoft.com/office/drawing/2014/main" val="4099168183"/>
                  </a:ext>
                </a:extLst>
              </a:tr>
            </a:tbl>
          </a:graphicData>
        </a:graphic>
      </p:graphicFrame>
    </p:spTree>
    <p:extLst>
      <p:ext uri="{BB962C8B-B14F-4D97-AF65-F5344CB8AC3E}">
        <p14:creationId xmlns:p14="http://schemas.microsoft.com/office/powerpoint/2010/main" val="3048133211"/>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001" y="2824504"/>
            <a:ext cx="4994495" cy="2354340"/>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3" y="347047"/>
            <a:ext cx="2444931" cy="2353628"/>
          </a:xfrm>
          <a:prstGeom prst="rect">
            <a:avLst/>
          </a:prstGeom>
        </p:spPr>
      </p:pic>
      <p:sp>
        <p:nvSpPr>
          <p:cNvPr id="2" name="Title 1"/>
          <p:cNvSpPr>
            <a:spLocks noGrp="1"/>
          </p:cNvSpPr>
          <p:nvPr>
            <p:ph type="title"/>
          </p:nvPr>
        </p:nvSpPr>
        <p:spPr>
          <a:xfrm>
            <a:off x="2341242" y="379192"/>
            <a:ext cx="4655186" cy="743676"/>
          </a:xfrm>
        </p:spPr>
        <p:txBody>
          <a:bodyPr>
            <a:noAutofit/>
          </a:bodyPr>
          <a:lstStyle/>
          <a:p>
            <a:r>
              <a:rPr lang="uk-UA" altLang="ru-RU" dirty="0" smtClean="0">
                <a:latin typeface="+mn-lt"/>
              </a:rPr>
              <a:t>Аудиторські докази</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74</a:t>
            </a:fld>
            <a:endParaRPr lang="uk-UA"/>
          </a:p>
        </p:txBody>
      </p:sp>
      <p:sp>
        <p:nvSpPr>
          <p:cNvPr id="4" name="Объект 3"/>
          <p:cNvSpPr>
            <a:spLocks noGrp="1"/>
          </p:cNvSpPr>
          <p:nvPr>
            <p:ph idx="1"/>
          </p:nvPr>
        </p:nvSpPr>
        <p:spPr>
          <a:xfrm>
            <a:off x="2341242" y="1436810"/>
            <a:ext cx="9483635" cy="1331349"/>
          </a:xfrm>
        </p:spPr>
        <p:txBody>
          <a:bodyPr>
            <a:noAutofit/>
          </a:bodyPr>
          <a:lstStyle/>
          <a:p>
            <a:pPr>
              <a:spcAft>
                <a:spcPts val="0"/>
              </a:spcAft>
            </a:pPr>
            <a:r>
              <a:rPr lang="uk-UA" altLang="ru-RU" sz="2000" b="1" i="1" dirty="0" smtClean="0">
                <a:solidFill>
                  <a:srgbClr val="003999"/>
                </a:solidFill>
                <a:latin typeface="+mn-lt"/>
              </a:rPr>
              <a:t>Аудиторські </a:t>
            </a:r>
            <a:r>
              <a:rPr lang="uk-UA" altLang="ru-RU" sz="2000" b="1" i="1" dirty="0">
                <a:solidFill>
                  <a:srgbClr val="003999"/>
                </a:solidFill>
                <a:latin typeface="+mn-lt"/>
              </a:rPr>
              <a:t>докази</a:t>
            </a:r>
            <a:r>
              <a:rPr lang="uk-UA" altLang="ru-RU" sz="2000" dirty="0">
                <a:solidFill>
                  <a:srgbClr val="003999"/>
                </a:solidFill>
                <a:latin typeface="+mn-lt"/>
              </a:rPr>
              <a:t> </a:t>
            </a:r>
            <a:r>
              <a:rPr lang="uk-UA" altLang="ru-RU" sz="2000" i="1" dirty="0">
                <a:latin typeface="+mn-lt"/>
              </a:rPr>
              <a:t>(</a:t>
            </a:r>
            <a:r>
              <a:rPr lang="en-US" altLang="ru-RU" sz="2000" i="1" dirty="0">
                <a:latin typeface="+mn-lt"/>
              </a:rPr>
              <a:t>audit evidence) </a:t>
            </a:r>
            <a:r>
              <a:rPr lang="en-US" altLang="ru-RU" sz="2000" dirty="0">
                <a:latin typeface="+mn-lt"/>
              </a:rPr>
              <a:t>– </a:t>
            </a:r>
            <a:r>
              <a:rPr lang="uk-UA" altLang="ru-RU" sz="2000" dirty="0">
                <a:latin typeface="+mn-lt"/>
              </a:rPr>
              <a:t>це будь-яка інформація, яка використовується аудиторами для отримання висновків, на яких базується загальний висновок або думка аудиторів</a:t>
            </a:r>
            <a:r>
              <a:rPr lang="uk-UA" altLang="en-US" sz="2000" dirty="0" smtClean="0">
                <a:latin typeface="+mn-lt"/>
              </a:rPr>
              <a:t>. </a:t>
            </a:r>
          </a:p>
        </p:txBody>
      </p:sp>
      <p:sp>
        <p:nvSpPr>
          <p:cNvPr id="9" name="Прямоугольник 8"/>
          <p:cNvSpPr/>
          <p:nvPr/>
        </p:nvSpPr>
        <p:spPr>
          <a:xfrm>
            <a:off x="130628" y="2835643"/>
            <a:ext cx="7193279" cy="2554545"/>
          </a:xfrm>
          <a:prstGeom prst="rect">
            <a:avLst/>
          </a:prstGeom>
        </p:spPr>
        <p:txBody>
          <a:bodyPr wrap="square">
            <a:spAutoFit/>
          </a:bodyPr>
          <a:lstStyle/>
          <a:p>
            <a:pPr marL="228600" indent="-228600">
              <a:spcBef>
                <a:spcPts val="600"/>
              </a:spcBef>
              <a:buClr>
                <a:srgbClr val="003999"/>
              </a:buClr>
              <a:buFont typeface="Helvetica" pitchFamily="2" charset="0"/>
              <a:buChar char="‣"/>
            </a:pPr>
            <a:r>
              <a:rPr lang="uk-UA" altLang="ru-RU" sz="2000" dirty="0" smtClean="0">
                <a:sym typeface="+mn-ea"/>
              </a:rPr>
              <a:t>Аудиторський доказ може приймати багато форм:</a:t>
            </a:r>
          </a:p>
          <a:p>
            <a:pPr marL="800100" lvl="1" indent="-342900">
              <a:spcBef>
                <a:spcPts val="600"/>
              </a:spcBef>
              <a:buClr>
                <a:srgbClr val="003999"/>
              </a:buClr>
              <a:buFont typeface="Wingdings" panose="05000000000000000000" pitchFamily="2" charset="2"/>
              <a:buChar char="q"/>
            </a:pPr>
            <a:r>
              <a:rPr lang="uk-UA" altLang="ru-RU" sz="2000" dirty="0" smtClean="0">
                <a:sym typeface="+mn-ea"/>
              </a:rPr>
              <a:t>електронні та/або паперові записи про транзакції;</a:t>
            </a:r>
          </a:p>
          <a:p>
            <a:pPr marL="800100" lvl="1" indent="-342900">
              <a:spcBef>
                <a:spcPts val="600"/>
              </a:spcBef>
              <a:buClr>
                <a:srgbClr val="003999"/>
              </a:buClr>
              <a:buFont typeface="Wingdings" panose="05000000000000000000" pitchFamily="2" charset="2"/>
              <a:buChar char="q"/>
            </a:pPr>
            <a:r>
              <a:rPr lang="uk-UA" altLang="ru-RU" sz="2000" dirty="0" smtClean="0">
                <a:sym typeface="+mn-ea"/>
              </a:rPr>
              <a:t>письмове та/або електронне листування із зовнішніми </a:t>
            </a:r>
            <a:r>
              <a:rPr lang="uk-UA" altLang="ru-RU" sz="2000" dirty="0" smtClean="0">
                <a:sym typeface="+mn-ea"/>
              </a:rPr>
              <a:t>сторонами; </a:t>
            </a:r>
            <a:endParaRPr lang="uk-UA" altLang="ru-RU" sz="2000" dirty="0" smtClean="0">
              <a:sym typeface="+mn-ea"/>
            </a:endParaRPr>
          </a:p>
          <a:p>
            <a:pPr marL="800100" lvl="1" indent="-342900">
              <a:spcBef>
                <a:spcPts val="600"/>
              </a:spcBef>
              <a:buClr>
                <a:srgbClr val="003999"/>
              </a:buClr>
              <a:buFont typeface="Wingdings" panose="05000000000000000000" pitchFamily="2" charset="2"/>
              <a:buChar char="q"/>
            </a:pPr>
            <a:r>
              <a:rPr lang="uk-UA" altLang="ru-RU" sz="2000" dirty="0" smtClean="0">
                <a:sym typeface="+mn-ea"/>
              </a:rPr>
              <a:t>спостереження аудиторів; </a:t>
            </a:r>
          </a:p>
          <a:p>
            <a:pPr marL="800100" lvl="1" indent="-342900">
              <a:spcBef>
                <a:spcPts val="600"/>
              </a:spcBef>
              <a:buClr>
                <a:srgbClr val="003999"/>
              </a:buClr>
              <a:buFont typeface="Wingdings" panose="05000000000000000000" pitchFamily="2" charset="2"/>
              <a:buChar char="q"/>
            </a:pPr>
            <a:r>
              <a:rPr lang="uk-UA" altLang="ru-RU" sz="2000" dirty="0" smtClean="0">
                <a:sym typeface="+mn-ea"/>
              </a:rPr>
              <a:t>усні або письмові пояснення представників об’єкта контролю</a:t>
            </a:r>
            <a:r>
              <a:rPr lang="uk-UA" altLang="en-US" sz="2000" dirty="0" smtClean="0">
                <a:sym typeface="+mn-ea"/>
              </a:rPr>
              <a:t>.</a:t>
            </a:r>
            <a:endParaRPr lang="uk-UA" altLang="en-US" sz="2000" dirty="0">
              <a:sym typeface="+mn-ea"/>
            </a:endParaRPr>
          </a:p>
        </p:txBody>
      </p:sp>
    </p:spTree>
    <p:extLst>
      <p:ext uri="{BB962C8B-B14F-4D97-AF65-F5344CB8AC3E}">
        <p14:creationId xmlns:p14="http://schemas.microsoft.com/office/powerpoint/2010/main" val="2872688250"/>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880" y="175301"/>
            <a:ext cx="6766560" cy="743676"/>
          </a:xfrm>
        </p:spPr>
        <p:txBody>
          <a:bodyPr>
            <a:noAutofit/>
          </a:bodyPr>
          <a:lstStyle/>
          <a:p>
            <a:r>
              <a:rPr lang="uk-UA" altLang="ru-RU" dirty="0" smtClean="0">
                <a:latin typeface="+mn-lt"/>
              </a:rPr>
              <a:t>Методи отримання аудиторських доказів</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75</a:t>
            </a:fld>
            <a:endParaRPr lang="uk-UA"/>
          </a:p>
        </p:txBody>
      </p:sp>
      <p:graphicFrame>
        <p:nvGraphicFramePr>
          <p:cNvPr id="6" name="Объект 5"/>
          <p:cNvGraphicFramePr>
            <a:graphicFrameLocks noGrp="1"/>
          </p:cNvGraphicFramePr>
          <p:nvPr>
            <p:ph idx="1"/>
            <p:extLst>
              <p:ext uri="{D42A27DB-BD31-4B8C-83A1-F6EECF244321}">
                <p14:modId xmlns:p14="http://schemas.microsoft.com/office/powerpoint/2010/main" val="924552727"/>
              </p:ext>
            </p:extLst>
          </p:nvPr>
        </p:nvGraphicFramePr>
        <p:xfrm>
          <a:off x="482189" y="1277572"/>
          <a:ext cx="11342688"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123401"/>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880" y="175301"/>
            <a:ext cx="6766560" cy="743676"/>
          </a:xfrm>
        </p:spPr>
        <p:txBody>
          <a:bodyPr>
            <a:noAutofit/>
          </a:bodyPr>
          <a:lstStyle/>
          <a:p>
            <a:r>
              <a:rPr lang="uk-UA" altLang="ru-RU" dirty="0" smtClean="0">
                <a:latin typeface="+mn-lt"/>
              </a:rPr>
              <a:t>Характеристика аудиторських доказів</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76</a:t>
            </a:fld>
            <a:endParaRPr lang="uk-UA"/>
          </a:p>
        </p:txBody>
      </p:sp>
      <p:graphicFrame>
        <p:nvGraphicFramePr>
          <p:cNvPr id="5" name="Объект 4"/>
          <p:cNvGraphicFramePr>
            <a:graphicFrameLocks noGrp="1"/>
          </p:cNvGraphicFramePr>
          <p:nvPr>
            <p:ph idx="1"/>
            <p:extLst>
              <p:ext uri="{D42A27DB-BD31-4B8C-83A1-F6EECF244321}">
                <p14:modId xmlns:p14="http://schemas.microsoft.com/office/powerpoint/2010/main" val="1135838592"/>
              </p:ext>
            </p:extLst>
          </p:nvPr>
        </p:nvGraphicFramePr>
        <p:xfrm>
          <a:off x="576943" y="1060977"/>
          <a:ext cx="6119949" cy="474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212" y="1255483"/>
            <a:ext cx="4654180" cy="4654180"/>
          </a:xfrm>
          <a:prstGeom prst="rect">
            <a:avLst/>
          </a:prstGeom>
        </p:spPr>
      </p:pic>
    </p:spTree>
    <p:extLst>
      <p:ext uri="{BB962C8B-B14F-4D97-AF65-F5344CB8AC3E}">
        <p14:creationId xmlns:p14="http://schemas.microsoft.com/office/powerpoint/2010/main" val="588246243"/>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703" y="175301"/>
            <a:ext cx="7761394" cy="843602"/>
          </a:xfrm>
        </p:spPr>
        <p:txBody>
          <a:bodyPr>
            <a:noAutofit/>
          </a:bodyPr>
          <a:lstStyle/>
          <a:p>
            <a:r>
              <a:rPr lang="uk-UA" sz="2400" dirty="0">
                <a:latin typeface="+mn-lt"/>
              </a:rPr>
              <a:t>Взаємозв’язок між компонентами аудиторського ризику та обсягами аудиторських доказів </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77</a:t>
            </a:fld>
            <a:endParaRPr lang="uk-UA"/>
          </a:p>
        </p:txBody>
      </p:sp>
      <p:grpSp>
        <p:nvGrpSpPr>
          <p:cNvPr id="8" name="Полотно 39"/>
          <p:cNvGrpSpPr/>
          <p:nvPr/>
        </p:nvGrpSpPr>
        <p:grpSpPr>
          <a:xfrm>
            <a:off x="684606" y="1018904"/>
            <a:ext cx="6917977" cy="4281618"/>
            <a:chOff x="-6985" y="0"/>
            <a:chExt cx="4033520" cy="2575560"/>
          </a:xfrm>
        </p:grpSpPr>
        <p:sp>
          <p:nvSpPr>
            <p:cNvPr id="9" name="Прямоугольник 8"/>
            <p:cNvSpPr/>
            <p:nvPr/>
          </p:nvSpPr>
          <p:spPr>
            <a:xfrm>
              <a:off x="0" y="0"/>
              <a:ext cx="4026535" cy="2575560"/>
            </a:xfrm>
            <a:prstGeom prst="rect">
              <a:avLst/>
            </a:prstGeom>
            <a:solidFill>
              <a:prstClr val="white"/>
            </a:solidFill>
          </p:spPr>
        </p:sp>
        <p:cxnSp>
          <p:nvCxnSpPr>
            <p:cNvPr id="11" name="Прямая со стрелкой 10"/>
            <p:cNvCxnSpPr/>
            <p:nvPr/>
          </p:nvCxnSpPr>
          <p:spPr>
            <a:xfrm flipV="1">
              <a:off x="937260" y="182880"/>
              <a:ext cx="0" cy="1958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937260" y="2141220"/>
              <a:ext cx="23317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933450" y="617220"/>
              <a:ext cx="1661160" cy="1524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flipV="1">
              <a:off x="1379220" y="102870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Овал 14"/>
            <p:cNvSpPr/>
            <p:nvPr/>
          </p:nvSpPr>
          <p:spPr>
            <a:xfrm flipV="1">
              <a:off x="1997370" y="159351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Надпись 28"/>
            <p:cNvSpPr txBox="1"/>
            <p:nvPr/>
          </p:nvSpPr>
          <p:spPr>
            <a:xfrm>
              <a:off x="205740" y="167640"/>
              <a:ext cx="758190" cy="2933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uk-UA" sz="1100" b="1" dirty="0">
                  <a:solidFill>
                    <a:srgbClr val="003999"/>
                  </a:solidFill>
                  <a:effectLst/>
                  <a:latin typeface="Times New Roman" panose="02020603050405020304" pitchFamily="18" charset="0"/>
                  <a:ea typeface="Arial" panose="020B0604020202020204" pitchFamily="34" charset="0"/>
                </a:rPr>
                <a:t>Високий</a:t>
              </a:r>
              <a:endParaRPr lang="en-US" sz="1100" b="1" dirty="0">
                <a:solidFill>
                  <a:srgbClr val="003999"/>
                </a:solidFill>
                <a:effectLst/>
                <a:latin typeface="Arial" panose="020B0604020202020204" pitchFamily="34" charset="0"/>
                <a:ea typeface="Arial" panose="020B0604020202020204" pitchFamily="34" charset="0"/>
              </a:endParaRPr>
            </a:p>
          </p:txBody>
        </p:sp>
        <p:sp>
          <p:nvSpPr>
            <p:cNvPr id="17" name="Надпись 29"/>
            <p:cNvSpPr txBox="1"/>
            <p:nvPr/>
          </p:nvSpPr>
          <p:spPr>
            <a:xfrm>
              <a:off x="2697480" y="2114550"/>
              <a:ext cx="758190" cy="2933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uk-UA" sz="1100" b="1" dirty="0">
                  <a:solidFill>
                    <a:srgbClr val="003999"/>
                  </a:solidFill>
                  <a:effectLst/>
                  <a:latin typeface="Times New Roman" panose="02020603050405020304" pitchFamily="18" charset="0"/>
                  <a:ea typeface="Arial" panose="020B0604020202020204" pitchFamily="34" charset="0"/>
                </a:rPr>
                <a:t>Високий</a:t>
              </a:r>
              <a:endParaRPr lang="en-US" sz="1100" b="1" dirty="0">
                <a:solidFill>
                  <a:srgbClr val="003999"/>
                </a:solidFill>
                <a:effectLst/>
                <a:latin typeface="Arial" panose="020B0604020202020204" pitchFamily="34" charset="0"/>
                <a:ea typeface="Arial" panose="020B0604020202020204" pitchFamily="34" charset="0"/>
              </a:endParaRPr>
            </a:p>
          </p:txBody>
        </p:sp>
        <p:sp>
          <p:nvSpPr>
            <p:cNvPr id="18" name="Надпись 30"/>
            <p:cNvSpPr txBox="1"/>
            <p:nvPr/>
          </p:nvSpPr>
          <p:spPr>
            <a:xfrm>
              <a:off x="255270" y="2099310"/>
              <a:ext cx="758190" cy="2933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uk-UA" sz="1100" b="1" dirty="0">
                  <a:solidFill>
                    <a:srgbClr val="003999"/>
                  </a:solidFill>
                  <a:effectLst/>
                  <a:latin typeface="Times New Roman" panose="02020603050405020304" pitchFamily="18" charset="0"/>
                  <a:ea typeface="Arial" panose="020B0604020202020204" pitchFamily="34" charset="0"/>
                </a:rPr>
                <a:t>Низький</a:t>
              </a:r>
              <a:endParaRPr lang="en-US" sz="1100" b="1" dirty="0">
                <a:solidFill>
                  <a:srgbClr val="003999"/>
                </a:solidFill>
                <a:effectLst/>
                <a:latin typeface="Arial" panose="020B0604020202020204" pitchFamily="34" charset="0"/>
                <a:ea typeface="Arial" panose="020B0604020202020204" pitchFamily="34" charset="0"/>
              </a:endParaRPr>
            </a:p>
          </p:txBody>
        </p:sp>
        <p:sp>
          <p:nvSpPr>
            <p:cNvPr id="19" name="Надпись 31"/>
            <p:cNvSpPr txBox="1"/>
            <p:nvPr/>
          </p:nvSpPr>
          <p:spPr>
            <a:xfrm>
              <a:off x="-6985" y="967105"/>
              <a:ext cx="961390" cy="7962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uk-UA" sz="1100" b="1" i="1" dirty="0" smtClean="0">
                  <a:solidFill>
                    <a:srgbClr val="003999"/>
                  </a:solidFill>
                  <a:effectLst/>
                  <a:latin typeface="Times New Roman" panose="02020603050405020304" pitchFamily="18" charset="0"/>
                  <a:ea typeface="Arial" panose="020B0604020202020204" pitchFamily="34" charset="0"/>
                </a:rPr>
                <a:t>Невід'ємний </a:t>
              </a:r>
              <a:r>
                <a:rPr lang="uk-UA" sz="1100" b="1" i="1" dirty="0">
                  <a:solidFill>
                    <a:srgbClr val="003999"/>
                  </a:solidFill>
                  <a:effectLst/>
                  <a:latin typeface="Times New Roman" panose="02020603050405020304" pitchFamily="18" charset="0"/>
                  <a:ea typeface="Arial" panose="020B0604020202020204" pitchFamily="34" charset="0"/>
                </a:rPr>
                <a:t>ризик або ризик контролю</a:t>
              </a:r>
              <a:endParaRPr lang="en-US" sz="1100" b="1" dirty="0">
                <a:solidFill>
                  <a:srgbClr val="003999"/>
                </a:solidFill>
                <a:effectLst/>
                <a:latin typeface="Arial" panose="020B0604020202020204" pitchFamily="34" charset="0"/>
                <a:ea typeface="Arial" panose="020B0604020202020204" pitchFamily="34" charset="0"/>
              </a:endParaRPr>
            </a:p>
          </p:txBody>
        </p:sp>
        <p:sp>
          <p:nvSpPr>
            <p:cNvPr id="20" name="Надпись 13"/>
            <p:cNvSpPr txBox="1"/>
            <p:nvPr/>
          </p:nvSpPr>
          <p:spPr>
            <a:xfrm>
              <a:off x="1201080" y="2141220"/>
              <a:ext cx="1416736" cy="2622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0"/>
                </a:spcAft>
              </a:pPr>
              <a:r>
                <a:rPr lang="uk-UA" sz="1100" b="1" i="1" dirty="0">
                  <a:solidFill>
                    <a:srgbClr val="003999"/>
                  </a:solidFill>
                  <a:effectLst/>
                  <a:latin typeface="Times New Roman" panose="02020603050405020304" pitchFamily="18" charset="0"/>
                  <a:ea typeface="Calibri" panose="020F0502020204030204" pitchFamily="34" charset="0"/>
                </a:rPr>
                <a:t>Ризик невиявлення</a:t>
              </a:r>
              <a:endParaRPr lang="en-US" sz="1100" b="1" dirty="0">
                <a:solidFill>
                  <a:srgbClr val="003999"/>
                </a:solidFill>
                <a:effectLst/>
                <a:latin typeface="Arial" panose="020B0604020202020204" pitchFamily="34" charset="0"/>
                <a:ea typeface="Arial" panose="020B0604020202020204" pitchFamily="34" charset="0"/>
              </a:endParaRPr>
            </a:p>
          </p:txBody>
        </p:sp>
        <p:cxnSp>
          <p:nvCxnSpPr>
            <p:cNvPr id="21" name="Прямая соединительная линия 20"/>
            <p:cNvCxnSpPr/>
            <p:nvPr/>
          </p:nvCxnSpPr>
          <p:spPr>
            <a:xfrm flipH="1">
              <a:off x="941416" y="1074420"/>
              <a:ext cx="437804" cy="2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1424940" y="1120140"/>
              <a:ext cx="4849" cy="1027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flipV="1">
              <a:off x="941416" y="1638300"/>
              <a:ext cx="1055954" cy="9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2043090" y="1684950"/>
              <a:ext cx="9865" cy="456270"/>
            </a:xfrm>
            <a:prstGeom prst="line">
              <a:avLst/>
            </a:prstGeom>
          </p:spPr>
          <p:style>
            <a:lnRef idx="1">
              <a:schemeClr val="accent1"/>
            </a:lnRef>
            <a:fillRef idx="0">
              <a:schemeClr val="accent1"/>
            </a:fillRef>
            <a:effectRef idx="0">
              <a:schemeClr val="accent1"/>
            </a:effectRef>
            <a:fontRef idx="minor">
              <a:schemeClr val="tx1"/>
            </a:fontRef>
          </p:style>
        </p:cxnSp>
        <p:sp>
          <p:nvSpPr>
            <p:cNvPr id="25" name="Надпись 13"/>
            <p:cNvSpPr txBox="1"/>
            <p:nvPr/>
          </p:nvSpPr>
          <p:spPr>
            <a:xfrm>
              <a:off x="2064680" y="1339850"/>
              <a:ext cx="1210650" cy="4286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0"/>
                </a:spcAft>
              </a:pPr>
              <a:r>
                <a:rPr lang="uk-UA" sz="1100" b="1" i="1" dirty="0">
                  <a:solidFill>
                    <a:srgbClr val="003999"/>
                  </a:solidFill>
                  <a:effectLst/>
                  <a:latin typeface="Times New Roman" panose="02020603050405020304" pitchFamily="18" charset="0"/>
                  <a:ea typeface="Calibri" panose="020F0502020204030204" pitchFamily="34" charset="0"/>
                </a:rPr>
                <a:t>Потрібно менше доказів</a:t>
              </a:r>
              <a:endParaRPr lang="en-US" sz="1100" b="1" dirty="0">
                <a:solidFill>
                  <a:srgbClr val="003999"/>
                </a:solidFill>
                <a:effectLst/>
                <a:latin typeface="Arial" panose="020B0604020202020204" pitchFamily="34" charset="0"/>
                <a:ea typeface="Arial" panose="020B0604020202020204" pitchFamily="34" charset="0"/>
              </a:endParaRPr>
            </a:p>
          </p:txBody>
        </p:sp>
        <p:sp>
          <p:nvSpPr>
            <p:cNvPr id="26" name="Надпись 13"/>
            <p:cNvSpPr txBox="1"/>
            <p:nvPr/>
          </p:nvSpPr>
          <p:spPr>
            <a:xfrm>
              <a:off x="1429680" y="714375"/>
              <a:ext cx="1210650" cy="4286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0"/>
                </a:spcAft>
              </a:pPr>
              <a:r>
                <a:rPr lang="uk-UA" sz="1100" b="1" i="1" dirty="0">
                  <a:solidFill>
                    <a:srgbClr val="003999"/>
                  </a:solidFill>
                  <a:effectLst/>
                  <a:latin typeface="Times New Roman" panose="02020603050405020304" pitchFamily="18" charset="0"/>
                  <a:ea typeface="Calibri" panose="020F0502020204030204" pitchFamily="34" charset="0"/>
                </a:rPr>
                <a:t>Потрібно більше доказів</a:t>
              </a:r>
              <a:endParaRPr lang="en-US" sz="1100" b="1" dirty="0">
                <a:solidFill>
                  <a:srgbClr val="003999"/>
                </a:solidFill>
                <a:effectLst/>
                <a:latin typeface="Raleway" panose="020B0503030101060003"/>
                <a:ea typeface="Arial" panose="020B0604020202020204" pitchFamily="34" charset="0"/>
              </a:endParaRPr>
            </a:p>
          </p:txBody>
        </p:sp>
      </p:grpSp>
      <p:pic>
        <p:nvPicPr>
          <p:cNvPr id="27" name="Рисунок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0714" y="1277346"/>
            <a:ext cx="4224106" cy="3977629"/>
          </a:xfrm>
          <a:prstGeom prst="rect">
            <a:avLst/>
          </a:prstGeom>
        </p:spPr>
      </p:pic>
    </p:spTree>
    <p:extLst>
      <p:ext uri="{BB962C8B-B14F-4D97-AF65-F5344CB8AC3E}">
        <p14:creationId xmlns:p14="http://schemas.microsoft.com/office/powerpoint/2010/main" val="1804523953"/>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8740"/>
            <a:ext cx="2208394" cy="1993169"/>
          </a:xfrm>
        </p:spPr>
      </p:pic>
      <p:sp>
        <p:nvSpPr>
          <p:cNvPr id="2" name="Title 1"/>
          <p:cNvSpPr>
            <a:spLocks noGrp="1"/>
          </p:cNvSpPr>
          <p:nvPr>
            <p:ph type="title"/>
          </p:nvPr>
        </p:nvSpPr>
        <p:spPr>
          <a:xfrm>
            <a:off x="912993" y="175301"/>
            <a:ext cx="7195337" cy="743676"/>
          </a:xfrm>
        </p:spPr>
        <p:txBody>
          <a:bodyPr>
            <a:noAutofit/>
          </a:bodyPr>
          <a:lstStyle/>
          <a:p>
            <a:r>
              <a:rPr lang="uk-UA" altLang="ru-RU" dirty="0" smtClean="0">
                <a:latin typeface="+mn-lt"/>
              </a:rPr>
              <a:t>Джерела та приклади аудиторських доказів</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78</a:t>
            </a:fld>
            <a:endParaRPr lang="uk-UA"/>
          </a:p>
        </p:txBody>
      </p:sp>
      <p:pic>
        <p:nvPicPr>
          <p:cNvPr id="11" name="Рисунок 10"/>
          <p:cNvPicPr>
            <a:picLocks noChangeAspect="1"/>
          </p:cNvPicPr>
          <p:nvPr/>
        </p:nvPicPr>
        <p:blipFill>
          <a:blip r:embed="rId4"/>
          <a:stretch>
            <a:fillRect/>
          </a:stretch>
        </p:blipFill>
        <p:spPr>
          <a:xfrm>
            <a:off x="1604574" y="1249948"/>
            <a:ext cx="9916865" cy="4281738"/>
          </a:xfrm>
          <a:prstGeom prst="rect">
            <a:avLst/>
          </a:prstGeom>
        </p:spPr>
      </p:pic>
    </p:spTree>
    <p:extLst>
      <p:ext uri="{BB962C8B-B14F-4D97-AF65-F5344CB8AC3E}">
        <p14:creationId xmlns:p14="http://schemas.microsoft.com/office/powerpoint/2010/main" val="3334549461"/>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880" y="175301"/>
            <a:ext cx="7090834" cy="743676"/>
          </a:xfrm>
        </p:spPr>
        <p:txBody>
          <a:bodyPr>
            <a:noAutofit/>
          </a:bodyPr>
          <a:lstStyle/>
          <a:p>
            <a:r>
              <a:rPr lang="uk-UA" altLang="ru-RU" sz="2000" dirty="0" smtClean="0">
                <a:latin typeface="+mn-lt"/>
              </a:rPr>
              <a:t>Види аудиторських доказів, процедури їх збору та міркування аудитора щодо їх доречності</a:t>
            </a:r>
            <a:endParaRPr lang="uk-UA" sz="20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79</a:t>
            </a:fld>
            <a:endParaRPr lang="uk-UA"/>
          </a:p>
        </p:txBody>
      </p:sp>
      <p:graphicFrame>
        <p:nvGraphicFramePr>
          <p:cNvPr id="8" name="Схема 7"/>
          <p:cNvGraphicFramePr/>
          <p:nvPr>
            <p:extLst>
              <p:ext uri="{D42A27DB-BD31-4B8C-83A1-F6EECF244321}">
                <p14:modId xmlns:p14="http://schemas.microsoft.com/office/powerpoint/2010/main" val="3878413313"/>
              </p:ext>
            </p:extLst>
          </p:nvPr>
        </p:nvGraphicFramePr>
        <p:xfrm>
          <a:off x="746880" y="1073745"/>
          <a:ext cx="10574775"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6057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23159" y="1497875"/>
            <a:ext cx="4468841" cy="4033318"/>
          </a:xfrm>
          <a:prstGeom prst="rect">
            <a:avLst/>
          </a:prstGeom>
        </p:spPr>
      </p:pic>
      <p:sp>
        <p:nvSpPr>
          <p:cNvPr id="2" name="Title 1"/>
          <p:cNvSpPr>
            <a:spLocks noGrp="1"/>
          </p:cNvSpPr>
          <p:nvPr>
            <p:ph type="title"/>
          </p:nvPr>
        </p:nvSpPr>
        <p:spPr>
          <a:xfrm>
            <a:off x="1140824" y="368433"/>
            <a:ext cx="7106193" cy="747977"/>
          </a:xfrm>
        </p:spPr>
        <p:txBody>
          <a:bodyPr>
            <a:normAutofit fontScale="90000"/>
          </a:bodyPr>
          <a:lstStyle/>
          <a:p>
            <a:r>
              <a:rPr lang="uk-UA" dirty="0" smtClean="0">
                <a:latin typeface="+mn-lt"/>
              </a:rPr>
              <a:t>Джерела, з яких можна отримати інформацію про предмет аудиту:</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8</a:t>
            </a:fld>
            <a:endParaRPr lang="uk-UA"/>
          </a:p>
        </p:txBody>
      </p:sp>
      <p:sp>
        <p:nvSpPr>
          <p:cNvPr id="4" name="Объект 3"/>
          <p:cNvSpPr>
            <a:spLocks noGrp="1"/>
          </p:cNvSpPr>
          <p:nvPr>
            <p:ph idx="1"/>
          </p:nvPr>
        </p:nvSpPr>
        <p:spPr>
          <a:xfrm>
            <a:off x="1106865" y="1355512"/>
            <a:ext cx="8263558" cy="4398744"/>
          </a:xfrm>
        </p:spPr>
        <p:txBody>
          <a:bodyPr>
            <a:normAutofit fontScale="92500"/>
          </a:bodyPr>
          <a:lstStyle/>
          <a:p>
            <a:r>
              <a:rPr lang="uk-UA" dirty="0" smtClean="0">
                <a:latin typeface="+mn-lt"/>
              </a:rPr>
              <a:t>різноманітні </a:t>
            </a:r>
            <a:r>
              <a:rPr lang="uk-UA" dirty="0">
                <a:latin typeface="+mn-lt"/>
              </a:rPr>
              <a:t>зовнішні звіти та заяви;</a:t>
            </a:r>
          </a:p>
          <a:p>
            <a:r>
              <a:rPr lang="uk-UA" dirty="0" smtClean="0">
                <a:latin typeface="+mn-lt"/>
              </a:rPr>
              <a:t>засоби </a:t>
            </a:r>
            <a:r>
              <a:rPr lang="uk-UA" dirty="0">
                <a:latin typeface="+mn-lt"/>
              </a:rPr>
              <a:t>масової інформації (преса, телебачення, інтернет тощо);</a:t>
            </a:r>
          </a:p>
          <a:p>
            <a:r>
              <a:rPr lang="uk-UA" dirty="0" smtClean="0">
                <a:latin typeface="+mn-lt"/>
              </a:rPr>
              <a:t>професійні</a:t>
            </a:r>
            <a:r>
              <a:rPr lang="uk-UA" dirty="0">
                <a:latin typeface="+mn-lt"/>
              </a:rPr>
              <a:t>, академічні та наукові дослідження (наукові публікації, звіти за результатами виконання науково-дослідних робіт тощо);</a:t>
            </a:r>
          </a:p>
          <a:p>
            <a:r>
              <a:rPr lang="uk-UA" dirty="0" smtClean="0">
                <a:latin typeface="+mn-lt"/>
              </a:rPr>
              <a:t>організації</a:t>
            </a:r>
            <a:r>
              <a:rPr lang="uk-UA" dirty="0">
                <a:latin typeface="+mn-lt"/>
              </a:rPr>
              <a:t>, асоціації, спілки тощо, що належать до сфери аудиту;</a:t>
            </a:r>
          </a:p>
          <a:p>
            <a:r>
              <a:rPr lang="uk-UA" dirty="0" smtClean="0">
                <a:latin typeface="+mn-lt"/>
              </a:rPr>
              <a:t>оцінки</a:t>
            </a:r>
            <a:r>
              <a:rPr lang="uk-UA" dirty="0">
                <a:latin typeface="+mn-lt"/>
              </a:rPr>
              <a:t>, надані міжнародними інституціями, такими як Європейська комісія, ООН, Світовий банк, ОЕСР, щодо конкретної галузі в Україні (за наявності);</a:t>
            </a:r>
          </a:p>
          <a:p>
            <a:r>
              <a:rPr lang="uk-UA" dirty="0" smtClean="0">
                <a:latin typeface="+mn-lt"/>
              </a:rPr>
              <a:t>інші </a:t>
            </a:r>
            <a:r>
              <a:rPr lang="uk-UA" dirty="0">
                <a:latin typeface="+mn-lt"/>
              </a:rPr>
              <a:t>джерела </a:t>
            </a:r>
            <a:r>
              <a:rPr lang="uk-UA" dirty="0" smtClean="0">
                <a:latin typeface="+mn-lt"/>
              </a:rPr>
              <a:t>інформації</a:t>
            </a:r>
            <a:endParaRPr lang="uk-UA" dirty="0">
              <a:latin typeface="+mn-lt"/>
            </a:endParaRPr>
          </a:p>
          <a:p>
            <a:endParaRPr lang="en-US" dirty="0"/>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9001" y="149671"/>
            <a:ext cx="1125033" cy="1125033"/>
          </a:xfrm>
          <a:prstGeom prst="rect">
            <a:avLst/>
          </a:prstGeom>
        </p:spPr>
      </p:pic>
    </p:spTree>
    <p:extLst>
      <p:ext uri="{BB962C8B-B14F-4D97-AF65-F5344CB8AC3E}">
        <p14:creationId xmlns:p14="http://schemas.microsoft.com/office/powerpoint/2010/main" val="3620365099"/>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385336"/>
            <a:ext cx="3762449" cy="3762449"/>
          </a:xfrm>
          <a:prstGeom prst="rect">
            <a:avLst/>
          </a:prstGeom>
        </p:spPr>
      </p:pic>
      <p:sp>
        <p:nvSpPr>
          <p:cNvPr id="2" name="Title 1"/>
          <p:cNvSpPr>
            <a:spLocks noGrp="1"/>
          </p:cNvSpPr>
          <p:nvPr>
            <p:ph type="title"/>
          </p:nvPr>
        </p:nvSpPr>
        <p:spPr>
          <a:xfrm>
            <a:off x="313509" y="304096"/>
            <a:ext cx="7524205" cy="743676"/>
          </a:xfrm>
        </p:spPr>
        <p:txBody>
          <a:bodyPr>
            <a:noAutofit/>
          </a:bodyPr>
          <a:lstStyle/>
          <a:p>
            <a:r>
              <a:rPr lang="uk-UA" altLang="ru-RU" dirty="0" smtClean="0">
                <a:latin typeface="+mn-lt"/>
              </a:rPr>
              <a:t>Фактори впливу на надійність аудиторських доказів</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80</a:t>
            </a:fld>
            <a:endParaRPr lang="uk-UA"/>
          </a:p>
        </p:txBody>
      </p:sp>
      <p:graphicFrame>
        <p:nvGraphicFramePr>
          <p:cNvPr id="9" name="Схема 8"/>
          <p:cNvGraphicFramePr/>
          <p:nvPr>
            <p:extLst>
              <p:ext uri="{D42A27DB-BD31-4B8C-83A1-F6EECF244321}">
                <p14:modId xmlns:p14="http://schemas.microsoft.com/office/powerpoint/2010/main" val="2623840896"/>
              </p:ext>
            </p:extLst>
          </p:nvPr>
        </p:nvGraphicFramePr>
        <p:xfrm>
          <a:off x="3037822" y="1111078"/>
          <a:ext cx="8676673" cy="4471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6158957"/>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66" y="223451"/>
            <a:ext cx="7090834" cy="743676"/>
          </a:xfrm>
        </p:spPr>
        <p:txBody>
          <a:bodyPr>
            <a:noAutofit/>
          </a:bodyPr>
          <a:lstStyle/>
          <a:p>
            <a:r>
              <a:rPr lang="uk-UA" altLang="ru-RU" dirty="0">
                <a:latin typeface="+mn-lt"/>
              </a:rPr>
              <a:t>Процес отримання аудиторських доказів</a:t>
            </a:r>
            <a:endParaRPr lang="uk-UA"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81</a:t>
            </a:fld>
            <a:endParaRPr lang="uk-UA"/>
          </a:p>
        </p:txBody>
      </p:sp>
      <p:graphicFrame>
        <p:nvGraphicFramePr>
          <p:cNvPr id="8" name="Схема 7"/>
          <p:cNvGraphicFramePr/>
          <p:nvPr>
            <p:extLst>
              <p:ext uri="{D42A27DB-BD31-4B8C-83A1-F6EECF244321}">
                <p14:modId xmlns:p14="http://schemas.microsoft.com/office/powerpoint/2010/main" val="548637281"/>
              </p:ext>
            </p:extLst>
          </p:nvPr>
        </p:nvGraphicFramePr>
        <p:xfrm>
          <a:off x="287383" y="1567543"/>
          <a:ext cx="8577943" cy="3553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500064" y="1564889"/>
            <a:ext cx="2536722" cy="3863952"/>
          </a:xfrm>
          <a:prstGeom prst="rect">
            <a:avLst/>
          </a:prstGeom>
        </p:spPr>
      </p:pic>
    </p:spTree>
    <p:extLst>
      <p:ext uri="{BB962C8B-B14F-4D97-AF65-F5344CB8AC3E}">
        <p14:creationId xmlns:p14="http://schemas.microsoft.com/office/powerpoint/2010/main" val="4063370623"/>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199" y="92823"/>
            <a:ext cx="7090834" cy="743676"/>
          </a:xfrm>
        </p:spPr>
        <p:txBody>
          <a:bodyPr>
            <a:noAutofit/>
          </a:bodyPr>
          <a:lstStyle/>
          <a:p>
            <a:r>
              <a:rPr lang="uk-UA" altLang="ru-RU" sz="2400" dirty="0" smtClean="0">
                <a:latin typeface="+mn-lt"/>
              </a:rPr>
              <a:t>Використання методів збору аудиторських доказів для проведення процедур по суті</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82</a:t>
            </a:fld>
            <a:endParaRPr lang="uk-UA"/>
          </a:p>
        </p:txBody>
      </p:sp>
      <p:graphicFrame>
        <p:nvGraphicFramePr>
          <p:cNvPr id="12" name="Таблица 11"/>
          <p:cNvGraphicFramePr>
            <a:graphicFrameLocks noGrp="1"/>
          </p:cNvGraphicFramePr>
          <p:nvPr>
            <p:extLst>
              <p:ext uri="{D42A27DB-BD31-4B8C-83A1-F6EECF244321}">
                <p14:modId xmlns:p14="http://schemas.microsoft.com/office/powerpoint/2010/main" val="1627704161"/>
              </p:ext>
            </p:extLst>
          </p:nvPr>
        </p:nvGraphicFramePr>
        <p:xfrm>
          <a:off x="513807" y="988572"/>
          <a:ext cx="11217336" cy="4785284"/>
        </p:xfrm>
        <a:graphic>
          <a:graphicData uri="http://schemas.openxmlformats.org/drawingml/2006/table">
            <a:tbl>
              <a:tblPr firstRow="1" firstCol="1" bandRow="1">
                <a:tableStyleId>{5C22544A-7EE6-4342-B048-85BDC9FD1C3A}</a:tableStyleId>
              </a:tblPr>
              <a:tblGrid>
                <a:gridCol w="1498441">
                  <a:extLst>
                    <a:ext uri="{9D8B030D-6E8A-4147-A177-3AD203B41FA5}">
                      <a16:colId xmlns:a16="http://schemas.microsoft.com/office/drawing/2014/main" val="2015447939"/>
                    </a:ext>
                  </a:extLst>
                </a:gridCol>
                <a:gridCol w="9718895">
                  <a:extLst>
                    <a:ext uri="{9D8B030D-6E8A-4147-A177-3AD203B41FA5}">
                      <a16:colId xmlns:a16="http://schemas.microsoft.com/office/drawing/2014/main" val="3287031113"/>
                    </a:ext>
                  </a:extLst>
                </a:gridCol>
              </a:tblGrid>
              <a:tr h="188301">
                <a:tc>
                  <a:txBody>
                    <a:bodyPr/>
                    <a:lstStyle/>
                    <a:p>
                      <a:pPr algn="ctr">
                        <a:lnSpc>
                          <a:spcPct val="100000"/>
                        </a:lnSpc>
                        <a:spcAft>
                          <a:spcPts val="0"/>
                        </a:spcAft>
                      </a:pPr>
                      <a:r>
                        <a:rPr lang="uk-UA" sz="1800" dirty="0">
                          <a:effectLst/>
                        </a:rPr>
                        <a:t>Метод</a:t>
                      </a:r>
                      <a:endParaRPr lang="en-US" sz="1400" dirty="0">
                        <a:effectLst/>
                        <a:latin typeface="Raleway" panose="020B0503030101060003"/>
                        <a:ea typeface="Arial" panose="020B0604020202020204" pitchFamily="34" charset="0"/>
                      </a:endParaRPr>
                    </a:p>
                  </a:txBody>
                  <a:tcPr marL="61403" marR="61403" marT="0" marB="0"/>
                </a:tc>
                <a:tc>
                  <a:txBody>
                    <a:bodyPr/>
                    <a:lstStyle/>
                    <a:p>
                      <a:pPr algn="ctr">
                        <a:lnSpc>
                          <a:spcPct val="100000"/>
                        </a:lnSpc>
                        <a:spcAft>
                          <a:spcPts val="0"/>
                        </a:spcAft>
                      </a:pPr>
                      <a:r>
                        <a:rPr lang="uk-UA" sz="1800" dirty="0">
                          <a:effectLst/>
                        </a:rPr>
                        <a:t>Приклад</a:t>
                      </a:r>
                      <a:endParaRPr lang="en-US" sz="1400" dirty="0">
                        <a:effectLst/>
                        <a:latin typeface="Raleway" panose="020B0503030101060003"/>
                        <a:ea typeface="Arial" panose="020B0604020202020204" pitchFamily="34" charset="0"/>
                      </a:endParaRPr>
                    </a:p>
                  </a:txBody>
                  <a:tcPr marL="61403" marR="61403" marT="0" marB="0"/>
                </a:tc>
                <a:extLst>
                  <a:ext uri="{0D108BD9-81ED-4DB2-BD59-A6C34878D82A}">
                    <a16:rowId xmlns:a16="http://schemas.microsoft.com/office/drawing/2014/main" val="231063680"/>
                  </a:ext>
                </a:extLst>
              </a:tr>
              <a:tr h="735921">
                <a:tc>
                  <a:txBody>
                    <a:bodyPr/>
                    <a:lstStyle/>
                    <a:p>
                      <a:pPr>
                        <a:lnSpc>
                          <a:spcPct val="100000"/>
                        </a:lnSpc>
                        <a:spcAft>
                          <a:spcPts val="0"/>
                        </a:spcAft>
                      </a:pPr>
                      <a:r>
                        <a:rPr lang="uk-UA" sz="1600" dirty="0">
                          <a:effectLst/>
                        </a:rPr>
                        <a:t>Повторне обчислення</a:t>
                      </a:r>
                      <a:endParaRPr lang="en-US" sz="1200" dirty="0">
                        <a:effectLst/>
                        <a:latin typeface="Raleway" panose="020B0503030101060003"/>
                        <a:ea typeface="Arial" panose="020B0604020202020204" pitchFamily="34" charset="0"/>
                      </a:endParaRPr>
                    </a:p>
                  </a:txBody>
                  <a:tcPr marL="61403" marR="61403" marT="0" marB="0" anchor="ctr"/>
                </a:tc>
                <a:tc>
                  <a:txBody>
                    <a:bodyPr/>
                    <a:lstStyle/>
                    <a:p>
                      <a:pPr>
                        <a:lnSpc>
                          <a:spcPct val="100000"/>
                        </a:lnSpc>
                        <a:spcBef>
                          <a:spcPts val="0"/>
                        </a:spcBef>
                        <a:spcAft>
                          <a:spcPts val="0"/>
                        </a:spcAft>
                      </a:pPr>
                      <a:r>
                        <a:rPr lang="uk-UA" sz="1400" dirty="0">
                          <a:effectLst/>
                          <a:latin typeface="+mn-lt"/>
                        </a:rPr>
                        <a:t>1) повторне виконання розрахунків щодо правильності розрахунку доплат та надбавок працівникам відповідно до умов колективного договору;</a:t>
                      </a:r>
                      <a:endParaRPr lang="en-US" sz="1400" dirty="0">
                        <a:effectLst/>
                        <a:latin typeface="+mn-lt"/>
                      </a:endParaRPr>
                    </a:p>
                    <a:p>
                      <a:pPr>
                        <a:lnSpc>
                          <a:spcPct val="100000"/>
                        </a:lnSpc>
                        <a:spcBef>
                          <a:spcPts val="0"/>
                        </a:spcBef>
                        <a:spcAft>
                          <a:spcPts val="0"/>
                        </a:spcAft>
                      </a:pPr>
                      <a:r>
                        <a:rPr lang="uk-UA" sz="1400" dirty="0">
                          <a:effectLst/>
                          <a:latin typeface="+mn-lt"/>
                        </a:rPr>
                        <a:t>2) повторне обчислення кошторисної документації за додатковими платними послугами на предмет правомірності включення окремих видів витрат</a:t>
                      </a:r>
                      <a:endParaRPr lang="en-US" sz="1400" dirty="0">
                        <a:effectLst/>
                        <a:latin typeface="+mn-lt"/>
                        <a:ea typeface="Arial" panose="020B0604020202020204" pitchFamily="34" charset="0"/>
                      </a:endParaRPr>
                    </a:p>
                  </a:txBody>
                  <a:tcPr marL="61403" marR="61403" marT="0" marB="0"/>
                </a:tc>
                <a:extLst>
                  <a:ext uri="{0D108BD9-81ED-4DB2-BD59-A6C34878D82A}">
                    <a16:rowId xmlns:a16="http://schemas.microsoft.com/office/drawing/2014/main" val="2712912878"/>
                  </a:ext>
                </a:extLst>
              </a:tr>
              <a:tr h="679146">
                <a:tc>
                  <a:txBody>
                    <a:bodyPr/>
                    <a:lstStyle/>
                    <a:p>
                      <a:pPr>
                        <a:lnSpc>
                          <a:spcPct val="100000"/>
                        </a:lnSpc>
                        <a:spcAft>
                          <a:spcPts val="0"/>
                        </a:spcAft>
                      </a:pPr>
                      <a:r>
                        <a:rPr lang="uk-UA" sz="1600" dirty="0">
                          <a:effectLst/>
                        </a:rPr>
                        <a:t>Аналітичні процедури</a:t>
                      </a:r>
                      <a:endParaRPr lang="en-US" sz="1200" dirty="0">
                        <a:effectLst/>
                        <a:latin typeface="Raleway" panose="020B0503030101060003"/>
                        <a:ea typeface="Arial" panose="020B0604020202020204" pitchFamily="34" charset="0"/>
                      </a:endParaRPr>
                    </a:p>
                  </a:txBody>
                  <a:tcPr marL="61403" marR="61403" marT="0" marB="0" anchor="ctr"/>
                </a:tc>
                <a:tc>
                  <a:txBody>
                    <a:bodyPr/>
                    <a:lstStyle/>
                    <a:p>
                      <a:pPr>
                        <a:lnSpc>
                          <a:spcPct val="100000"/>
                        </a:lnSpc>
                        <a:spcBef>
                          <a:spcPts val="0"/>
                        </a:spcBef>
                        <a:spcAft>
                          <a:spcPts val="0"/>
                        </a:spcAft>
                      </a:pPr>
                      <a:r>
                        <a:rPr lang="uk-UA" sz="1400" dirty="0">
                          <a:effectLst/>
                          <a:latin typeface="+mn-lt"/>
                        </a:rPr>
                        <a:t>1) аналіз результатів роботи внутрішніх аудиторів щодо змісту виявлених порушень у попередніх періодах;</a:t>
                      </a:r>
                      <a:endParaRPr lang="en-US" sz="1400" dirty="0">
                        <a:effectLst/>
                        <a:latin typeface="+mn-lt"/>
                      </a:endParaRPr>
                    </a:p>
                    <a:p>
                      <a:pPr>
                        <a:lnSpc>
                          <a:spcPct val="100000"/>
                        </a:lnSpc>
                        <a:spcBef>
                          <a:spcPts val="0"/>
                        </a:spcBef>
                        <a:spcAft>
                          <a:spcPts val="0"/>
                        </a:spcAft>
                      </a:pPr>
                      <a:r>
                        <a:rPr lang="uk-UA" sz="1400" dirty="0">
                          <a:effectLst/>
                          <a:latin typeface="+mn-lt"/>
                        </a:rPr>
                        <a:t>2) аналіз нормативно-правової бази, цілей діяльності об’єкта контролю, кошторисної документації при вивченні формування тендерних пропозицій</a:t>
                      </a:r>
                      <a:endParaRPr lang="en-US" sz="1400" dirty="0">
                        <a:effectLst/>
                        <a:latin typeface="+mn-lt"/>
                        <a:ea typeface="Arial" panose="020B0604020202020204" pitchFamily="34" charset="0"/>
                      </a:endParaRPr>
                    </a:p>
                  </a:txBody>
                  <a:tcPr marL="61403" marR="61403" marT="0" marB="0"/>
                </a:tc>
                <a:extLst>
                  <a:ext uri="{0D108BD9-81ED-4DB2-BD59-A6C34878D82A}">
                    <a16:rowId xmlns:a16="http://schemas.microsoft.com/office/drawing/2014/main" val="1007502056"/>
                  </a:ext>
                </a:extLst>
              </a:tr>
              <a:tr h="478971">
                <a:tc>
                  <a:txBody>
                    <a:bodyPr/>
                    <a:lstStyle/>
                    <a:p>
                      <a:pPr>
                        <a:lnSpc>
                          <a:spcPct val="100000"/>
                        </a:lnSpc>
                        <a:spcAft>
                          <a:spcPts val="0"/>
                        </a:spcAft>
                      </a:pPr>
                      <a:r>
                        <a:rPr lang="uk-UA" sz="1600" dirty="0">
                          <a:effectLst/>
                        </a:rPr>
                        <a:t>Повторне виконання</a:t>
                      </a:r>
                      <a:endParaRPr lang="en-US" sz="1200" dirty="0">
                        <a:effectLst/>
                        <a:latin typeface="Raleway" panose="020B0503030101060003"/>
                        <a:ea typeface="Arial" panose="020B0604020202020204" pitchFamily="34" charset="0"/>
                      </a:endParaRPr>
                    </a:p>
                  </a:txBody>
                  <a:tcPr marL="61403" marR="61403" marT="0" marB="0" anchor="ctr"/>
                </a:tc>
                <a:tc>
                  <a:txBody>
                    <a:bodyPr/>
                    <a:lstStyle/>
                    <a:p>
                      <a:pPr>
                        <a:lnSpc>
                          <a:spcPct val="100000"/>
                        </a:lnSpc>
                        <a:spcBef>
                          <a:spcPts val="0"/>
                        </a:spcBef>
                        <a:spcAft>
                          <a:spcPts val="0"/>
                        </a:spcAft>
                      </a:pPr>
                      <a:r>
                        <a:rPr lang="uk-UA" sz="1400" dirty="0">
                          <a:effectLst/>
                          <a:latin typeface="+mn-lt"/>
                        </a:rPr>
                        <a:t>1) повторне виконання оцінки тендерних пропозицій за описаними критеріями;</a:t>
                      </a:r>
                      <a:endParaRPr lang="en-US" sz="1400" dirty="0">
                        <a:effectLst/>
                        <a:latin typeface="+mn-lt"/>
                      </a:endParaRPr>
                    </a:p>
                    <a:p>
                      <a:pPr>
                        <a:lnSpc>
                          <a:spcPct val="100000"/>
                        </a:lnSpc>
                        <a:spcBef>
                          <a:spcPts val="0"/>
                        </a:spcBef>
                        <a:spcAft>
                          <a:spcPts val="0"/>
                        </a:spcAft>
                      </a:pPr>
                      <a:r>
                        <a:rPr lang="uk-UA" sz="1400" dirty="0">
                          <a:effectLst/>
                          <a:latin typeface="+mn-lt"/>
                        </a:rPr>
                        <a:t>2) повторне виконання процедури формування звітної документації у інформаційній системі об’єкта контролю</a:t>
                      </a:r>
                      <a:endParaRPr lang="en-US" sz="1400" dirty="0">
                        <a:effectLst/>
                        <a:latin typeface="+mn-lt"/>
                        <a:ea typeface="Arial" panose="020B0604020202020204" pitchFamily="34" charset="0"/>
                      </a:endParaRPr>
                    </a:p>
                  </a:txBody>
                  <a:tcPr marL="61403" marR="61403" marT="0" marB="0"/>
                </a:tc>
                <a:extLst>
                  <a:ext uri="{0D108BD9-81ED-4DB2-BD59-A6C34878D82A}">
                    <a16:rowId xmlns:a16="http://schemas.microsoft.com/office/drawing/2014/main" val="645888622"/>
                  </a:ext>
                </a:extLst>
              </a:tr>
              <a:tr h="1114697">
                <a:tc>
                  <a:txBody>
                    <a:bodyPr/>
                    <a:lstStyle/>
                    <a:p>
                      <a:pPr>
                        <a:lnSpc>
                          <a:spcPct val="100000"/>
                        </a:lnSpc>
                        <a:spcAft>
                          <a:spcPts val="0"/>
                        </a:spcAft>
                      </a:pPr>
                      <a:r>
                        <a:rPr lang="uk-UA" sz="1600" dirty="0">
                          <a:effectLst/>
                        </a:rPr>
                        <a:t>Інспектування</a:t>
                      </a:r>
                      <a:endParaRPr lang="en-US" sz="1200" dirty="0">
                        <a:effectLst/>
                        <a:latin typeface="Raleway" panose="020B0503030101060003"/>
                        <a:ea typeface="Arial" panose="020B0604020202020204" pitchFamily="34" charset="0"/>
                      </a:endParaRPr>
                    </a:p>
                  </a:txBody>
                  <a:tcPr marL="61403" marR="61403" marT="0" marB="0" anchor="ctr"/>
                </a:tc>
                <a:tc>
                  <a:txBody>
                    <a:bodyPr/>
                    <a:lstStyle/>
                    <a:p>
                      <a:pPr>
                        <a:lnSpc>
                          <a:spcPct val="100000"/>
                        </a:lnSpc>
                        <a:spcBef>
                          <a:spcPts val="0"/>
                        </a:spcBef>
                        <a:spcAft>
                          <a:spcPts val="0"/>
                        </a:spcAft>
                      </a:pPr>
                      <a:r>
                        <a:rPr lang="uk-UA" sz="1400" dirty="0">
                          <a:effectLst/>
                          <a:latin typeface="+mn-lt"/>
                        </a:rPr>
                        <a:t>1) перевірка наявності фізичних активів та встановлення правильності їх класифікації відповідно до вимог;</a:t>
                      </a:r>
                      <a:endParaRPr lang="en-US" sz="1400" dirty="0">
                        <a:effectLst/>
                        <a:latin typeface="+mn-lt"/>
                      </a:endParaRPr>
                    </a:p>
                    <a:p>
                      <a:pPr>
                        <a:lnSpc>
                          <a:spcPct val="100000"/>
                        </a:lnSpc>
                        <a:spcBef>
                          <a:spcPts val="0"/>
                        </a:spcBef>
                        <a:spcAft>
                          <a:spcPts val="0"/>
                        </a:spcAft>
                      </a:pPr>
                      <a:r>
                        <a:rPr lang="uk-UA" sz="1400" dirty="0">
                          <a:effectLst/>
                          <a:latin typeface="+mn-lt"/>
                        </a:rPr>
                        <a:t>2) вивчення укладених договорів на постачання товарно-матеріальних цінностей;</a:t>
                      </a:r>
                      <a:endParaRPr lang="en-US" sz="1400" dirty="0">
                        <a:effectLst/>
                        <a:latin typeface="+mn-lt"/>
                      </a:endParaRPr>
                    </a:p>
                    <a:p>
                      <a:pPr>
                        <a:lnSpc>
                          <a:spcPct val="100000"/>
                        </a:lnSpc>
                        <a:spcBef>
                          <a:spcPts val="0"/>
                        </a:spcBef>
                        <a:spcAft>
                          <a:spcPts val="0"/>
                        </a:spcAft>
                      </a:pPr>
                      <a:r>
                        <a:rPr lang="uk-UA" sz="1400" dirty="0">
                          <a:effectLst/>
                          <a:latin typeface="+mn-lt"/>
                        </a:rPr>
                        <a:t>3) вивчення рекомендацій, наданих за результатами внутрішнього аудиту;</a:t>
                      </a:r>
                      <a:endParaRPr lang="en-US" sz="1400" dirty="0">
                        <a:effectLst/>
                        <a:latin typeface="+mn-lt"/>
                      </a:endParaRPr>
                    </a:p>
                    <a:p>
                      <a:pPr>
                        <a:lnSpc>
                          <a:spcPct val="100000"/>
                        </a:lnSpc>
                        <a:spcBef>
                          <a:spcPts val="0"/>
                        </a:spcBef>
                        <a:spcAft>
                          <a:spcPts val="0"/>
                        </a:spcAft>
                      </a:pPr>
                      <a:r>
                        <a:rPr lang="uk-UA" sz="1400" dirty="0">
                          <a:effectLst/>
                          <a:latin typeface="+mn-lt"/>
                        </a:rPr>
                        <a:t>4) перевірка первинної та зведеної документації за окремими операціями (рахунки-фактури, документи з оплати праці, документи про державні закупівлі)</a:t>
                      </a:r>
                      <a:endParaRPr lang="en-US" sz="1400" dirty="0">
                        <a:effectLst/>
                        <a:latin typeface="+mn-lt"/>
                        <a:ea typeface="Arial" panose="020B0604020202020204" pitchFamily="34" charset="0"/>
                      </a:endParaRPr>
                    </a:p>
                  </a:txBody>
                  <a:tcPr marL="61403" marR="61403" marT="0" marB="0"/>
                </a:tc>
                <a:extLst>
                  <a:ext uri="{0D108BD9-81ED-4DB2-BD59-A6C34878D82A}">
                    <a16:rowId xmlns:a16="http://schemas.microsoft.com/office/drawing/2014/main" val="2717680724"/>
                  </a:ext>
                </a:extLst>
              </a:tr>
              <a:tr h="608795">
                <a:tc>
                  <a:txBody>
                    <a:bodyPr/>
                    <a:lstStyle/>
                    <a:p>
                      <a:pPr>
                        <a:lnSpc>
                          <a:spcPct val="100000"/>
                        </a:lnSpc>
                        <a:spcAft>
                          <a:spcPts val="0"/>
                        </a:spcAft>
                      </a:pPr>
                      <a:r>
                        <a:rPr lang="uk-UA" sz="1600" dirty="0">
                          <a:effectLst/>
                        </a:rPr>
                        <a:t>Запит і підтвердження </a:t>
                      </a:r>
                      <a:endParaRPr lang="en-US" sz="1200" dirty="0">
                        <a:effectLst/>
                        <a:latin typeface="Raleway" panose="020B0503030101060003"/>
                        <a:ea typeface="Arial" panose="020B0604020202020204" pitchFamily="34" charset="0"/>
                      </a:endParaRPr>
                    </a:p>
                  </a:txBody>
                  <a:tcPr marL="61403" marR="61403" marT="0" marB="0" anchor="ctr"/>
                </a:tc>
                <a:tc>
                  <a:txBody>
                    <a:bodyPr/>
                    <a:lstStyle/>
                    <a:p>
                      <a:pPr>
                        <a:lnSpc>
                          <a:spcPct val="100000"/>
                        </a:lnSpc>
                        <a:spcBef>
                          <a:spcPts val="0"/>
                        </a:spcBef>
                        <a:spcAft>
                          <a:spcPts val="0"/>
                        </a:spcAft>
                      </a:pPr>
                      <a:r>
                        <a:rPr lang="uk-UA" sz="1400" dirty="0">
                          <a:effectLst/>
                          <a:latin typeface="+mn-lt"/>
                        </a:rPr>
                        <a:t>1) запит до керівництва та персоналу об’єкта контролю;</a:t>
                      </a:r>
                      <a:endParaRPr lang="en-US" sz="1400" dirty="0">
                        <a:effectLst/>
                        <a:latin typeface="+mn-lt"/>
                      </a:endParaRPr>
                    </a:p>
                    <a:p>
                      <a:pPr>
                        <a:lnSpc>
                          <a:spcPct val="100000"/>
                        </a:lnSpc>
                        <a:spcBef>
                          <a:spcPts val="0"/>
                        </a:spcBef>
                        <a:spcAft>
                          <a:spcPts val="0"/>
                        </a:spcAft>
                      </a:pPr>
                      <a:r>
                        <a:rPr lang="uk-UA" sz="1400" dirty="0">
                          <a:effectLst/>
                          <a:latin typeface="+mn-lt"/>
                        </a:rPr>
                        <a:t>2) зовнішні підтвердження від компанії-підрядника;</a:t>
                      </a:r>
                      <a:endParaRPr lang="en-US" sz="1400" dirty="0">
                        <a:effectLst/>
                        <a:latin typeface="+mn-lt"/>
                      </a:endParaRPr>
                    </a:p>
                    <a:p>
                      <a:pPr>
                        <a:lnSpc>
                          <a:spcPct val="100000"/>
                        </a:lnSpc>
                        <a:spcBef>
                          <a:spcPts val="0"/>
                        </a:spcBef>
                        <a:spcAft>
                          <a:spcPts val="0"/>
                        </a:spcAft>
                      </a:pPr>
                      <a:r>
                        <a:rPr lang="uk-UA" sz="1400" dirty="0">
                          <a:effectLst/>
                          <a:latin typeface="+mn-lt"/>
                        </a:rPr>
                        <a:t>3) зовнішні підтвердження від казначейської установи</a:t>
                      </a:r>
                      <a:endParaRPr lang="en-US" sz="1400" dirty="0">
                        <a:effectLst/>
                        <a:latin typeface="+mn-lt"/>
                        <a:ea typeface="Arial" panose="020B0604020202020204" pitchFamily="34" charset="0"/>
                      </a:endParaRPr>
                    </a:p>
                  </a:txBody>
                  <a:tcPr marL="61403" marR="61403" marT="0" marB="0"/>
                </a:tc>
                <a:extLst>
                  <a:ext uri="{0D108BD9-81ED-4DB2-BD59-A6C34878D82A}">
                    <a16:rowId xmlns:a16="http://schemas.microsoft.com/office/drawing/2014/main" val="392440117"/>
                  </a:ext>
                </a:extLst>
              </a:tr>
              <a:tr h="735921">
                <a:tc>
                  <a:txBody>
                    <a:bodyPr/>
                    <a:lstStyle/>
                    <a:p>
                      <a:pPr>
                        <a:lnSpc>
                          <a:spcPct val="100000"/>
                        </a:lnSpc>
                        <a:spcAft>
                          <a:spcPts val="0"/>
                        </a:spcAft>
                      </a:pPr>
                      <a:r>
                        <a:rPr lang="uk-UA" sz="1600" dirty="0">
                          <a:effectLst/>
                        </a:rPr>
                        <a:t>Спостереження</a:t>
                      </a:r>
                      <a:endParaRPr lang="en-US" sz="1200" dirty="0">
                        <a:effectLst/>
                        <a:latin typeface="Raleway" panose="020B0503030101060003"/>
                        <a:ea typeface="Arial" panose="020B0604020202020204" pitchFamily="34" charset="0"/>
                      </a:endParaRPr>
                    </a:p>
                  </a:txBody>
                  <a:tcPr marL="61403" marR="61403" marT="0" marB="0" anchor="ctr"/>
                </a:tc>
                <a:tc>
                  <a:txBody>
                    <a:bodyPr/>
                    <a:lstStyle/>
                    <a:p>
                      <a:pPr>
                        <a:lnSpc>
                          <a:spcPct val="100000"/>
                        </a:lnSpc>
                        <a:spcBef>
                          <a:spcPts val="0"/>
                        </a:spcBef>
                        <a:spcAft>
                          <a:spcPts val="0"/>
                        </a:spcAft>
                      </a:pPr>
                      <a:r>
                        <a:rPr lang="uk-UA" sz="1400" dirty="0">
                          <a:effectLst/>
                          <a:latin typeface="+mn-lt"/>
                        </a:rPr>
                        <a:t>1) перевірки на місці повноти та відповідності виконаних будівельно-монтажних робіт відповідно до проєктно-кошторисної документації;</a:t>
                      </a:r>
                      <a:endParaRPr lang="en-US" sz="1400" dirty="0">
                        <a:effectLst/>
                        <a:latin typeface="+mn-lt"/>
                      </a:endParaRPr>
                    </a:p>
                    <a:p>
                      <a:pPr>
                        <a:lnSpc>
                          <a:spcPct val="100000"/>
                        </a:lnSpc>
                        <a:spcBef>
                          <a:spcPts val="0"/>
                        </a:spcBef>
                        <a:spcAft>
                          <a:spcPts val="0"/>
                        </a:spcAft>
                      </a:pPr>
                      <a:r>
                        <a:rPr lang="uk-UA" sz="1400" dirty="0">
                          <a:effectLst/>
                          <a:latin typeface="+mn-lt"/>
                        </a:rPr>
                        <a:t>2) перевірка механізмів створення та ведення архіву документації об’єкта контролю, його відповідність вимогам</a:t>
                      </a:r>
                      <a:endParaRPr lang="en-US" sz="1400" dirty="0">
                        <a:effectLst/>
                        <a:latin typeface="+mn-lt"/>
                        <a:ea typeface="Arial" panose="020B0604020202020204" pitchFamily="34" charset="0"/>
                      </a:endParaRPr>
                    </a:p>
                  </a:txBody>
                  <a:tcPr marL="61403" marR="61403" marT="0" marB="0"/>
                </a:tc>
                <a:extLst>
                  <a:ext uri="{0D108BD9-81ED-4DB2-BD59-A6C34878D82A}">
                    <a16:rowId xmlns:a16="http://schemas.microsoft.com/office/drawing/2014/main" val="1135876563"/>
                  </a:ext>
                </a:extLst>
              </a:tr>
            </a:tbl>
          </a:graphicData>
        </a:graphic>
      </p:graphicFrame>
    </p:spTree>
    <p:extLst>
      <p:ext uri="{BB962C8B-B14F-4D97-AF65-F5344CB8AC3E}">
        <p14:creationId xmlns:p14="http://schemas.microsoft.com/office/powerpoint/2010/main" val="441706844"/>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07" y="1176581"/>
            <a:ext cx="2751331" cy="4527906"/>
          </a:xfrm>
          <a:prstGeom prst="rect">
            <a:avLst/>
          </a:prstGeom>
        </p:spPr>
      </p:pic>
      <p:sp>
        <p:nvSpPr>
          <p:cNvPr id="2" name="Title 1"/>
          <p:cNvSpPr>
            <a:spLocks noGrp="1"/>
          </p:cNvSpPr>
          <p:nvPr>
            <p:ph type="title"/>
          </p:nvPr>
        </p:nvSpPr>
        <p:spPr>
          <a:xfrm>
            <a:off x="1243269" y="223451"/>
            <a:ext cx="7090834" cy="743676"/>
          </a:xfrm>
        </p:spPr>
        <p:txBody>
          <a:bodyPr>
            <a:noAutofit/>
          </a:bodyPr>
          <a:lstStyle/>
          <a:p>
            <a:r>
              <a:rPr lang="uk-UA" dirty="0">
                <a:latin typeface="+mn-lt"/>
              </a:rPr>
              <a:t>Документування аудиторських процедур </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83</a:t>
            </a:fld>
            <a:endParaRPr lang="uk-UA"/>
          </a:p>
        </p:txBody>
      </p:sp>
      <p:sp>
        <p:nvSpPr>
          <p:cNvPr id="4" name="Прямоугольник 3"/>
          <p:cNvSpPr/>
          <p:nvPr/>
        </p:nvSpPr>
        <p:spPr>
          <a:xfrm>
            <a:off x="2845761" y="1176581"/>
            <a:ext cx="8979116" cy="4632037"/>
          </a:xfrm>
          <a:prstGeom prst="rect">
            <a:avLst/>
          </a:prstGeom>
        </p:spPr>
        <p:txBody>
          <a:bodyPr wrap="square">
            <a:spAutoFit/>
          </a:bodyPr>
          <a:lstStyle/>
          <a:p>
            <a:pPr marL="228600" lvl="0" indent="-228600">
              <a:spcBef>
                <a:spcPts val="600"/>
              </a:spcBef>
              <a:buClr>
                <a:srgbClr val="003999"/>
              </a:buClr>
              <a:buSzPts val="1200"/>
              <a:buFont typeface="Helvetica" pitchFamily="2" charset="0"/>
              <a:buChar char="‣"/>
              <a:tabLst>
                <a:tab pos="540385" algn="l"/>
              </a:tabLst>
            </a:pPr>
            <a:r>
              <a:rPr lang="uk-UA" sz="2000" dirty="0" smtClean="0"/>
              <a:t>Допомога </a:t>
            </a:r>
            <a:r>
              <a:rPr lang="uk-UA" sz="2000" dirty="0"/>
              <a:t>аудиторській групі у плануванні та виконанні аудиторських </a:t>
            </a:r>
            <a:r>
              <a:rPr lang="uk-UA" sz="2000" dirty="0" smtClean="0"/>
              <a:t>процедур. </a:t>
            </a:r>
            <a:r>
              <a:rPr lang="uk-UA" sz="2000" dirty="0"/>
              <a:t>Робочі документи є стандартизованими бланками, проте, за необхідності аудитори можуть включати додаткову важливу інформацію, пов’язану з виконуваною процедурою або іншими процедурами та аспектами </a:t>
            </a:r>
            <a:r>
              <a:rPr lang="uk-UA" sz="2000" dirty="0" smtClean="0"/>
              <a:t>аудиту.</a:t>
            </a:r>
            <a:endParaRPr lang="en-US" sz="2000" dirty="0"/>
          </a:p>
          <a:p>
            <a:pPr marL="228600" lvl="0" indent="-228600">
              <a:spcBef>
                <a:spcPts val="600"/>
              </a:spcBef>
              <a:buClr>
                <a:srgbClr val="003999"/>
              </a:buClr>
              <a:buSzPts val="1200"/>
              <a:buFont typeface="Helvetica" pitchFamily="2" charset="0"/>
              <a:buChar char="‣"/>
              <a:tabLst>
                <a:tab pos="540385" algn="l"/>
              </a:tabLst>
            </a:pPr>
            <a:r>
              <a:rPr lang="uk-UA" sz="2000" dirty="0" smtClean="0"/>
              <a:t>Допомога аудиторській групі у звітуванні </a:t>
            </a:r>
            <a:r>
              <a:rPr lang="uk-UA" sz="2000" dirty="0"/>
              <a:t>про обсяги виконаних аудиторських процедур відповідно до плану (програми) аудиту. </a:t>
            </a:r>
            <a:endParaRPr lang="uk-UA" sz="2000" dirty="0" smtClean="0"/>
          </a:p>
          <a:p>
            <a:pPr marL="228600" lvl="0" indent="-228600">
              <a:spcBef>
                <a:spcPts val="600"/>
              </a:spcBef>
              <a:buClr>
                <a:srgbClr val="003999"/>
              </a:buClr>
              <a:buSzPts val="1200"/>
              <a:buFont typeface="Helvetica" pitchFamily="2" charset="0"/>
              <a:buChar char="‣"/>
              <a:tabLst>
                <a:tab pos="540385" algn="l"/>
              </a:tabLst>
            </a:pPr>
            <a:r>
              <a:rPr lang="uk-UA" sz="2000" dirty="0" smtClean="0"/>
              <a:t>Збереження </a:t>
            </a:r>
            <a:r>
              <a:rPr lang="uk-UA" sz="2000" dirty="0"/>
              <a:t>записів з питань, що мають значущість для формулювання умовиводів аудитора, комплексної оцінки ідентифікованих відхилень. </a:t>
            </a:r>
            <a:endParaRPr lang="uk-UA" sz="2000" dirty="0" smtClean="0"/>
          </a:p>
          <a:p>
            <a:pPr marL="228600" lvl="0" indent="-228600">
              <a:spcBef>
                <a:spcPts val="600"/>
              </a:spcBef>
              <a:buClr>
                <a:srgbClr val="003999"/>
              </a:buClr>
              <a:buSzPts val="1200"/>
              <a:buFont typeface="Helvetica" pitchFamily="2" charset="0"/>
              <a:buChar char="‣"/>
              <a:tabLst>
                <a:tab pos="540385" algn="l"/>
              </a:tabLst>
            </a:pPr>
            <a:r>
              <a:rPr lang="uk-UA" sz="2000" dirty="0" smtClean="0"/>
              <a:t>Можливість </a:t>
            </a:r>
            <a:r>
              <a:rPr lang="uk-UA" sz="2000" dirty="0"/>
              <a:t>проводити огляд та перевірку контролю якості здійснення аудиту відповідності. Огляд робочої документації, її повноти, якості складання, задокументованих міркувань, тверджень та іншої інформації дозволить </a:t>
            </a:r>
            <a:r>
              <a:rPr lang="uk-UA" sz="2000" dirty="0" smtClean="0"/>
              <a:t>оцінити </a:t>
            </a:r>
            <a:r>
              <a:rPr lang="uk-UA" sz="2000" dirty="0"/>
              <a:t>повноту та якість здійснення аудиту відповідності, обґрунтованість формулювання аудиторської думки / </a:t>
            </a:r>
            <a:r>
              <a:rPr lang="uk-UA" sz="2000" dirty="0" smtClean="0"/>
              <a:t>висновків.</a:t>
            </a:r>
            <a:endParaRPr lang="en-US" sz="2000" dirty="0"/>
          </a:p>
        </p:txBody>
      </p:sp>
    </p:spTree>
    <p:extLst>
      <p:ext uri="{BB962C8B-B14F-4D97-AF65-F5344CB8AC3E}">
        <p14:creationId xmlns:p14="http://schemas.microsoft.com/office/powerpoint/2010/main" val="1593354636"/>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6351"/>
            <a:ext cx="2702438" cy="2702438"/>
          </a:xfrm>
          <a:prstGeom prst="rect">
            <a:avLst/>
          </a:prstGeom>
        </p:spPr>
      </p:pic>
      <p:sp>
        <p:nvSpPr>
          <p:cNvPr id="2" name="Title 1"/>
          <p:cNvSpPr>
            <a:spLocks noGrp="1"/>
          </p:cNvSpPr>
          <p:nvPr>
            <p:ph type="title"/>
          </p:nvPr>
        </p:nvSpPr>
        <p:spPr>
          <a:xfrm>
            <a:off x="374469" y="223451"/>
            <a:ext cx="7959634" cy="743676"/>
          </a:xfrm>
        </p:spPr>
        <p:txBody>
          <a:bodyPr>
            <a:noAutofit/>
          </a:bodyPr>
          <a:lstStyle/>
          <a:p>
            <a:r>
              <a:rPr lang="uk-UA" dirty="0" smtClean="0">
                <a:latin typeface="+mn-lt"/>
              </a:rPr>
              <a:t>Документація з аудиторських процедур повинна містити:</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84</a:t>
            </a:fld>
            <a:endParaRPr lang="uk-UA"/>
          </a:p>
        </p:txBody>
      </p:sp>
      <p:sp>
        <p:nvSpPr>
          <p:cNvPr id="4" name="Прямоугольник 3"/>
          <p:cNvSpPr/>
          <p:nvPr/>
        </p:nvSpPr>
        <p:spPr>
          <a:xfrm>
            <a:off x="2316480" y="1142676"/>
            <a:ext cx="9508397" cy="4555093"/>
          </a:xfrm>
          <a:prstGeom prst="rect">
            <a:avLst/>
          </a:prstGeom>
        </p:spPr>
        <p:txBody>
          <a:bodyPr wrap="square">
            <a:spAutoFit/>
          </a:bodyPr>
          <a:lstStyle/>
          <a:p>
            <a:pPr marL="228600" lvl="0" indent="-228600">
              <a:spcBef>
                <a:spcPts val="600"/>
              </a:spcBef>
              <a:buClr>
                <a:srgbClr val="003999"/>
              </a:buClr>
              <a:buSzPts val="1200"/>
              <a:buFont typeface="Helvetica" pitchFamily="2" charset="0"/>
              <a:buChar char="‣"/>
              <a:tabLst>
                <a:tab pos="540385" algn="l"/>
              </a:tabLst>
            </a:pPr>
            <a:r>
              <a:rPr lang="uk-UA" sz="2000" dirty="0" smtClean="0"/>
              <a:t>характер</a:t>
            </a:r>
            <a:r>
              <a:rPr lang="uk-UA" sz="2000" dirty="0"/>
              <a:t>, час і обсяг аудиторських процедур, виконаних відповідно до загальної стратегії та плану (програми) аудиту відповідності та застосовних нормативних вимог;</a:t>
            </a:r>
          </a:p>
          <a:p>
            <a:pPr marL="228600" lvl="0" indent="-228600">
              <a:spcBef>
                <a:spcPts val="600"/>
              </a:spcBef>
              <a:buClr>
                <a:srgbClr val="003999"/>
              </a:buClr>
              <a:buSzPts val="1200"/>
              <a:buFont typeface="Helvetica" pitchFamily="2" charset="0"/>
              <a:buChar char="‣"/>
              <a:tabLst>
                <a:tab pos="540385" algn="l"/>
              </a:tabLst>
            </a:pPr>
            <a:r>
              <a:rPr lang="uk-UA" sz="2000" dirty="0" smtClean="0"/>
              <a:t>результати </a:t>
            </a:r>
            <a:r>
              <a:rPr lang="uk-UA" sz="2000" dirty="0"/>
              <a:t>виконаних аудиторських процедур та отриманих аудиторських доказів;</a:t>
            </a:r>
          </a:p>
          <a:p>
            <a:pPr marL="228600" lvl="0" indent="-228600">
              <a:spcBef>
                <a:spcPts val="600"/>
              </a:spcBef>
              <a:buClr>
                <a:srgbClr val="003999"/>
              </a:buClr>
              <a:buSzPts val="1200"/>
              <a:buFont typeface="Helvetica" pitchFamily="2" charset="0"/>
              <a:buChar char="‣"/>
              <a:tabLst>
                <a:tab pos="540385" algn="l"/>
              </a:tabLst>
            </a:pPr>
            <a:r>
              <a:rPr lang="uk-UA" sz="2000" dirty="0" smtClean="0"/>
              <a:t>значущі </a:t>
            </a:r>
            <a:r>
              <a:rPr lang="uk-UA" sz="2000" dirty="0"/>
              <a:t>питання, які виникли під час аудиту, висновки, яких дійшли аудитори стосовно цих питань, та значущі професійні судження, висловлені під час формулювання цих </a:t>
            </a:r>
            <a:r>
              <a:rPr lang="uk-UA" sz="2000" dirty="0" smtClean="0"/>
              <a:t>висновків;</a:t>
            </a:r>
          </a:p>
          <a:p>
            <a:pPr marL="228600" lvl="0" indent="-228600">
              <a:spcBef>
                <a:spcPts val="600"/>
              </a:spcBef>
              <a:buClr>
                <a:srgbClr val="003999"/>
              </a:buClr>
              <a:buSzPts val="1200"/>
              <a:buFont typeface="Helvetica" pitchFamily="2" charset="0"/>
              <a:buChar char="‣"/>
              <a:tabLst>
                <a:tab pos="540385" algn="l"/>
              </a:tabLst>
            </a:pPr>
            <a:r>
              <a:rPr lang="uk-UA" sz="2000" dirty="0" smtClean="0"/>
              <a:t>питання</a:t>
            </a:r>
            <a:r>
              <a:rPr lang="uk-UA" sz="2000" dirty="0"/>
              <a:t>, які призводять до потреби перегляду суттєвості та ризиків;</a:t>
            </a:r>
          </a:p>
          <a:p>
            <a:pPr marL="228600" lvl="0" indent="-228600">
              <a:spcBef>
                <a:spcPts val="600"/>
              </a:spcBef>
              <a:buClr>
                <a:srgbClr val="003999"/>
              </a:buClr>
              <a:buSzPts val="1200"/>
              <a:buFont typeface="Helvetica" pitchFamily="2" charset="0"/>
              <a:buChar char="‣"/>
              <a:tabLst>
                <a:tab pos="540385" algn="l"/>
              </a:tabLst>
            </a:pPr>
            <a:r>
              <a:rPr lang="uk-UA" sz="2000" dirty="0" smtClean="0"/>
              <a:t>результати </a:t>
            </a:r>
            <a:r>
              <a:rPr lang="uk-UA" sz="2000" dirty="0"/>
              <a:t>аудиторських процедур, які вказують на те, що можуть існувати значні невідповідності;</a:t>
            </a:r>
          </a:p>
          <a:p>
            <a:pPr marL="228600" lvl="0" indent="-228600">
              <a:spcBef>
                <a:spcPts val="600"/>
              </a:spcBef>
              <a:buClr>
                <a:srgbClr val="003999"/>
              </a:buClr>
              <a:buSzPts val="1200"/>
              <a:buFont typeface="Helvetica" pitchFamily="2" charset="0"/>
              <a:buChar char="‣"/>
              <a:tabLst>
                <a:tab pos="540385" algn="l"/>
              </a:tabLst>
            </a:pPr>
            <a:r>
              <a:rPr lang="uk-UA" sz="2000" dirty="0" smtClean="0"/>
              <a:t>обставини</a:t>
            </a:r>
            <a:r>
              <a:rPr lang="uk-UA" sz="2000" dirty="0"/>
              <a:t>, що створюють значні труднощі для аудиторів у застосуванні необхідних аудиторських процедур;</a:t>
            </a:r>
          </a:p>
          <a:p>
            <a:pPr marL="228600" lvl="0" indent="-228600">
              <a:spcBef>
                <a:spcPts val="600"/>
              </a:spcBef>
              <a:buClr>
                <a:srgbClr val="003999"/>
              </a:buClr>
              <a:buSzPts val="1200"/>
              <a:buFont typeface="Helvetica" pitchFamily="2" charset="0"/>
              <a:buChar char="‣"/>
              <a:tabLst>
                <a:tab pos="540385" algn="l"/>
              </a:tabLst>
            </a:pPr>
            <a:r>
              <a:rPr lang="uk-UA" sz="2000" dirty="0" smtClean="0"/>
              <a:t>отримані </a:t>
            </a:r>
            <a:r>
              <a:rPr lang="uk-UA" sz="2000" dirty="0"/>
              <a:t>дані, що можуть свідчити про факти </a:t>
            </a:r>
            <a:r>
              <a:rPr lang="uk-UA" sz="2000" dirty="0" smtClean="0"/>
              <a:t>шахрайства</a:t>
            </a:r>
            <a:endParaRPr lang="uk-UA" sz="2000" dirty="0"/>
          </a:p>
        </p:txBody>
      </p:sp>
    </p:spTree>
    <p:extLst>
      <p:ext uri="{BB962C8B-B14F-4D97-AF65-F5344CB8AC3E}">
        <p14:creationId xmlns:p14="http://schemas.microsoft.com/office/powerpoint/2010/main" val="3806980094"/>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8253" y="2259669"/>
            <a:ext cx="8388706" cy="3168073"/>
          </a:xfrm>
        </p:spPr>
        <p:txBody>
          <a:bodyPr anchor="ctr">
            <a:normAutofit/>
          </a:bodyPr>
          <a:lstStyle/>
          <a:p>
            <a:pPr marL="0" indent="0" algn="ctr">
              <a:buNone/>
            </a:pPr>
            <a:r>
              <a:rPr lang="uk-UA" sz="3600" b="1" u="sng" dirty="0">
                <a:solidFill>
                  <a:schemeClr val="accent1">
                    <a:lumMod val="75000"/>
                  </a:schemeClr>
                </a:solidFill>
                <a:effectLst>
                  <a:outerShdw blurRad="38100" dist="38100" dir="2700000" algn="tl">
                    <a:srgbClr val="000000">
                      <a:alpha val="43137"/>
                    </a:srgbClr>
                  </a:outerShdw>
                </a:effectLst>
                <a:latin typeface="+mn-lt"/>
              </a:rPr>
              <a:t>Практичне завдання № </a:t>
            </a:r>
            <a:r>
              <a:rPr lang="uk-UA" sz="3600" b="1" u="sng" dirty="0" smtClean="0">
                <a:solidFill>
                  <a:schemeClr val="accent1">
                    <a:lumMod val="75000"/>
                  </a:schemeClr>
                </a:solidFill>
                <a:effectLst>
                  <a:outerShdw blurRad="38100" dist="38100" dir="2700000" algn="tl">
                    <a:srgbClr val="000000">
                      <a:alpha val="43137"/>
                    </a:srgbClr>
                  </a:outerShdw>
                </a:effectLst>
                <a:latin typeface="+mn-lt"/>
              </a:rPr>
              <a:t>5</a:t>
            </a:r>
            <a:endParaRPr lang="uk-UA" sz="3600" b="1" u="sng" dirty="0">
              <a:solidFill>
                <a:schemeClr val="accent1">
                  <a:lumMod val="75000"/>
                </a:schemeClr>
              </a:solidFill>
              <a:effectLst>
                <a:outerShdw blurRad="38100" dist="38100" dir="2700000" algn="tl">
                  <a:srgbClr val="000000">
                    <a:alpha val="43137"/>
                  </a:srgbClr>
                </a:outerShdw>
              </a:effectLst>
              <a:latin typeface="+mn-lt"/>
            </a:endParaRPr>
          </a:p>
          <a:p>
            <a:pPr marL="0" indent="0" algn="ctr">
              <a:buNone/>
            </a:pPr>
            <a:r>
              <a:rPr lang="uk-UA" sz="3600" b="1" u="sng" dirty="0" smtClean="0">
                <a:solidFill>
                  <a:schemeClr val="accent1">
                    <a:lumMod val="75000"/>
                  </a:schemeClr>
                </a:solidFill>
                <a:effectLst>
                  <a:outerShdw blurRad="38100" dist="38100" dir="2700000" algn="tl">
                    <a:srgbClr val="000000">
                      <a:alpha val="43137"/>
                    </a:srgbClr>
                  </a:outerShdw>
                </a:effectLst>
                <a:latin typeface="+mn-lt"/>
              </a:rPr>
              <a:t>Виконання додаткових аудиторських процедур</a:t>
            </a:r>
            <a:endParaRPr lang="en-US" sz="36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664161"/>
            <a:ext cx="3803469" cy="3194915"/>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280743"/>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166945" y="6202475"/>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85</a:t>
            </a:fld>
            <a:endParaRPr lang="uk-UA"/>
          </a:p>
        </p:txBody>
      </p:sp>
    </p:spTree>
    <p:extLst>
      <p:ext uri="{BB962C8B-B14F-4D97-AF65-F5344CB8AC3E}">
        <p14:creationId xmlns:p14="http://schemas.microsoft.com/office/powerpoint/2010/main" val="389642041"/>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F7BC6E0-F569-784A-8E2F-2F434918442D}"/>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spcAft>
                <a:spcPts val="600"/>
              </a:spcAft>
            </a:pPr>
            <a:r>
              <a:rPr lang="en-US" sz="3600" i="1" kern="1200" cap="all">
                <a:solidFill>
                  <a:srgbClr val="FFFFFF"/>
                </a:solidFill>
                <a:latin typeface="+mj-lt"/>
                <a:ea typeface="+mj-ea"/>
                <a:cs typeface="+mj-cs"/>
              </a:rPr>
              <a:t>ДЯКУЄМО ЗА УВАГУ!</a:t>
            </a:r>
            <a:endParaRPr lang="en-US" sz="3600" i="1" kern="1200">
              <a:solidFill>
                <a:srgbClr val="FFFFFF"/>
              </a:solidFill>
              <a:latin typeface="+mj-lt"/>
              <a:ea typeface="+mj-ea"/>
              <a:cs typeface="+mj-cs"/>
            </a:endParaRPr>
          </a:p>
        </p:txBody>
      </p:sp>
      <p:pic>
        <p:nvPicPr>
          <p:cNvPr id="3" name="Graphic 2" descr="Coffee with solid fill">
            <a:extLst>
              <a:ext uri="{FF2B5EF4-FFF2-40B4-BE49-F238E27FC236}">
                <a16:creationId xmlns:a16="http://schemas.microsoft.com/office/drawing/2014/main" id="{A95BFA25-E02A-41C2-9D95-00AA558E38A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383296" y="643466"/>
            <a:ext cx="5568739" cy="5568739"/>
          </a:xfrm>
          <a:prstGeom prst="rect">
            <a:avLst/>
          </a:prstGeom>
        </p:spPr>
      </p:pic>
      <p:sp>
        <p:nvSpPr>
          <p:cNvPr id="2" name="Номер слайда 1"/>
          <p:cNvSpPr>
            <a:spLocks noGrp="1"/>
          </p:cNvSpPr>
          <p:nvPr>
            <p:ph type="sldNum" sz="quarter" idx="12"/>
          </p:nvPr>
        </p:nvSpPr>
        <p:spPr/>
        <p:txBody>
          <a:bodyPr/>
          <a:lstStyle/>
          <a:p>
            <a:fld id="{9681E3D1-0EE9-7E4A-80CF-448C84F25691}" type="slidenum">
              <a:rPr lang="uk-UA" smtClean="0"/>
              <a:t>86</a:t>
            </a:fld>
            <a:endParaRPr lang="uk-UA"/>
          </a:p>
        </p:txBody>
      </p:sp>
    </p:spTree>
    <p:extLst>
      <p:ext uri="{BB962C8B-B14F-4D97-AF65-F5344CB8AC3E}">
        <p14:creationId xmlns:p14="http://schemas.microsoft.com/office/powerpoint/2010/main" val="816725258"/>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320A1F-485E-41DF-A20D-B8F9615F7CBA}"/>
              </a:ext>
            </a:extLst>
          </p:cNvPr>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Date Placeholder 3">
            <a:extLst>
              <a:ext uri="{FF2B5EF4-FFF2-40B4-BE49-F238E27FC236}">
                <a16:creationId xmlns:a16="http://schemas.microsoft.com/office/drawing/2014/main" id="{9B1FFBF2-F96D-4048-B071-462BC5CEAA0F}"/>
              </a:ext>
            </a:extLst>
          </p:cNvPr>
          <p:cNvSpPr txBox="1">
            <a:spLocks/>
          </p:cNvSpPr>
          <p:nvPr/>
        </p:nvSpPr>
        <p:spPr>
          <a:xfrm>
            <a:off x="6614556" y="3071036"/>
            <a:ext cx="5092664" cy="784804"/>
          </a:xfrm>
          <a:prstGeom prst="rect">
            <a:avLst/>
          </a:prstGeom>
        </p:spPr>
        <p:txBody>
          <a:bodyPr/>
          <a:lstStyle>
            <a:defPPr>
              <a:defRPr lang="uk-UA"/>
            </a:defPPr>
            <a:lvl1pPr marL="0" algn="r" defTabSz="914400" rtl="0" eaLnBrk="1" latinLnBrk="0" hangingPunct="1">
              <a:defRPr sz="1600" kern="1200">
                <a:solidFill>
                  <a:schemeClr val="bg1"/>
                </a:solidFill>
                <a:latin typeface="Raleway" panose="020B050303010106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uk-UA" dirty="0"/>
          </a:p>
        </p:txBody>
      </p:sp>
      <p:sp>
        <p:nvSpPr>
          <p:cNvPr id="7" name="Title 1">
            <a:extLst>
              <a:ext uri="{FF2B5EF4-FFF2-40B4-BE49-F238E27FC236}">
                <a16:creationId xmlns:a16="http://schemas.microsoft.com/office/drawing/2014/main" id="{8F7BC6E0-F569-784A-8E2F-2F434918442D}"/>
              </a:ext>
            </a:extLst>
          </p:cNvPr>
          <p:cNvSpPr txBox="1">
            <a:spLocks/>
          </p:cNvSpPr>
          <p:nvPr/>
        </p:nvSpPr>
        <p:spPr>
          <a:xfrm>
            <a:off x="858982" y="1511553"/>
            <a:ext cx="10538691" cy="21956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3400" b="1" kern="1200">
                <a:solidFill>
                  <a:schemeClr val="bg1"/>
                </a:solidFill>
                <a:latin typeface="Raleway" panose="020B0503030101060003" pitchFamily="34" charset="77"/>
                <a:ea typeface="+mj-ea"/>
                <a:cs typeface="+mj-cs"/>
              </a:defRPr>
            </a:lvl1pPr>
          </a:lstStyle>
          <a:p>
            <a:pPr algn="ctr"/>
            <a:r>
              <a:rPr lang="uk-UA" sz="4400" dirty="0" smtClean="0">
                <a:latin typeface="+mn-lt"/>
              </a:rPr>
              <a:t>Техніка аудиту</a:t>
            </a:r>
            <a:endParaRPr lang="uk-UA" sz="6000" i="1" dirty="0">
              <a:latin typeface="+mn-lt"/>
            </a:endParaRPr>
          </a:p>
        </p:txBody>
      </p:sp>
      <p:sp>
        <p:nvSpPr>
          <p:cNvPr id="2" name="Номер слайда 1"/>
          <p:cNvSpPr>
            <a:spLocks noGrp="1"/>
          </p:cNvSpPr>
          <p:nvPr>
            <p:ph type="sldNum" sz="quarter" idx="12"/>
          </p:nvPr>
        </p:nvSpPr>
        <p:spPr/>
        <p:txBody>
          <a:bodyPr/>
          <a:lstStyle/>
          <a:p>
            <a:fld id="{9681E3D1-0EE9-7E4A-80CF-448C84F25691}" type="slidenum">
              <a:rPr lang="uk-UA" smtClean="0"/>
              <a:t>87</a:t>
            </a:fld>
            <a:endParaRPr lang="uk-UA"/>
          </a:p>
        </p:txBody>
      </p:sp>
    </p:spTree>
    <p:extLst>
      <p:ext uri="{BB962C8B-B14F-4D97-AF65-F5344CB8AC3E}">
        <p14:creationId xmlns:p14="http://schemas.microsoft.com/office/powerpoint/2010/main" val="1064513984"/>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1978" y="161080"/>
            <a:ext cx="5930537" cy="875846"/>
          </a:xfrm>
        </p:spPr>
        <p:txBody>
          <a:bodyPr>
            <a:normAutofit/>
          </a:bodyPr>
          <a:lstStyle/>
          <a:p>
            <a:r>
              <a:rPr lang="uk-UA" dirty="0" smtClean="0"/>
              <a:t>Спостереження</a:t>
            </a:r>
            <a:endParaRPr lang="uk-UA" i="1"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pPr/>
              <a:t>88</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2569242014"/>
              </p:ext>
            </p:extLst>
          </p:nvPr>
        </p:nvGraphicFramePr>
        <p:xfrm>
          <a:off x="1826077" y="1199935"/>
          <a:ext cx="9458687" cy="465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275"/>
            <a:ext cx="1917408" cy="2738558"/>
          </a:xfrm>
          <a:prstGeom prst="rect">
            <a:avLst/>
          </a:prstGeom>
        </p:spPr>
      </p:pic>
    </p:spTree>
    <p:extLst>
      <p:ext uri="{BB962C8B-B14F-4D97-AF65-F5344CB8AC3E}">
        <p14:creationId xmlns:p14="http://schemas.microsoft.com/office/powerpoint/2010/main" val="1878028442"/>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1978" y="161080"/>
            <a:ext cx="5930537" cy="875846"/>
          </a:xfrm>
        </p:spPr>
        <p:txBody>
          <a:bodyPr>
            <a:normAutofit/>
          </a:bodyPr>
          <a:lstStyle/>
          <a:p>
            <a:r>
              <a:rPr lang="uk-UA" dirty="0" smtClean="0">
                <a:latin typeface="+mn-lt"/>
              </a:rPr>
              <a:t>Спостереження</a:t>
            </a:r>
            <a:endParaRPr lang="uk-UA" i="1"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pPr/>
              <a:t>89</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4027151284"/>
              </p:ext>
            </p:extLst>
          </p:nvPr>
        </p:nvGraphicFramePr>
        <p:xfrm>
          <a:off x="1933303" y="1145019"/>
          <a:ext cx="9449978" cy="465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99" y="0"/>
            <a:ext cx="1917408" cy="2738558"/>
          </a:xfrm>
          <a:prstGeom prst="rect">
            <a:avLst/>
          </a:prstGeom>
        </p:spPr>
      </p:pic>
    </p:spTree>
    <p:extLst>
      <p:ext uri="{BB962C8B-B14F-4D97-AF65-F5344CB8AC3E}">
        <p14:creationId xmlns:p14="http://schemas.microsoft.com/office/powerpoint/2010/main" val="48666052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7650" y="3922113"/>
            <a:ext cx="1870232" cy="1870232"/>
          </a:xfrm>
          <a:prstGeom prst="rect">
            <a:avLst/>
          </a:prstGeom>
        </p:spPr>
      </p:pic>
      <p:sp>
        <p:nvSpPr>
          <p:cNvPr id="2" name="Title 1"/>
          <p:cNvSpPr>
            <a:spLocks noGrp="1"/>
          </p:cNvSpPr>
          <p:nvPr>
            <p:ph type="title"/>
          </p:nvPr>
        </p:nvSpPr>
        <p:spPr>
          <a:xfrm>
            <a:off x="148047" y="124957"/>
            <a:ext cx="8264433" cy="743676"/>
          </a:xfrm>
        </p:spPr>
        <p:txBody>
          <a:bodyPr>
            <a:normAutofit fontScale="90000"/>
          </a:bodyPr>
          <a:lstStyle/>
          <a:p>
            <a:r>
              <a:rPr lang="uk-UA" dirty="0" smtClean="0">
                <a:latin typeface="+mn-lt"/>
              </a:rPr>
              <a:t>Розуміння аудиторами об’єкта контролю та його діяльності має бути зосереджено на тих елементах:</a:t>
            </a:r>
            <a:endParaRPr lang="uk-UA" dirty="0">
              <a:latin typeface="+mn-lt"/>
            </a:endParaRPr>
          </a:p>
        </p:txBody>
      </p:sp>
      <p:sp>
        <p:nvSpPr>
          <p:cNvPr id="8" name="Rectangle 5"/>
          <p:cNvSpPr/>
          <p:nvPr/>
        </p:nvSpPr>
        <p:spPr>
          <a:xfrm>
            <a:off x="8811621" y="5754255"/>
            <a:ext cx="1371600" cy="70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none"/>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a:t>
            </a:fld>
            <a:endParaRPr lang="uk-UA"/>
          </a:p>
        </p:txBody>
      </p:sp>
      <p:sp>
        <p:nvSpPr>
          <p:cNvPr id="4" name="Объект 3"/>
          <p:cNvSpPr>
            <a:spLocks noGrp="1"/>
          </p:cNvSpPr>
          <p:nvPr>
            <p:ph idx="1"/>
          </p:nvPr>
        </p:nvSpPr>
        <p:spPr>
          <a:xfrm>
            <a:off x="1478401" y="1030629"/>
            <a:ext cx="10469760" cy="3157545"/>
          </a:xfrm>
        </p:spPr>
        <p:txBody>
          <a:bodyPr>
            <a:normAutofit fontScale="92500" lnSpcReduction="10000"/>
          </a:bodyPr>
          <a:lstStyle/>
          <a:p>
            <a:pPr lvl="0">
              <a:spcAft>
                <a:spcPts val="0"/>
              </a:spcAft>
            </a:pPr>
            <a:r>
              <a:rPr lang="uk-UA" sz="1800" b="1" dirty="0">
                <a:latin typeface="+mn-lt"/>
              </a:rPr>
              <a:t>Правова основа діяльності об’єкта контролю</a:t>
            </a:r>
            <a:r>
              <a:rPr lang="uk-UA" sz="1800" dirty="0">
                <a:latin typeface="+mn-lt"/>
              </a:rPr>
              <a:t>, зокрема, у фінансовій та адміністративній сфері </a:t>
            </a:r>
            <a:r>
              <a:rPr lang="uk-UA" sz="1800" i="1" dirty="0">
                <a:latin typeface="+mn-lt"/>
              </a:rPr>
              <a:t>(наприклад, Положення про міністерство)</a:t>
            </a:r>
            <a:r>
              <a:rPr lang="uk-UA" sz="1800" dirty="0">
                <a:latin typeface="+mn-lt"/>
              </a:rPr>
              <a:t>. </a:t>
            </a:r>
            <a:endParaRPr lang="en-US" sz="1800" dirty="0">
              <a:latin typeface="+mn-lt"/>
            </a:endParaRPr>
          </a:p>
          <a:p>
            <a:pPr lvl="0">
              <a:spcAft>
                <a:spcPts val="0"/>
              </a:spcAft>
            </a:pPr>
            <a:r>
              <a:rPr lang="uk-UA" sz="1800" b="1" dirty="0">
                <a:latin typeface="+mn-lt"/>
              </a:rPr>
              <a:t>Загальна організація та управління діяльністю / об'єктом контролю</a:t>
            </a:r>
            <a:r>
              <a:rPr lang="uk-UA" sz="1800" dirty="0">
                <a:latin typeface="+mn-lt"/>
              </a:rPr>
              <a:t>, включаючи операційну структуру, ресурси та механізми управління </a:t>
            </a:r>
            <a:r>
              <a:rPr lang="uk-UA" sz="1800" i="1" dirty="0">
                <a:latin typeface="+mn-lt"/>
              </a:rPr>
              <a:t>(наприклад, організаційна структура, бюджет міністерства, перелік підвідомчих організацій)</a:t>
            </a:r>
            <a:r>
              <a:rPr lang="uk-UA" sz="1800" dirty="0">
                <a:latin typeface="+mn-lt"/>
              </a:rPr>
              <a:t>.</a:t>
            </a:r>
            <a:endParaRPr lang="en-US" sz="1800" dirty="0">
              <a:latin typeface="+mn-lt"/>
            </a:endParaRPr>
          </a:p>
          <a:p>
            <a:pPr>
              <a:spcAft>
                <a:spcPts val="0"/>
              </a:spcAft>
            </a:pPr>
            <a:r>
              <a:rPr lang="uk-UA" sz="1800" b="1" dirty="0">
                <a:latin typeface="+mn-lt"/>
              </a:rPr>
              <a:t>Бізнес-процеси</a:t>
            </a:r>
            <a:r>
              <a:rPr lang="uk-UA" sz="1800" dirty="0">
                <a:latin typeface="+mn-lt"/>
              </a:rPr>
              <a:t> – відповідна політика, цілі та стратегії, місцезнаходження та типи / обсяги / цінності програм чи проєктів</a:t>
            </a:r>
            <a:r>
              <a:rPr lang="uk-UA" sz="1800" dirty="0" smtClean="0">
                <a:latin typeface="+mn-lt"/>
              </a:rPr>
              <a:t>.</a:t>
            </a:r>
            <a:r>
              <a:rPr lang="uk-UA" sz="1800" b="1" dirty="0">
                <a:latin typeface="+mn-lt"/>
              </a:rPr>
              <a:t> </a:t>
            </a:r>
            <a:endParaRPr lang="uk-UA" sz="1800" b="1" dirty="0" smtClean="0">
              <a:latin typeface="+mn-lt"/>
            </a:endParaRPr>
          </a:p>
          <a:p>
            <a:pPr>
              <a:spcAft>
                <a:spcPts val="0"/>
              </a:spcAft>
            </a:pPr>
            <a:r>
              <a:rPr lang="uk-UA" sz="1800" b="1" dirty="0" smtClean="0">
                <a:latin typeface="+mn-lt"/>
              </a:rPr>
              <a:t>Бізнес-ризики</a:t>
            </a:r>
            <a:r>
              <a:rPr lang="uk-UA" sz="1800" b="1" dirty="0">
                <a:latin typeface="+mn-lt"/>
              </a:rPr>
              <a:t>, </a:t>
            </a:r>
            <a:r>
              <a:rPr lang="uk-UA" sz="1800" dirty="0">
                <a:latin typeface="+mn-lt"/>
              </a:rPr>
              <a:t>пов'язані з цілями та стратегіями об'єкта контролю, які можуть призвести до суттєвих невідповідностей. Це включає розуміння відносин і операцій об’єкта контролю з пов’язаними сторонами (наприклад, отримання від керівництва об’єкта контролю переліку пов’язаних сторін з описом характеру взаємовідносин та будь-яких операцій, проведених з такими сторонами протягом періоду аудиту).</a:t>
            </a:r>
            <a:endParaRPr lang="en-US" sz="1800" dirty="0">
              <a:latin typeface="+mn-lt"/>
            </a:endParaRPr>
          </a:p>
          <a:p>
            <a:pPr lvl="0">
              <a:spcAft>
                <a:spcPts val="0"/>
              </a:spcAft>
            </a:pPr>
            <a:endParaRPr lang="en-US" sz="1800" dirty="0"/>
          </a:p>
          <a:p>
            <a:endParaRPr lang="en-US" dirty="0"/>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069" y="1429124"/>
            <a:ext cx="1454331" cy="1454331"/>
          </a:xfrm>
          <a:prstGeom prst="rect">
            <a:avLst/>
          </a:prstGeom>
        </p:spPr>
      </p:pic>
      <p:sp>
        <p:nvSpPr>
          <p:cNvPr id="9" name="Прямоугольник 8"/>
          <p:cNvSpPr/>
          <p:nvPr/>
        </p:nvSpPr>
        <p:spPr>
          <a:xfrm>
            <a:off x="148047" y="4188175"/>
            <a:ext cx="10389324" cy="1477328"/>
          </a:xfrm>
          <a:prstGeom prst="rect">
            <a:avLst/>
          </a:prstGeom>
        </p:spPr>
        <p:txBody>
          <a:bodyPr wrap="square">
            <a:spAutoFit/>
          </a:bodyPr>
          <a:lstStyle/>
          <a:p>
            <a:pPr marL="228600" indent="-228600">
              <a:spcBef>
                <a:spcPts val="600"/>
              </a:spcBef>
              <a:buClr>
                <a:srgbClr val="003999"/>
              </a:buClr>
              <a:buFont typeface="Helvetica" pitchFamily="2" charset="0"/>
              <a:buChar char="‣"/>
            </a:pPr>
            <a:r>
              <a:rPr lang="uk-UA" b="1" dirty="0" smtClean="0"/>
              <a:t>Результативні </a:t>
            </a:r>
            <a:r>
              <a:rPr lang="uk-UA" b="1" dirty="0"/>
              <a:t>показники </a:t>
            </a:r>
            <a:r>
              <a:rPr lang="uk-UA" dirty="0"/>
              <a:t>– розуміння таких показників </a:t>
            </a:r>
            <a:r>
              <a:rPr lang="uk-UA" i="1" dirty="0"/>
              <a:t>(наприклад, показників ефективності, продуктивності, аналізу відхилень тощо)</a:t>
            </a:r>
            <a:r>
              <a:rPr lang="uk-UA" dirty="0"/>
              <a:t> дозволяє аудиторам виявити обставини, за яких тиск, спрямований на досягнення цільових показників ефективності / результативності, може спровокувати дії керівництва об’єкта контролю, які підвищують ризик суттєвого викривлення або порушення </a:t>
            </a:r>
            <a:r>
              <a:rPr lang="uk-UA" i="1" dirty="0"/>
              <a:t>(наприклад, маніпулювання показниками прибутку чи обсягу виконаних робіт)</a:t>
            </a:r>
            <a:r>
              <a:rPr lang="uk-UA" dirty="0"/>
              <a:t>.</a:t>
            </a:r>
            <a:endParaRPr lang="en-US" dirty="0"/>
          </a:p>
        </p:txBody>
      </p:sp>
    </p:spTree>
    <p:extLst>
      <p:ext uri="{BB962C8B-B14F-4D97-AF65-F5344CB8AC3E}">
        <p14:creationId xmlns:p14="http://schemas.microsoft.com/office/powerpoint/2010/main" val="2365575269"/>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946" y="16772"/>
            <a:ext cx="1581477" cy="1976846"/>
          </a:xfrm>
          <a:prstGeom prst="rect">
            <a:avLst/>
          </a:prstGeom>
        </p:spPr>
      </p:pic>
      <p:sp>
        <p:nvSpPr>
          <p:cNvPr id="2" name="Заголовок 1"/>
          <p:cNvSpPr>
            <a:spLocks noGrp="1"/>
          </p:cNvSpPr>
          <p:nvPr>
            <p:ph type="title"/>
          </p:nvPr>
        </p:nvSpPr>
        <p:spPr>
          <a:xfrm>
            <a:off x="2211978" y="161080"/>
            <a:ext cx="5930537" cy="875846"/>
          </a:xfrm>
        </p:spPr>
        <p:txBody>
          <a:bodyPr>
            <a:normAutofit/>
          </a:bodyPr>
          <a:lstStyle/>
          <a:p>
            <a:r>
              <a:rPr lang="uk-UA" dirty="0" smtClean="0">
                <a:latin typeface="+mn-lt"/>
              </a:rPr>
              <a:t>Інспектування</a:t>
            </a:r>
            <a:endParaRPr lang="uk-UA" i="1"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pPr/>
              <a:t>90</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3121597861"/>
              </p:ext>
            </p:extLst>
          </p:nvPr>
        </p:nvGraphicFramePr>
        <p:xfrm>
          <a:off x="1648423" y="1213123"/>
          <a:ext cx="9937658" cy="46551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Tree>
    <p:extLst>
      <p:ext uri="{BB962C8B-B14F-4D97-AF65-F5344CB8AC3E}">
        <p14:creationId xmlns:p14="http://schemas.microsoft.com/office/powerpoint/2010/main" val="3652570246"/>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135" y="266456"/>
            <a:ext cx="2647405" cy="743676"/>
          </a:xfrm>
        </p:spPr>
        <p:txBody>
          <a:bodyPr>
            <a:noAutofit/>
          </a:bodyPr>
          <a:lstStyle/>
          <a:p>
            <a:r>
              <a:rPr lang="uk-UA" dirty="0" smtClean="0">
                <a:latin typeface="+mn-lt"/>
              </a:rPr>
              <a:t>Запит</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91</a:t>
            </a:fld>
            <a:endParaRPr lang="uk-UA"/>
          </a:p>
        </p:txBody>
      </p:sp>
      <p:graphicFrame>
        <p:nvGraphicFramePr>
          <p:cNvPr id="8" name="Схема 7"/>
          <p:cNvGraphicFramePr/>
          <p:nvPr>
            <p:extLst>
              <p:ext uri="{D42A27DB-BD31-4B8C-83A1-F6EECF244321}">
                <p14:modId xmlns:p14="http://schemas.microsoft.com/office/powerpoint/2010/main" val="1667188044"/>
              </p:ext>
            </p:extLst>
          </p:nvPr>
        </p:nvGraphicFramePr>
        <p:xfrm>
          <a:off x="2868424" y="1201782"/>
          <a:ext cx="8128000" cy="42572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56" y="1721992"/>
            <a:ext cx="1908759" cy="3616037"/>
          </a:xfrm>
          <a:prstGeom prst="rect">
            <a:avLst/>
          </a:prstGeom>
        </p:spPr>
      </p:pic>
    </p:spTree>
    <p:extLst>
      <p:ext uri="{BB962C8B-B14F-4D97-AF65-F5344CB8AC3E}">
        <p14:creationId xmlns:p14="http://schemas.microsoft.com/office/powerpoint/2010/main" val="1420142427"/>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39" y="420192"/>
            <a:ext cx="2647405" cy="743676"/>
          </a:xfrm>
        </p:spPr>
        <p:txBody>
          <a:bodyPr>
            <a:noAutofit/>
          </a:bodyPr>
          <a:lstStyle/>
          <a:p>
            <a:r>
              <a:rPr lang="uk-UA" dirty="0" smtClean="0">
                <a:latin typeface="+mn-lt"/>
              </a:rPr>
              <a:t>Запит</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92</a:t>
            </a:fld>
            <a:endParaRPr lang="uk-UA"/>
          </a:p>
        </p:txBody>
      </p:sp>
      <p:sp>
        <p:nvSpPr>
          <p:cNvPr id="11" name="Содержимое 2"/>
          <p:cNvSpPr>
            <a:spLocks noGrp="1"/>
          </p:cNvSpPr>
          <p:nvPr>
            <p:ph idx="1"/>
          </p:nvPr>
        </p:nvSpPr>
        <p:spPr>
          <a:xfrm>
            <a:off x="533399" y="1968137"/>
            <a:ext cx="7577329" cy="2873829"/>
          </a:xfrm>
        </p:spPr>
        <p:txBody>
          <a:bodyPr/>
          <a:lstStyle/>
          <a:p>
            <a:r>
              <a:rPr lang="uk-UA" dirty="0" smtClean="0">
                <a:latin typeface="+mn-lt"/>
              </a:rPr>
              <a:t>Відповіді на запити інших зацікавлених сторін (наприклад, користувачів послуг, отримувачів матеріальної (фінансової) допомоги, певної групи громадян) дозволяють аудиторам отримати інформацію щодо соціальних, екологічних та інших наслідків, підтвердити фактичне надання певного обсягу послуг, дотримання умов тощо. </a:t>
            </a:r>
            <a:endParaRPr lang="ru-RU" dirty="0" smtClean="0">
              <a:latin typeface="+mn-lt"/>
            </a:endParaRP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405" y="1576251"/>
            <a:ext cx="3423313" cy="3423313"/>
          </a:xfrm>
          <a:prstGeom prst="rect">
            <a:avLst/>
          </a:prstGeom>
        </p:spPr>
      </p:pic>
    </p:spTree>
    <p:extLst>
      <p:ext uri="{BB962C8B-B14F-4D97-AF65-F5344CB8AC3E}">
        <p14:creationId xmlns:p14="http://schemas.microsoft.com/office/powerpoint/2010/main" val="415382998"/>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1978" y="161080"/>
            <a:ext cx="5930537" cy="875846"/>
          </a:xfrm>
        </p:spPr>
        <p:txBody>
          <a:bodyPr>
            <a:normAutofit/>
          </a:bodyPr>
          <a:lstStyle/>
          <a:p>
            <a:r>
              <a:rPr lang="uk-UA" dirty="0" smtClean="0">
                <a:latin typeface="+mn-lt"/>
              </a:rPr>
              <a:t>Інтерв'ю </a:t>
            </a:r>
            <a:endParaRPr lang="uk-UA" i="1"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pPr/>
              <a:t>93</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3263871849"/>
              </p:ext>
            </p:extLst>
          </p:nvPr>
        </p:nvGraphicFramePr>
        <p:xfrm>
          <a:off x="1488978" y="1234117"/>
          <a:ext cx="9928950" cy="465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5" name="Рисунок 4"/>
          <p:cNvPicPr>
            <a:picLocks noChangeAspect="1"/>
          </p:cNvPicPr>
          <p:nvPr/>
        </p:nvPicPr>
        <p:blipFill>
          <a:blip r:embed="rId8"/>
          <a:stretch>
            <a:fillRect/>
          </a:stretch>
        </p:blipFill>
        <p:spPr>
          <a:xfrm>
            <a:off x="-1" y="27419"/>
            <a:ext cx="1752600" cy="1228725"/>
          </a:xfrm>
          <a:prstGeom prst="rect">
            <a:avLst/>
          </a:prstGeom>
        </p:spPr>
      </p:pic>
    </p:spTree>
    <p:extLst>
      <p:ext uri="{BB962C8B-B14F-4D97-AF65-F5344CB8AC3E}">
        <p14:creationId xmlns:p14="http://schemas.microsoft.com/office/powerpoint/2010/main" val="3679695255"/>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603" y="1596775"/>
            <a:ext cx="5150397" cy="3776958"/>
          </a:xfrm>
          <a:prstGeom prst="rect">
            <a:avLst/>
          </a:prstGeom>
        </p:spPr>
      </p:pic>
      <p:sp>
        <p:nvSpPr>
          <p:cNvPr id="2" name="Title 1"/>
          <p:cNvSpPr>
            <a:spLocks noGrp="1"/>
          </p:cNvSpPr>
          <p:nvPr>
            <p:ph type="title"/>
          </p:nvPr>
        </p:nvSpPr>
        <p:spPr>
          <a:xfrm>
            <a:off x="625839" y="420192"/>
            <a:ext cx="5818504" cy="743676"/>
          </a:xfrm>
        </p:spPr>
        <p:txBody>
          <a:bodyPr>
            <a:noAutofit/>
          </a:bodyPr>
          <a:lstStyle/>
          <a:p>
            <a:r>
              <a:rPr lang="uk-UA" dirty="0" smtClean="0">
                <a:latin typeface="+mn-lt"/>
              </a:rPr>
              <a:t>Організація проведення інтерв'ю</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94</a:t>
            </a:fld>
            <a:endParaRPr lang="uk-UA"/>
          </a:p>
        </p:txBody>
      </p:sp>
      <p:sp>
        <p:nvSpPr>
          <p:cNvPr id="11" name="Содержимое 2"/>
          <p:cNvSpPr>
            <a:spLocks noGrp="1"/>
          </p:cNvSpPr>
          <p:nvPr>
            <p:ph idx="1"/>
          </p:nvPr>
        </p:nvSpPr>
        <p:spPr>
          <a:xfrm>
            <a:off x="533400" y="1306051"/>
            <a:ext cx="7034350" cy="4358406"/>
          </a:xfrm>
        </p:spPr>
        <p:txBody>
          <a:bodyPr>
            <a:normAutofit fontScale="25000" lnSpcReduction="20000"/>
          </a:bodyPr>
          <a:lstStyle/>
          <a:p>
            <a:pPr>
              <a:lnSpc>
                <a:spcPct val="120000"/>
              </a:lnSpc>
              <a:spcAft>
                <a:spcPts val="0"/>
              </a:spcAft>
              <a:buFont typeface="Wingdings" pitchFamily="2" charset="2"/>
              <a:buChar char="Ø"/>
            </a:pPr>
            <a:r>
              <a:rPr lang="uk-UA" sz="9600" dirty="0" smtClean="0">
                <a:latin typeface="+mn-lt"/>
              </a:rPr>
              <a:t>Планування і підготовка до проведення інтерв’ю</a:t>
            </a:r>
            <a:endParaRPr lang="uk-UA" sz="9600" dirty="0" smtClean="0">
              <a:solidFill>
                <a:srgbClr val="FF0000"/>
              </a:solidFill>
              <a:latin typeface="+mn-lt"/>
            </a:endParaRPr>
          </a:p>
          <a:p>
            <a:pPr>
              <a:lnSpc>
                <a:spcPct val="120000"/>
              </a:lnSpc>
              <a:spcAft>
                <a:spcPts val="0"/>
              </a:spcAft>
              <a:buFont typeface="Wingdings" pitchFamily="2" charset="2"/>
              <a:buChar char="Ø"/>
            </a:pPr>
            <a:r>
              <a:rPr lang="uk-UA" sz="9600" dirty="0" smtClean="0">
                <a:latin typeface="+mn-lt"/>
              </a:rPr>
              <a:t>Проведення інтерв`ю:</a:t>
            </a:r>
          </a:p>
          <a:p>
            <a:pPr marL="800100" lvl="1" indent="-342900">
              <a:lnSpc>
                <a:spcPct val="120000"/>
              </a:lnSpc>
              <a:spcAft>
                <a:spcPts val="0"/>
              </a:spcAft>
              <a:buFont typeface="Wingdings" panose="05000000000000000000" pitchFamily="2" charset="2"/>
              <a:buChar char="q"/>
            </a:pPr>
            <a:r>
              <a:rPr lang="uk-UA" sz="9600" dirty="0">
                <a:latin typeface="+mn-lt"/>
              </a:rPr>
              <a:t>Знайомство і встановлення </a:t>
            </a:r>
            <a:r>
              <a:rPr lang="uk-UA" sz="9600" dirty="0" smtClean="0">
                <a:latin typeface="+mn-lt"/>
              </a:rPr>
              <a:t>контакту;</a:t>
            </a:r>
            <a:endParaRPr lang="uk-UA" sz="9600" dirty="0">
              <a:latin typeface="+mn-lt"/>
            </a:endParaRPr>
          </a:p>
          <a:p>
            <a:pPr marL="800100" lvl="1" indent="-342900">
              <a:lnSpc>
                <a:spcPct val="120000"/>
              </a:lnSpc>
              <a:spcAft>
                <a:spcPts val="0"/>
              </a:spcAft>
              <a:buFont typeface="Wingdings" panose="05000000000000000000" pitchFamily="2" charset="2"/>
              <a:buChar char="q"/>
            </a:pPr>
            <a:r>
              <a:rPr lang="uk-UA" sz="9600" dirty="0" smtClean="0">
                <a:latin typeface="+mn-lt"/>
              </a:rPr>
              <a:t>Питання;</a:t>
            </a:r>
            <a:endParaRPr lang="uk-UA" sz="9600" dirty="0">
              <a:latin typeface="+mn-lt"/>
            </a:endParaRPr>
          </a:p>
          <a:p>
            <a:pPr marL="800100" lvl="1" indent="-342900">
              <a:lnSpc>
                <a:spcPct val="120000"/>
              </a:lnSpc>
              <a:spcAft>
                <a:spcPts val="0"/>
              </a:spcAft>
              <a:buFont typeface="Wingdings" panose="05000000000000000000" pitchFamily="2" charset="2"/>
              <a:buChar char="q"/>
            </a:pPr>
            <a:r>
              <a:rPr lang="uk-UA" sz="9600" dirty="0">
                <a:latin typeface="+mn-lt"/>
              </a:rPr>
              <a:t>Активне </a:t>
            </a:r>
            <a:r>
              <a:rPr lang="uk-UA" sz="9600" dirty="0" smtClean="0">
                <a:latin typeface="+mn-lt"/>
              </a:rPr>
              <a:t>слухання;</a:t>
            </a:r>
            <a:endParaRPr lang="uk-UA" sz="9600" dirty="0">
              <a:latin typeface="+mn-lt"/>
            </a:endParaRPr>
          </a:p>
          <a:p>
            <a:pPr marL="800100" lvl="1" indent="-342900">
              <a:lnSpc>
                <a:spcPct val="120000"/>
              </a:lnSpc>
              <a:spcAft>
                <a:spcPts val="0"/>
              </a:spcAft>
              <a:buFont typeface="Wingdings" panose="05000000000000000000" pitchFamily="2" charset="2"/>
              <a:buChar char="q"/>
            </a:pPr>
            <a:r>
              <a:rPr lang="uk-UA" sz="9600" dirty="0" smtClean="0">
                <a:latin typeface="+mn-lt"/>
              </a:rPr>
              <a:t>Фіксування;</a:t>
            </a:r>
            <a:endParaRPr lang="uk-UA" sz="9600" dirty="0">
              <a:latin typeface="+mn-lt"/>
            </a:endParaRPr>
          </a:p>
          <a:p>
            <a:pPr marL="800100" lvl="1" indent="-342900">
              <a:lnSpc>
                <a:spcPct val="120000"/>
              </a:lnSpc>
              <a:spcAft>
                <a:spcPts val="0"/>
              </a:spcAft>
              <a:buFont typeface="Wingdings" panose="05000000000000000000" pitchFamily="2" charset="2"/>
              <a:buChar char="q"/>
            </a:pPr>
            <a:r>
              <a:rPr lang="uk-UA" sz="9600" dirty="0" smtClean="0">
                <a:latin typeface="+mn-lt"/>
              </a:rPr>
              <a:t>Уточнення;</a:t>
            </a:r>
            <a:endParaRPr lang="uk-UA" sz="9600" dirty="0">
              <a:latin typeface="+mn-lt"/>
            </a:endParaRPr>
          </a:p>
          <a:p>
            <a:pPr marL="800100" lvl="1" indent="-342900">
              <a:lnSpc>
                <a:spcPct val="120000"/>
              </a:lnSpc>
              <a:spcAft>
                <a:spcPts val="0"/>
              </a:spcAft>
              <a:buFont typeface="Wingdings" panose="05000000000000000000" pitchFamily="2" charset="2"/>
              <a:buChar char="q"/>
            </a:pPr>
            <a:r>
              <a:rPr lang="uk-UA" sz="9600" dirty="0">
                <a:latin typeface="+mn-lt"/>
              </a:rPr>
              <a:t>Завершення інтерв’ю </a:t>
            </a:r>
            <a:r>
              <a:rPr lang="uk-UA" sz="9600" dirty="0" smtClean="0">
                <a:latin typeface="+mn-lt"/>
              </a:rPr>
              <a:t>(прощання, подяка за уваги і виділений час</a:t>
            </a:r>
            <a:endParaRPr lang="uk-UA" sz="9600" dirty="0">
              <a:latin typeface="+mn-lt"/>
            </a:endParaRPr>
          </a:p>
          <a:p>
            <a:pPr>
              <a:lnSpc>
                <a:spcPct val="120000"/>
              </a:lnSpc>
              <a:spcAft>
                <a:spcPts val="0"/>
              </a:spcAft>
              <a:buFont typeface="Wingdings" pitchFamily="2" charset="2"/>
              <a:buChar char="Ø"/>
            </a:pPr>
            <a:r>
              <a:rPr lang="uk-UA" sz="9600" dirty="0" smtClean="0">
                <a:latin typeface="+mn-lt"/>
              </a:rPr>
              <a:t>Документування і оцінка результатів</a:t>
            </a:r>
          </a:p>
          <a:p>
            <a:endParaRPr lang="ru-RU" dirty="0"/>
          </a:p>
        </p:txBody>
      </p:sp>
    </p:spTree>
    <p:extLst>
      <p:ext uri="{BB962C8B-B14F-4D97-AF65-F5344CB8AC3E}">
        <p14:creationId xmlns:p14="http://schemas.microsoft.com/office/powerpoint/2010/main" val="2677442569"/>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39" y="420192"/>
            <a:ext cx="5818504" cy="743676"/>
          </a:xfrm>
        </p:spPr>
        <p:txBody>
          <a:bodyPr>
            <a:noAutofit/>
          </a:bodyPr>
          <a:lstStyle/>
          <a:p>
            <a:r>
              <a:rPr lang="uk-UA" dirty="0">
                <a:latin typeface="+mn-lt"/>
              </a:rPr>
              <a:t>Інтерв'ю: підготовчі </a:t>
            </a:r>
            <a:r>
              <a:rPr lang="uk-UA" dirty="0" smtClean="0">
                <a:latin typeface="+mn-lt"/>
              </a:rPr>
              <a:t>дії</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95</a:t>
            </a:fld>
            <a:endParaRPr lang="uk-UA"/>
          </a:p>
        </p:txBody>
      </p:sp>
      <p:graphicFrame>
        <p:nvGraphicFramePr>
          <p:cNvPr id="8" name="Схема 7"/>
          <p:cNvGraphicFramePr/>
          <p:nvPr>
            <p:extLst>
              <p:ext uri="{D42A27DB-BD31-4B8C-83A1-F6EECF244321}">
                <p14:modId xmlns:p14="http://schemas.microsoft.com/office/powerpoint/2010/main" val="834791789"/>
              </p:ext>
            </p:extLst>
          </p:nvPr>
        </p:nvGraphicFramePr>
        <p:xfrm>
          <a:off x="1243269" y="1314081"/>
          <a:ext cx="9491472" cy="4637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0695000"/>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39" y="420192"/>
            <a:ext cx="7377338" cy="743676"/>
          </a:xfrm>
        </p:spPr>
        <p:txBody>
          <a:bodyPr>
            <a:noAutofit/>
          </a:bodyPr>
          <a:lstStyle/>
          <a:p>
            <a:r>
              <a:rPr lang="uk-UA" dirty="0" smtClean="0">
                <a:latin typeface="+mn-lt"/>
              </a:rPr>
              <a:t>Інтерв’ю: документування і оцінка результатів</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96</a:t>
            </a:fld>
            <a:endParaRPr lang="uk-UA"/>
          </a:p>
        </p:txBody>
      </p:sp>
      <p:sp>
        <p:nvSpPr>
          <p:cNvPr id="11" name="Содержимое 2"/>
          <p:cNvSpPr>
            <a:spLocks noGrp="1"/>
          </p:cNvSpPr>
          <p:nvPr>
            <p:ph idx="1"/>
          </p:nvPr>
        </p:nvSpPr>
        <p:spPr>
          <a:xfrm>
            <a:off x="4314508" y="1785324"/>
            <a:ext cx="7678783" cy="3840481"/>
          </a:xfrm>
        </p:spPr>
        <p:txBody>
          <a:bodyPr>
            <a:normAutofit fontScale="25000" lnSpcReduction="20000"/>
          </a:bodyPr>
          <a:lstStyle/>
          <a:p>
            <a:pPr marL="0" indent="0">
              <a:spcBef>
                <a:spcPts val="0"/>
              </a:spcBef>
              <a:spcAft>
                <a:spcPts val="0"/>
              </a:spcAft>
              <a:buNone/>
            </a:pPr>
            <a:r>
              <a:rPr lang="uk-UA" sz="9600" dirty="0">
                <a:latin typeface="+mn-lt"/>
              </a:rPr>
              <a:t>1. Аналіз інтерв'ю та обговорення результатів всередині </a:t>
            </a:r>
          </a:p>
          <a:p>
            <a:pPr marL="0" indent="0">
              <a:spcBef>
                <a:spcPts val="0"/>
              </a:spcBef>
              <a:spcAft>
                <a:spcPts val="0"/>
              </a:spcAft>
              <a:buNone/>
            </a:pPr>
            <a:r>
              <a:rPr lang="uk-UA" sz="9600" dirty="0">
                <a:latin typeface="+mn-lt"/>
              </a:rPr>
              <a:t>аудиторської </a:t>
            </a:r>
            <a:r>
              <a:rPr lang="uk-UA" sz="9600" dirty="0" smtClean="0">
                <a:latin typeface="+mn-lt"/>
              </a:rPr>
              <a:t>групи.</a:t>
            </a:r>
            <a:endParaRPr lang="uk-UA" sz="9600" dirty="0">
              <a:latin typeface="+mn-lt"/>
            </a:endParaRPr>
          </a:p>
          <a:p>
            <a:pPr marL="0" indent="-179388">
              <a:spcBef>
                <a:spcPts val="0"/>
              </a:spcBef>
              <a:spcAft>
                <a:spcPts val="0"/>
              </a:spcAft>
              <a:buNone/>
            </a:pPr>
            <a:endParaRPr lang="uk-UA" sz="9600" dirty="0">
              <a:latin typeface="+mn-lt"/>
            </a:endParaRPr>
          </a:p>
          <a:p>
            <a:pPr marL="0" indent="-179388">
              <a:spcBef>
                <a:spcPts val="0"/>
              </a:spcBef>
              <a:spcAft>
                <a:spcPts val="0"/>
              </a:spcAft>
              <a:buNone/>
            </a:pPr>
            <a:r>
              <a:rPr lang="uk-UA" sz="9600" dirty="0">
                <a:latin typeface="+mn-lt"/>
              </a:rPr>
              <a:t>2. Складання робочого документа за результатами проведеного </a:t>
            </a:r>
            <a:r>
              <a:rPr lang="uk-UA" sz="9600" dirty="0" smtClean="0">
                <a:latin typeface="+mn-lt"/>
              </a:rPr>
              <a:t>інтерв’ю.</a:t>
            </a:r>
            <a:endParaRPr lang="uk-UA" sz="9600" dirty="0">
              <a:latin typeface="+mn-lt"/>
            </a:endParaRPr>
          </a:p>
          <a:p>
            <a:pPr marL="0" indent="-179388">
              <a:spcBef>
                <a:spcPts val="0"/>
              </a:spcBef>
              <a:spcAft>
                <a:spcPts val="0"/>
              </a:spcAft>
              <a:buNone/>
            </a:pPr>
            <a:endParaRPr lang="uk-UA" sz="9600" dirty="0">
              <a:latin typeface="+mn-lt"/>
            </a:endParaRPr>
          </a:p>
          <a:p>
            <a:pPr marL="0" indent="-179388">
              <a:spcBef>
                <a:spcPts val="0"/>
              </a:spcBef>
              <a:spcAft>
                <a:spcPts val="0"/>
              </a:spcAft>
              <a:buNone/>
            </a:pPr>
            <a:r>
              <a:rPr lang="uk-UA" sz="9600" dirty="0">
                <a:latin typeface="+mn-lt"/>
              </a:rPr>
              <a:t>3. Оцінка впливу отриманої інформації на програму аудиту та застосовувані </a:t>
            </a:r>
            <a:r>
              <a:rPr lang="uk-UA" sz="9600" dirty="0" smtClean="0">
                <a:latin typeface="+mn-lt"/>
              </a:rPr>
              <a:t>процедури.</a:t>
            </a:r>
            <a:endParaRPr lang="uk-UA" sz="9600" dirty="0">
              <a:latin typeface="+mn-lt"/>
            </a:endParaRPr>
          </a:p>
          <a:p>
            <a:pPr marL="0" indent="-179388">
              <a:spcBef>
                <a:spcPts val="0"/>
              </a:spcBef>
              <a:buNone/>
            </a:pPr>
            <a:endParaRPr lang="uk-UA" sz="9600" b="1" dirty="0">
              <a:latin typeface="+mn-lt"/>
            </a:endParaRPr>
          </a:p>
          <a:p>
            <a:pPr marL="0" indent="-179388">
              <a:spcBef>
                <a:spcPts val="0"/>
              </a:spcBef>
              <a:buNone/>
            </a:pPr>
            <a:r>
              <a:rPr lang="uk-UA" sz="9600" dirty="0">
                <a:latin typeface="+mn-lt"/>
              </a:rPr>
              <a:t>За результатами аналізу інтерв’ю мають бути внесені відповідні корективи в оцінку ризиків, програму аудиту, набір аудиторських процедур та тестів </a:t>
            </a:r>
            <a:r>
              <a:rPr lang="uk-UA" sz="9600" dirty="0" smtClean="0">
                <a:latin typeface="+mn-lt"/>
              </a:rPr>
              <a:t>контролю.</a:t>
            </a:r>
            <a:endParaRPr lang="uk-UA" sz="9600" dirty="0">
              <a:latin typeface="+mn-l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 y="1992549"/>
            <a:ext cx="4193126" cy="3122023"/>
          </a:xfrm>
          <a:prstGeom prst="rect">
            <a:avLst/>
          </a:prstGeom>
        </p:spPr>
      </p:pic>
    </p:spTree>
    <p:extLst>
      <p:ext uri="{BB962C8B-B14F-4D97-AF65-F5344CB8AC3E}">
        <p14:creationId xmlns:p14="http://schemas.microsoft.com/office/powerpoint/2010/main" val="1094820574"/>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509" y="3040350"/>
            <a:ext cx="2367368" cy="2765723"/>
          </a:xfrm>
          <a:prstGeom prst="rect">
            <a:avLst/>
          </a:prstGeom>
        </p:spPr>
      </p:pic>
      <p:sp>
        <p:nvSpPr>
          <p:cNvPr id="2" name="Title 1"/>
          <p:cNvSpPr>
            <a:spLocks noGrp="1"/>
          </p:cNvSpPr>
          <p:nvPr>
            <p:ph type="title"/>
          </p:nvPr>
        </p:nvSpPr>
        <p:spPr>
          <a:xfrm>
            <a:off x="625839" y="420192"/>
            <a:ext cx="7377338" cy="743676"/>
          </a:xfrm>
        </p:spPr>
        <p:txBody>
          <a:bodyPr>
            <a:noAutofit/>
          </a:bodyPr>
          <a:lstStyle/>
          <a:p>
            <a:r>
              <a:rPr lang="uk-UA" dirty="0" smtClean="0">
                <a:latin typeface="+mn-lt"/>
              </a:rPr>
              <a:t>Інтерв’ю: психологічні аспекти</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97</a:t>
            </a:fld>
            <a:endParaRPr lang="uk-UA"/>
          </a:p>
        </p:txBody>
      </p:sp>
      <p:sp>
        <p:nvSpPr>
          <p:cNvPr id="11" name="Содержимое 2"/>
          <p:cNvSpPr>
            <a:spLocks noGrp="1"/>
          </p:cNvSpPr>
          <p:nvPr>
            <p:ph idx="1"/>
          </p:nvPr>
        </p:nvSpPr>
        <p:spPr>
          <a:xfrm>
            <a:off x="2790508" y="1232402"/>
            <a:ext cx="9166361" cy="1918415"/>
          </a:xfrm>
        </p:spPr>
        <p:txBody>
          <a:bodyPr>
            <a:noAutofit/>
          </a:bodyPr>
          <a:lstStyle/>
          <a:p>
            <a:pPr>
              <a:spcAft>
                <a:spcPts val="0"/>
              </a:spcAft>
            </a:pPr>
            <a:r>
              <a:rPr lang="uk-UA" dirty="0" smtClean="0">
                <a:latin typeface="+mn-lt"/>
              </a:rPr>
              <a:t>Демонструйте повагу, а не дружбу.</a:t>
            </a:r>
          </a:p>
          <a:p>
            <a:pPr>
              <a:spcAft>
                <a:spcPts val="0"/>
              </a:spcAft>
            </a:pPr>
            <a:r>
              <a:rPr lang="uk-UA" dirty="0" smtClean="0">
                <a:latin typeface="+mn-lt"/>
              </a:rPr>
              <a:t>Поясніть співрозмовнику мету інтерв’ю.</a:t>
            </a:r>
          </a:p>
          <a:p>
            <a:pPr>
              <a:spcAft>
                <a:spcPts val="0"/>
              </a:spcAft>
            </a:pPr>
            <a:r>
              <a:rPr lang="uk-UA" dirty="0" smtClean="0">
                <a:latin typeface="+mn-lt"/>
              </a:rPr>
              <a:t>Забезпечте атмосферу співпраці і ненапруженого спілкування.</a:t>
            </a:r>
          </a:p>
          <a:p>
            <a:pPr>
              <a:spcAft>
                <a:spcPts val="0"/>
              </a:spcAft>
            </a:pPr>
            <a:r>
              <a:rPr lang="uk-UA" dirty="0">
                <a:latin typeface="+mn-lt"/>
              </a:rPr>
              <a:t>Не починайте неконструктивних дискусій, намагаючись переконати інтерв'юера</a:t>
            </a:r>
            <a:r>
              <a:rPr lang="uk-UA" dirty="0" smtClean="0">
                <a:latin typeface="+mn-lt"/>
              </a:rPr>
              <a:t>.</a:t>
            </a:r>
            <a:endParaRPr lang="uk-UA" dirty="0">
              <a:latin typeface="+mn-lt"/>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58" y="1319983"/>
            <a:ext cx="1913621" cy="2158219"/>
          </a:xfrm>
          <a:prstGeom prst="rect">
            <a:avLst/>
          </a:prstGeom>
        </p:spPr>
      </p:pic>
      <p:sp>
        <p:nvSpPr>
          <p:cNvPr id="12" name="Содержимое 2"/>
          <p:cNvSpPr txBox="1">
            <a:spLocks/>
          </p:cNvSpPr>
          <p:nvPr/>
        </p:nvSpPr>
        <p:spPr>
          <a:xfrm>
            <a:off x="533399" y="3634317"/>
            <a:ext cx="8924110" cy="224550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003999"/>
              </a:buClr>
              <a:buFont typeface="Helvetica" pitchFamily="2" charset="0"/>
              <a:buChar char="‣"/>
              <a:defRPr sz="240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100000"/>
              </a:lnSpc>
              <a:spcBef>
                <a:spcPts val="600"/>
              </a:spcBef>
              <a:spcAft>
                <a:spcPts val="600"/>
              </a:spcAft>
              <a:buClr>
                <a:srgbClr val="003999"/>
              </a:buClr>
              <a:buFont typeface="Helvetica" pitchFamily="2" charset="0"/>
              <a:buChar char="‣"/>
              <a:defRPr sz="220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100000"/>
              </a:lnSpc>
              <a:spcBef>
                <a:spcPts val="600"/>
              </a:spcBef>
              <a:spcAft>
                <a:spcPts val="600"/>
              </a:spcAft>
              <a:buClr>
                <a:srgbClr val="003999"/>
              </a:buClr>
              <a:buFont typeface="Helvetica" pitchFamily="2" charset="0"/>
              <a:buChar char="‣"/>
              <a:defRPr sz="200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100000"/>
              </a:lnSpc>
              <a:spcBef>
                <a:spcPts val="600"/>
              </a:spcBef>
              <a:spcAft>
                <a:spcPts val="600"/>
              </a:spcAft>
              <a:buClr>
                <a:srgbClr val="003999"/>
              </a:buClr>
              <a:buFont typeface="Helvetica" pitchFamily="2" charset="0"/>
              <a:buChar char="‣"/>
              <a:defRPr sz="18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100000"/>
              </a:lnSpc>
              <a:spcBef>
                <a:spcPts val="600"/>
              </a:spcBef>
              <a:spcAft>
                <a:spcPts val="600"/>
              </a:spcAft>
              <a:buClr>
                <a:srgbClr val="003999"/>
              </a:buClr>
              <a:buFont typeface="Helvetica" pitchFamily="2"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uk-UA" dirty="0" smtClean="0">
                <a:latin typeface="+mn-lt"/>
              </a:rPr>
              <a:t>Не нав'язуйте свою думку інтерв'юеру.</a:t>
            </a:r>
          </a:p>
          <a:p>
            <a:pPr>
              <a:spcAft>
                <a:spcPts val="0"/>
              </a:spcAft>
            </a:pPr>
            <a:r>
              <a:rPr lang="uk-UA" dirty="0" smtClean="0">
                <a:latin typeface="+mn-lt"/>
              </a:rPr>
              <a:t>Не перебивайте. </a:t>
            </a:r>
          </a:p>
          <a:p>
            <a:pPr>
              <a:spcAft>
                <a:spcPts val="0"/>
              </a:spcAft>
            </a:pPr>
            <a:r>
              <a:rPr lang="uk-UA" dirty="0" smtClean="0">
                <a:latin typeface="+mn-lt"/>
              </a:rPr>
              <a:t>Делікатні питання (наприклад, кадрові) слід виносити на кінець інтерв’ю, коли співбесідник почувається комфортніше.</a:t>
            </a:r>
          </a:p>
          <a:p>
            <a:pPr>
              <a:spcAft>
                <a:spcPts val="0"/>
              </a:spcAft>
            </a:pPr>
            <a:r>
              <a:rPr lang="uk-UA" dirty="0" smtClean="0">
                <a:latin typeface="+mn-lt"/>
              </a:rPr>
              <a:t>Намагайтеся закінчити співбесіду на позитивній ноті.</a:t>
            </a:r>
          </a:p>
          <a:p>
            <a:pPr>
              <a:buFont typeface="Helvetica" pitchFamily="2" charset="0"/>
              <a:buNone/>
            </a:pPr>
            <a:endParaRPr lang="ru-RU" i="1" dirty="0" smtClean="0"/>
          </a:p>
        </p:txBody>
      </p:sp>
    </p:spTree>
    <p:extLst>
      <p:ext uri="{BB962C8B-B14F-4D97-AF65-F5344CB8AC3E}">
        <p14:creationId xmlns:p14="http://schemas.microsoft.com/office/powerpoint/2010/main" val="69828798"/>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510" y="161080"/>
            <a:ext cx="5930537" cy="875846"/>
          </a:xfrm>
        </p:spPr>
        <p:txBody>
          <a:bodyPr>
            <a:normAutofit/>
          </a:bodyPr>
          <a:lstStyle/>
          <a:p>
            <a:r>
              <a:rPr lang="uk-UA" dirty="0" smtClean="0">
                <a:latin typeface="+mn-lt"/>
              </a:rPr>
              <a:t>Анкетування</a:t>
            </a:r>
            <a:endParaRPr lang="uk-UA" i="1" dirty="0">
              <a:latin typeface="+mn-l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7" name="TextBox 6">
            <a:extLst>
              <a:ext uri="{FF2B5EF4-FFF2-40B4-BE49-F238E27FC236}">
                <a16:creationId xmlns:a16="http://schemas.microsoft.com/office/drawing/2014/main" id="{E424A93C-CE4F-4B2F-BE89-5D25C4142B68}"/>
              </a:ext>
            </a:extLst>
          </p:cNvPr>
          <p:cNvSpPr txBox="1"/>
          <p:nvPr/>
        </p:nvSpPr>
        <p:spPr>
          <a:xfrm>
            <a:off x="2043515" y="6018073"/>
            <a:ext cx="8819877" cy="461665"/>
          </a:xfrm>
          <a:prstGeom prst="rect">
            <a:avLst/>
          </a:prstGeom>
          <a:noFill/>
        </p:spPr>
        <p:txBody>
          <a:bodyPr wrap="square" rtlCol="0">
            <a:spAutoFit/>
          </a:bodyPr>
          <a:lstStyle/>
          <a:p>
            <a:r>
              <a:rPr lang="en-US" sz="1200" b="1" i="1" dirty="0">
                <a:solidFill>
                  <a:schemeClr val="accent1">
                    <a:lumMod val="50000"/>
                  </a:schemeClr>
                </a:solidFill>
              </a:rPr>
              <a:t>EU-funded project </a:t>
            </a:r>
            <a:endParaRPr lang="uk-UA" sz="1200" b="1" i="1" dirty="0">
              <a:solidFill>
                <a:schemeClr val="accent1">
                  <a:lumMod val="50000"/>
                </a:schemeClr>
              </a:solidFill>
            </a:endParaRPr>
          </a:p>
          <a:p>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sp>
        <p:nvSpPr>
          <p:cNvPr id="8" name="Номер слайда 7"/>
          <p:cNvSpPr>
            <a:spLocks noGrp="1"/>
          </p:cNvSpPr>
          <p:nvPr>
            <p:ph type="sldNum" sz="quarter" idx="12"/>
          </p:nvPr>
        </p:nvSpPr>
        <p:spPr/>
        <p:txBody>
          <a:bodyPr/>
          <a:lstStyle/>
          <a:p>
            <a:fld id="{9681E3D1-0EE9-7E4A-80CF-448C84F25691}" type="slidenum">
              <a:rPr lang="uk-UA" smtClean="0"/>
              <a:pPr/>
              <a:t>98</a:t>
            </a:fld>
            <a:endParaRPr lang="uk-UA"/>
          </a:p>
        </p:txBody>
      </p:sp>
      <p:graphicFrame>
        <p:nvGraphicFramePr>
          <p:cNvPr id="14" name="Схема 3">
            <a:extLst>
              <a:ext uri="{FF2B5EF4-FFF2-40B4-BE49-F238E27FC236}">
                <a16:creationId xmlns:a16="http://schemas.microsoft.com/office/drawing/2014/main" id="{7A3463FD-CC4B-2350-45FF-5B5B0B97B5A4}"/>
              </a:ext>
            </a:extLst>
          </p:cNvPr>
          <p:cNvGraphicFramePr/>
          <p:nvPr>
            <p:extLst>
              <p:ext uri="{D42A27DB-BD31-4B8C-83A1-F6EECF244321}">
                <p14:modId xmlns:p14="http://schemas.microsoft.com/office/powerpoint/2010/main" val="635971050"/>
              </p:ext>
            </p:extLst>
          </p:nvPr>
        </p:nvGraphicFramePr>
        <p:xfrm>
          <a:off x="625839" y="1256144"/>
          <a:ext cx="11002743" cy="465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3">
            <a:extLst>
              <a:ext uri="{FF2B5EF4-FFF2-40B4-BE49-F238E27FC236}">
                <a16:creationId xmlns:a16="http://schemas.microsoft.com/office/drawing/2014/main" id="{4E40BBA0-8CE0-15DA-2241-81BEBBEF383B}"/>
              </a:ext>
            </a:extLst>
          </p:cNvPr>
          <p:cNvSpPr>
            <a:spLocks noChangeArrowheads="1"/>
          </p:cNvSpPr>
          <p:nvPr/>
        </p:nvSpPr>
        <p:spPr bwMode="auto">
          <a:xfrm>
            <a:off x="-1" y="6697663"/>
            <a:ext cx="2657275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4585" y="27140"/>
            <a:ext cx="1190897" cy="1190897"/>
          </a:xfrm>
          <a:prstGeom prst="rect">
            <a:avLst/>
          </a:prstGeom>
        </p:spPr>
      </p:pic>
    </p:spTree>
    <p:extLst>
      <p:ext uri="{BB962C8B-B14F-4D97-AF65-F5344CB8AC3E}">
        <p14:creationId xmlns:p14="http://schemas.microsoft.com/office/powerpoint/2010/main" val="3710445116"/>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39" y="2110504"/>
            <a:ext cx="1865376" cy="1865376"/>
          </a:xfrm>
          <a:prstGeom prst="rect">
            <a:avLst/>
          </a:prstGeom>
        </p:spPr>
      </p:pic>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0123" y="4366990"/>
            <a:ext cx="1865376" cy="1865376"/>
          </a:xfrm>
          <a:prstGeom prst="rect">
            <a:avLst/>
          </a:prstGeom>
        </p:spPr>
      </p:pic>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826" y="1381614"/>
            <a:ext cx="1865376" cy="1865376"/>
          </a:xfrm>
          <a:prstGeom prst="rect">
            <a:avLst/>
          </a:prstGeom>
        </p:spPr>
      </p:pic>
      <p:sp>
        <p:nvSpPr>
          <p:cNvPr id="2" name="Title 1"/>
          <p:cNvSpPr>
            <a:spLocks noGrp="1"/>
          </p:cNvSpPr>
          <p:nvPr>
            <p:ph type="title"/>
          </p:nvPr>
        </p:nvSpPr>
        <p:spPr>
          <a:xfrm>
            <a:off x="625839" y="420192"/>
            <a:ext cx="7377338" cy="743676"/>
          </a:xfrm>
        </p:spPr>
        <p:txBody>
          <a:bodyPr>
            <a:noAutofit/>
          </a:bodyPr>
          <a:lstStyle/>
          <a:p>
            <a:r>
              <a:rPr lang="uk-UA" dirty="0">
                <a:latin typeface="+mn-lt"/>
              </a:rPr>
              <a:t>Як формулювати питання анкети?</a:t>
            </a:r>
            <a:endParaRPr lang="uk-UA" sz="2400" i="1" dirty="0">
              <a:latin typeface="+mn-lt"/>
            </a:endParaRPr>
          </a:p>
        </p:txBody>
      </p:sp>
      <p:sp>
        <p:nvSpPr>
          <p:cNvPr id="10" name="TextBox 9"/>
          <p:cNvSpPr txBox="1"/>
          <p:nvPr/>
        </p:nvSpPr>
        <p:spPr>
          <a:xfrm>
            <a:off x="2043515" y="6018073"/>
            <a:ext cx="8819877" cy="461665"/>
          </a:xfrm>
          <a:prstGeom prst="rect">
            <a:avLst/>
          </a:prstGeom>
          <a:noFill/>
        </p:spPr>
        <p:txBody>
          <a:bodyPr wrap="square" rtlCol="0">
            <a:spAutoFit/>
          </a:bodyPr>
          <a:lstStyle/>
          <a:p>
            <a:pPr algn="l" rtl="0"/>
            <a:r>
              <a:rPr lang="en-US" sz="1200" b="1" i="1" dirty="0">
                <a:solidFill>
                  <a:schemeClr val="accent1">
                    <a:lumMod val="50000"/>
                  </a:schemeClr>
                </a:solidFill>
              </a:rPr>
              <a:t>EU-funded project </a:t>
            </a:r>
            <a:endParaRPr lang="uk-UA" sz="1200" b="1" i="1" dirty="0">
              <a:solidFill>
                <a:schemeClr val="accent1">
                  <a:lumMod val="50000"/>
                </a:schemeClr>
              </a:solidFill>
            </a:endParaRPr>
          </a:p>
          <a:p>
            <a:pPr algn="l" rtl="0"/>
            <a:r>
              <a:rPr lang="en-US" sz="1200" b="1" i="1" dirty="0">
                <a:solidFill>
                  <a:schemeClr val="accent1">
                    <a:lumMod val="50000"/>
                  </a:schemeClr>
                </a:solidFill>
              </a:rPr>
              <a:t>“Strengthening Capacities in External Audit in Line with International Standards”</a:t>
            </a:r>
            <a:endParaRPr lang="x-none" sz="1200" b="1" i="1" dirty="0">
              <a:solidFill>
                <a:schemeClr val="accent1">
                  <a:lumMod val="50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9" y="6092894"/>
            <a:ext cx="1234860" cy="305127"/>
          </a:xfrm>
          <a:prstGeom prst="rect">
            <a:avLst/>
          </a:prstGeom>
        </p:spPr>
      </p:pic>
      <p:sp>
        <p:nvSpPr>
          <p:cNvPr id="3" name="Номер слайда 2"/>
          <p:cNvSpPr>
            <a:spLocks noGrp="1"/>
          </p:cNvSpPr>
          <p:nvPr>
            <p:ph type="sldNum" sz="quarter" idx="12"/>
          </p:nvPr>
        </p:nvSpPr>
        <p:spPr/>
        <p:txBody>
          <a:bodyPr/>
          <a:lstStyle/>
          <a:p>
            <a:fld id="{9681E3D1-0EE9-7E4A-80CF-448C84F25691}" type="slidenum">
              <a:rPr lang="uk-UA" smtClean="0"/>
              <a:t>99</a:t>
            </a:fld>
            <a:endParaRPr lang="uk-UA"/>
          </a:p>
        </p:txBody>
      </p:sp>
      <p:sp>
        <p:nvSpPr>
          <p:cNvPr id="11" name="Содержимое 2"/>
          <p:cNvSpPr>
            <a:spLocks noGrp="1"/>
          </p:cNvSpPr>
          <p:nvPr>
            <p:ph idx="1"/>
          </p:nvPr>
        </p:nvSpPr>
        <p:spPr>
          <a:xfrm>
            <a:off x="2273660" y="1230956"/>
            <a:ext cx="8176626" cy="3840481"/>
          </a:xfrm>
        </p:spPr>
        <p:txBody>
          <a:bodyPr>
            <a:normAutofit fontScale="25000" lnSpcReduction="20000"/>
          </a:bodyPr>
          <a:lstStyle/>
          <a:p>
            <a:pPr>
              <a:lnSpc>
                <a:spcPct val="120000"/>
              </a:lnSpc>
              <a:spcAft>
                <a:spcPts val="0"/>
              </a:spcAft>
              <a:buNone/>
            </a:pPr>
            <a:r>
              <a:rPr lang="uk-UA" sz="9600" b="1" i="1" dirty="0" smtClean="0">
                <a:latin typeface="+mn-lt"/>
              </a:rPr>
              <a:t>Типи питань:</a:t>
            </a:r>
          </a:p>
          <a:p>
            <a:pPr>
              <a:lnSpc>
                <a:spcPct val="120000"/>
              </a:lnSpc>
              <a:spcAft>
                <a:spcPts val="0"/>
              </a:spcAft>
              <a:buFont typeface="Wingdings" pitchFamily="2" charset="2"/>
              <a:buChar char="Ø"/>
            </a:pPr>
            <a:r>
              <a:rPr lang="uk-UA" sz="9600" dirty="0" smtClean="0">
                <a:latin typeface="+mn-lt"/>
              </a:rPr>
              <a:t> відкриті (питання </a:t>
            </a:r>
            <a:r>
              <a:rPr lang="uk-UA" sz="9600" dirty="0" err="1" smtClean="0">
                <a:latin typeface="+mn-lt"/>
              </a:rPr>
              <a:t>формулюється</a:t>
            </a:r>
            <a:r>
              <a:rPr lang="uk-UA" sz="9600" dirty="0" smtClean="0">
                <a:latin typeface="+mn-lt"/>
              </a:rPr>
              <a:t> таким чином, що респондент має змогу відповісти на нього своїми словами); </a:t>
            </a:r>
          </a:p>
          <a:p>
            <a:pPr>
              <a:lnSpc>
                <a:spcPct val="120000"/>
              </a:lnSpc>
              <a:spcAft>
                <a:spcPts val="0"/>
              </a:spcAft>
              <a:buFont typeface="Wingdings" pitchFamily="2" charset="2"/>
              <a:buChar char="Ø"/>
            </a:pPr>
            <a:r>
              <a:rPr lang="uk-UA" sz="9600" dirty="0" smtClean="0">
                <a:latin typeface="+mn-lt"/>
              </a:rPr>
              <a:t>закриті (питання формулюють з варіантами відповідей на нього); </a:t>
            </a:r>
          </a:p>
          <a:p>
            <a:pPr>
              <a:lnSpc>
                <a:spcPct val="120000"/>
              </a:lnSpc>
              <a:spcAft>
                <a:spcPts val="0"/>
              </a:spcAft>
              <a:buFont typeface="Wingdings" pitchFamily="2" charset="2"/>
              <a:buChar char="Ø"/>
            </a:pPr>
            <a:r>
              <a:rPr lang="uk-UA" sz="9600" dirty="0" smtClean="0">
                <a:latin typeface="+mn-lt"/>
              </a:rPr>
              <a:t>напівзакриті (напіввідкриті) (питання передбачають наявність варіантів відповідей та містять варіант самостійної відповіді).</a:t>
            </a:r>
            <a:endParaRPr lang="uk-UA" sz="9600" dirty="0">
              <a:latin typeface="+mn-lt"/>
            </a:endParaRPr>
          </a:p>
        </p:txBody>
      </p:sp>
    </p:spTree>
    <p:extLst>
      <p:ext uri="{BB962C8B-B14F-4D97-AF65-F5344CB8AC3E}">
        <p14:creationId xmlns:p14="http://schemas.microsoft.com/office/powerpoint/2010/main" val="162946835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3462</TotalTime>
  <Words>9013</Words>
  <Application>Microsoft Office PowerPoint</Application>
  <PresentationFormat>Широкоэкранный</PresentationFormat>
  <Paragraphs>951</Paragraphs>
  <Slides>103</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103</vt:i4>
      </vt:variant>
    </vt:vector>
  </HeadingPairs>
  <TitlesOfParts>
    <vt:vector size="113" baseType="lpstr">
      <vt:lpstr>SimSun</vt:lpstr>
      <vt:lpstr>Arial</vt:lpstr>
      <vt:lpstr>Calibri</vt:lpstr>
      <vt:lpstr>Calibri Light</vt:lpstr>
      <vt:lpstr>Helvetica</vt:lpstr>
      <vt:lpstr>Raleway</vt:lpstr>
      <vt:lpstr>Symbol</vt:lpstr>
      <vt:lpstr>Times New Roman</vt:lpstr>
      <vt:lpstr>Wingdings</vt:lpstr>
      <vt:lpstr>Office Theme</vt:lpstr>
      <vt:lpstr>EU PROJECT IMPLEMENTATION External Audit in Line with International Standards</vt:lpstr>
      <vt:lpstr>Наш план:</vt:lpstr>
      <vt:lpstr>Вимоги ISSAI:</vt:lpstr>
      <vt:lpstr>Особливості:</vt:lpstr>
      <vt:lpstr>Дії аудиторів на етапі планування:</vt:lpstr>
      <vt:lpstr>Розуміння правового середовища об’єкта контролю:</vt:lpstr>
      <vt:lpstr>Джерела інформації для отримання належного розуміння об’єкта контролю:</vt:lpstr>
      <vt:lpstr>Джерела, з яких можна отримати інформацію про предмет аудиту:</vt:lpstr>
      <vt:lpstr>Розуміння аудиторами об’єкта контролю та його діяльності має бути зосереджено на тих елементах:</vt:lpstr>
      <vt:lpstr>Для отримання розуміння законодавства, яке регулює предмет аудиту, потрібно уточнити таку інформацію:</vt:lpstr>
      <vt:lpstr>Розуміння ІТ-середовища предмета аудиту та / або об’єкта контролю:</vt:lpstr>
      <vt:lpstr>Презентация PowerPoint</vt:lpstr>
      <vt:lpstr>Вимоги ISSAI:</vt:lpstr>
      <vt:lpstr>Оцінка внутрішнього контролю</vt:lpstr>
      <vt:lpstr>Презентация PowerPoint</vt:lpstr>
      <vt:lpstr>Система внутрішнього контролю розпорядників бюджетних коштів</vt:lpstr>
      <vt:lpstr>Важливо пам’ятати!</vt:lpstr>
      <vt:lpstr>Елементи системи внутрішнього контролю</vt:lpstr>
      <vt:lpstr>Елементи системи внутрішнього контролю (продовження)</vt:lpstr>
      <vt:lpstr>Аудитор повинен визначити, чи зафіксовано внутрішніми документами:</vt:lpstr>
      <vt:lpstr>Виявлення ризиків системи внутрішнього контролю</vt:lpstr>
      <vt:lpstr>Оцінка внутрішнього середовища</vt:lpstr>
      <vt:lpstr>Оцінка управління ризиками</vt:lpstr>
      <vt:lpstr>Оцінка заходів контролю</vt:lpstr>
      <vt:lpstr>Оцінка інформації та комунікації</vt:lpstr>
      <vt:lpstr>Оцінка моніторингу</vt:lpstr>
      <vt:lpstr>Презентация PowerPoint</vt:lpstr>
      <vt:lpstr>Презентация PowerPoint</vt:lpstr>
      <vt:lpstr>Презентация PowerPoint</vt:lpstr>
      <vt:lpstr>Вимоги ISSAI:</vt:lpstr>
      <vt:lpstr>Вимоги ISSAI:</vt:lpstr>
      <vt:lpstr>Шахрайство в державному секторі</vt:lpstr>
      <vt:lpstr>Основні терміни</vt:lpstr>
      <vt:lpstr>Ключові елементи шахрайства  («трикутник шахрайства»)</vt:lpstr>
      <vt:lpstr>Виявлення ризику шахрайства</vt:lpstr>
      <vt:lpstr>Приклади «червоних прапорців»</vt:lpstr>
      <vt:lpstr>Важливо!</vt:lpstr>
      <vt:lpstr>Презентация PowerPoint</vt:lpstr>
      <vt:lpstr>Презентация PowerPoint</vt:lpstr>
      <vt:lpstr>Вимоги ISSAI:</vt:lpstr>
      <vt:lpstr>Загальні підходи до визначення суттєвості</vt:lpstr>
      <vt:lpstr>Приклад:</vt:lpstr>
      <vt:lpstr>Загальні підходи до визначення суттєвості</vt:lpstr>
      <vt:lpstr>Якісна характеристика суттєвості</vt:lpstr>
      <vt:lpstr>Кількісна характеристика суттєвості</vt:lpstr>
      <vt:lpstr>Вимоги ISSAI:</vt:lpstr>
      <vt:lpstr>Загальні підходи до визначення вибірки</vt:lpstr>
      <vt:lpstr>Приклад:</vt:lpstr>
      <vt:lpstr>Загальні підходи до визначення вибірки</vt:lpstr>
      <vt:lpstr>Приклад:</vt:lpstr>
      <vt:lpstr>Якісна (нестатистична) вибірка:</vt:lpstr>
      <vt:lpstr>Взаємозв’язок розміру вибірки та рівня надійності системи внутрішнього контролю об’єкта контролю*</vt:lpstr>
      <vt:lpstr>Приклад:</vt:lpstr>
      <vt:lpstr>Приклад (продовження):</vt:lpstr>
      <vt:lpstr>Приклад (продовження):</vt:lpstr>
      <vt:lpstr>Кількісна (статистична) вибірка:</vt:lpstr>
      <vt:lpstr>Приклад:</vt:lpstr>
      <vt:lpstr>Презентация PowerPoint</vt:lpstr>
      <vt:lpstr>Презентация PowerPoint</vt:lpstr>
      <vt:lpstr>Презентация PowerPoint</vt:lpstr>
      <vt:lpstr>Наш план:</vt:lpstr>
      <vt:lpstr>Вимоги ISSAI:</vt:lpstr>
      <vt:lpstr>План (програма) аудиту відповідності</vt:lpstr>
      <vt:lpstr>При підготовці плану (програми) аудитори досліджують такі питання:</vt:lpstr>
      <vt:lpstr>Розробка плану аудиту</vt:lpstr>
      <vt:lpstr>Розробка плану аудиту (продовження)</vt:lpstr>
      <vt:lpstr>Розробка плану аудиту (продовження)</vt:lpstr>
      <vt:lpstr>Оновлення плану аудиту</vt:lpstr>
      <vt:lpstr>Програми аудиту</vt:lpstr>
      <vt:lpstr>Презентация PowerPoint</vt:lpstr>
      <vt:lpstr>Презентация PowerPoint</vt:lpstr>
      <vt:lpstr>Наш план:</vt:lpstr>
      <vt:lpstr>Вимоги ISSAI:</vt:lpstr>
      <vt:lpstr>Аудиторські докази</vt:lpstr>
      <vt:lpstr>Методи отримання аудиторських доказів</vt:lpstr>
      <vt:lpstr>Характеристика аудиторських доказів</vt:lpstr>
      <vt:lpstr>Взаємозв’язок між компонентами аудиторського ризику та обсягами аудиторських доказів </vt:lpstr>
      <vt:lpstr>Джерела та приклади аудиторських доказів</vt:lpstr>
      <vt:lpstr>Види аудиторських доказів, процедури їх збору та міркування аудитора щодо їх доречності</vt:lpstr>
      <vt:lpstr>Фактори впливу на надійність аудиторських доказів</vt:lpstr>
      <vt:lpstr>Процес отримання аудиторських доказів</vt:lpstr>
      <vt:lpstr>Використання методів збору аудиторських доказів для проведення процедур по суті</vt:lpstr>
      <vt:lpstr>Документування аудиторських процедур </vt:lpstr>
      <vt:lpstr>Документація з аудиторських процедур повинна містити:</vt:lpstr>
      <vt:lpstr>Презентация PowerPoint</vt:lpstr>
      <vt:lpstr>Презентация PowerPoint</vt:lpstr>
      <vt:lpstr>Презентация PowerPoint</vt:lpstr>
      <vt:lpstr>Спостереження</vt:lpstr>
      <vt:lpstr>Спостереження</vt:lpstr>
      <vt:lpstr>Інспектування</vt:lpstr>
      <vt:lpstr>Запит</vt:lpstr>
      <vt:lpstr>Запит</vt:lpstr>
      <vt:lpstr>Інтерв'ю </vt:lpstr>
      <vt:lpstr>Організація проведення інтерв'ю</vt:lpstr>
      <vt:lpstr>Інтерв'ю: підготовчі дії</vt:lpstr>
      <vt:lpstr>Інтерв’ю: документування і оцінка результатів</vt:lpstr>
      <vt:lpstr>Інтерв’ю: психологічні аспекти</vt:lpstr>
      <vt:lpstr>Анкетування</vt:lpstr>
      <vt:lpstr>Як формулювати питання анкети?</vt:lpstr>
      <vt:lpstr>Як формулювати питання анкети?</vt:lpstr>
      <vt:lpstr>Оформлення анкети</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Lybenska</dc:creator>
  <cp:lastModifiedBy>User</cp:lastModifiedBy>
  <cp:revision>516</cp:revision>
  <dcterms:created xsi:type="dcterms:W3CDTF">2018-02-22T15:14:00Z</dcterms:created>
  <dcterms:modified xsi:type="dcterms:W3CDTF">2022-10-03T13:32:28Z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1049-11.2.0.10223</vt:lpwstr>
  </property>
</Properties>
</file>