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25.02.21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283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25.02.21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849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25.02.21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171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25.02.21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503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25.02.21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324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25.02.21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501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25.02.21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929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25.02.21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78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25.02.21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550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25.02.21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408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25.02.21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907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2F99-263A-4576-8216-4D02ACCC22D2}" type="datetimeFigureOut">
              <a:rPr lang="uk-UA" smtClean="0"/>
              <a:t>25.02.21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270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Каскад потреб споживачів</a:t>
            </a:r>
          </a:p>
        </p:txBody>
      </p:sp>
    </p:spTree>
    <p:extLst>
      <p:ext uri="{BB962C8B-B14F-4D97-AF65-F5344CB8AC3E}">
        <p14:creationId xmlns:p14="http://schemas.microsoft.com/office/powerpoint/2010/main" val="85673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7995" y="-243408"/>
            <a:ext cx="10241778" cy="6912768"/>
          </a:xfrm>
        </p:spPr>
      </p:pic>
    </p:spTree>
    <p:extLst>
      <p:ext uri="{BB962C8B-B14F-4D97-AF65-F5344CB8AC3E}">
        <p14:creationId xmlns:p14="http://schemas.microsoft.com/office/powerpoint/2010/main" val="63541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832AA9-BAEC-0440-A60F-34D64C7ED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/>
            <a:r>
              <a:rPr lang="ru-RU" dirty="0"/>
              <a:t>Р</a:t>
            </a:r>
            <a:r>
              <a:rPr lang="ru-UA" dirty="0"/>
              <a:t>есурси підприємства</a:t>
            </a:r>
          </a:p>
          <a:p>
            <a:pPr algn="ctr"/>
            <a:r>
              <a:rPr lang="ru-RU" dirty="0"/>
              <a:t>О</a:t>
            </a:r>
            <a:r>
              <a:rPr lang="ru-UA" dirty="0"/>
              <a:t>сяжні (фізичні активи; фінансові ресурси)</a:t>
            </a:r>
          </a:p>
          <a:p>
            <a:r>
              <a:rPr lang="ru-UA" dirty="0"/>
              <a:t>Неосяжні ресурси (Нематеріальні активи, організаційні ресурси, знання, людські ресурси, ринкові можливості)</a:t>
            </a:r>
          </a:p>
          <a:p>
            <a:endParaRPr lang="ru-UA" dirty="0"/>
          </a:p>
          <a:p>
            <a:endParaRPr lang="ru-UA" dirty="0"/>
          </a:p>
          <a:p>
            <a:pPr algn="ctr"/>
            <a:r>
              <a:rPr lang="ru-UA"/>
              <a:t>Виділити окремо які ресурси є стратегічними для вашого підприємства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909707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</Words>
  <Application>Microsoft Macintosh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Каскад потреб споживачів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Каскад потреб споживачів</dc:title>
  <dc:creator>Anonim from Hacapetovka</dc:creator>
  <cp:lastModifiedBy>Александр Ткачук</cp:lastModifiedBy>
  <cp:revision>2</cp:revision>
  <dcterms:created xsi:type="dcterms:W3CDTF">2021-02-24T15:14:37Z</dcterms:created>
  <dcterms:modified xsi:type="dcterms:W3CDTF">2021-02-25T11:39:28Z</dcterms:modified>
</cp:coreProperties>
</file>