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4" r:id="rId3"/>
    <p:sldId id="348" r:id="rId4"/>
    <p:sldId id="36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66" r:id="rId25"/>
    <p:sldId id="368" r:id="rId26"/>
    <p:sldId id="370" r:id="rId27"/>
    <p:sldId id="371" r:id="rId28"/>
    <p:sldId id="372" r:id="rId29"/>
    <p:sldId id="373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22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7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640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9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2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20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3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84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6E03-9A6F-4D5B-A053-1805D7046A71}" type="datetimeFigureOut">
              <a:rPr lang="uk-UA" smtClean="0"/>
              <a:pPr/>
              <a:t>07.10.2025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F9988B-3ADB-4DFA-BFD6-68D705285BA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95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805" y="1010193"/>
            <a:ext cx="10528663" cy="368507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Тема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Організація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внутрішнього</a:t>
            </a:r>
            <a:r>
              <a:rPr lang="ru-RU" sz="2800" dirty="0">
                <a:solidFill>
                  <a:schemeClr val="tx1"/>
                </a:solidFill>
              </a:rPr>
              <a:t> контролю 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err="1">
                <a:solidFill>
                  <a:schemeClr val="tx1"/>
                </a:solidFill>
              </a:rPr>
              <a:t>розпорядниками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коштів</a:t>
            </a:r>
            <a:r>
              <a:rPr lang="ru-RU" sz="2800" dirty="0">
                <a:solidFill>
                  <a:schemeClr val="tx1"/>
                </a:solidFill>
              </a:rPr>
              <a:t> державного бюджету </a:t>
            </a:r>
            <a:br>
              <a:rPr lang="ru-RU" sz="4400" dirty="0">
                <a:solidFill>
                  <a:schemeClr val="tx1"/>
                </a:solidFill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4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BFD26F-77F6-A5E6-75B0-07A5A416E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744" y="2382044"/>
            <a:ext cx="8210550" cy="3438525"/>
          </a:xfrm>
        </p:spPr>
      </p:pic>
    </p:spTree>
    <p:extLst>
      <p:ext uri="{BB962C8B-B14F-4D97-AF65-F5344CB8AC3E}">
        <p14:creationId xmlns:p14="http://schemas.microsoft.com/office/powerpoint/2010/main" val="13229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6B15D8-C5E5-70DB-ED7B-28478535F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795" y="1180408"/>
            <a:ext cx="6535189" cy="4861618"/>
          </a:xfrm>
        </p:spPr>
      </p:pic>
    </p:spTree>
    <p:extLst>
      <p:ext uri="{BB962C8B-B14F-4D97-AF65-F5344CB8AC3E}">
        <p14:creationId xmlns:p14="http://schemas.microsoft.com/office/powerpoint/2010/main" val="159622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7A1B99-1D6E-E6C8-AFB5-A7E75E831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444" y="2401094"/>
            <a:ext cx="8439150" cy="3400425"/>
          </a:xfrm>
        </p:spPr>
      </p:pic>
    </p:spTree>
    <p:extLst>
      <p:ext uri="{BB962C8B-B14F-4D97-AF65-F5344CB8AC3E}">
        <p14:creationId xmlns:p14="http://schemas.microsoft.com/office/powerpoint/2010/main" val="4021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64518-A7E4-B28A-F391-AD640BD3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00F01F-ADF6-AE64-AD56-8A23C3488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344" y="2229644"/>
            <a:ext cx="7753350" cy="3743325"/>
          </a:xfrm>
        </p:spPr>
      </p:pic>
    </p:spTree>
    <p:extLst>
      <p:ext uri="{BB962C8B-B14F-4D97-AF65-F5344CB8AC3E}">
        <p14:creationId xmlns:p14="http://schemas.microsoft.com/office/powerpoint/2010/main" val="17585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137A89-CE4F-8261-F8CD-298088303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356" y="1488831"/>
            <a:ext cx="8315325" cy="4360313"/>
          </a:xfrm>
        </p:spPr>
      </p:pic>
    </p:spTree>
    <p:extLst>
      <p:ext uri="{BB962C8B-B14F-4D97-AF65-F5344CB8AC3E}">
        <p14:creationId xmlns:p14="http://schemas.microsoft.com/office/powerpoint/2010/main" val="8940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57CD19-8FF6-E133-8137-52BBF683E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198" y="2160588"/>
            <a:ext cx="7891642" cy="3881437"/>
          </a:xfrm>
        </p:spPr>
      </p:pic>
    </p:spTree>
    <p:extLst>
      <p:ext uri="{BB962C8B-B14F-4D97-AF65-F5344CB8AC3E}">
        <p14:creationId xmlns:p14="http://schemas.microsoft.com/office/powerpoint/2010/main" val="20364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E510D0-F7BE-E54E-2F15-6181179E4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31" y="2634456"/>
            <a:ext cx="8486775" cy="2933700"/>
          </a:xfrm>
        </p:spPr>
      </p:pic>
    </p:spTree>
    <p:extLst>
      <p:ext uri="{BB962C8B-B14F-4D97-AF65-F5344CB8AC3E}">
        <p14:creationId xmlns:p14="http://schemas.microsoft.com/office/powerpoint/2010/main" val="16467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6754F6-E2D5-7DF5-B258-0889F3B1C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229" y="723208"/>
            <a:ext cx="7148946" cy="5318818"/>
          </a:xfrm>
        </p:spPr>
      </p:pic>
    </p:spTree>
    <p:extLst>
      <p:ext uri="{BB962C8B-B14F-4D97-AF65-F5344CB8AC3E}">
        <p14:creationId xmlns:p14="http://schemas.microsoft.com/office/powerpoint/2010/main" val="13351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32EC39-FBA2-E570-2D39-57994DD99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256" y="2453481"/>
            <a:ext cx="8391525" cy="3295650"/>
          </a:xfrm>
        </p:spPr>
      </p:pic>
    </p:spTree>
    <p:extLst>
      <p:ext uri="{BB962C8B-B14F-4D97-AF65-F5344CB8AC3E}">
        <p14:creationId xmlns:p14="http://schemas.microsoft.com/office/powerpoint/2010/main" val="5934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828102-9C5A-4CF0-84F0-1969B1669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922714"/>
            <a:ext cx="7365076" cy="5119312"/>
          </a:xfrm>
        </p:spPr>
      </p:pic>
    </p:spTree>
    <p:extLst>
      <p:ext uri="{BB962C8B-B14F-4D97-AF65-F5344CB8AC3E}">
        <p14:creationId xmlns:p14="http://schemas.microsoft.com/office/powerpoint/2010/main" val="38065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E1BDE7-3D6B-9313-C4F4-5EE173DD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98764"/>
            <a:ext cx="8404167" cy="59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39ECA0-6E73-A47E-B44E-39FF72902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322" y="1005840"/>
            <a:ext cx="6703107" cy="5036185"/>
          </a:xfrm>
        </p:spPr>
      </p:pic>
    </p:spTree>
    <p:extLst>
      <p:ext uri="{BB962C8B-B14F-4D97-AF65-F5344CB8AC3E}">
        <p14:creationId xmlns:p14="http://schemas.microsoft.com/office/powerpoint/2010/main" val="42384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DA0B61-34AA-B2AD-8967-9FE3E8705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690" y="2160588"/>
            <a:ext cx="7216658" cy="3881437"/>
          </a:xfrm>
        </p:spPr>
      </p:pic>
    </p:spTree>
    <p:extLst>
      <p:ext uri="{BB962C8B-B14F-4D97-AF65-F5344CB8AC3E}">
        <p14:creationId xmlns:p14="http://schemas.microsoft.com/office/powerpoint/2010/main" val="23427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E11D48-6AC2-85CB-4691-A34246451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84" y="831274"/>
            <a:ext cx="6450676" cy="5210752"/>
          </a:xfrm>
        </p:spPr>
      </p:pic>
    </p:spTree>
    <p:extLst>
      <p:ext uri="{BB962C8B-B14F-4D97-AF65-F5344CB8AC3E}">
        <p14:creationId xmlns:p14="http://schemas.microsoft.com/office/powerpoint/2010/main" val="40724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DC9E4D-5B7A-F93C-C724-9D6C99862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105" y="1263536"/>
            <a:ext cx="8042084" cy="4778490"/>
          </a:xfrm>
        </p:spPr>
      </p:pic>
    </p:spTree>
    <p:extLst>
      <p:ext uri="{BB962C8B-B14F-4D97-AF65-F5344CB8AC3E}">
        <p14:creationId xmlns:p14="http://schemas.microsoft.com/office/powerpoint/2010/main" val="41067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16425-B655-0AEA-C8B5-0EF37819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71B1E9DF-B5D0-F775-58D5-908324CED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494" y="2177256"/>
            <a:ext cx="8401050" cy="3848100"/>
          </a:xfrm>
        </p:spPr>
      </p:pic>
    </p:spTree>
    <p:extLst>
      <p:ext uri="{BB962C8B-B14F-4D97-AF65-F5344CB8AC3E}">
        <p14:creationId xmlns:p14="http://schemas.microsoft.com/office/powerpoint/2010/main" val="14948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95DD3D-C008-E75C-7526-8A77C3390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70" y="1695796"/>
            <a:ext cx="7903697" cy="4346229"/>
          </a:xfrm>
        </p:spPr>
      </p:pic>
    </p:spTree>
    <p:extLst>
      <p:ext uri="{BB962C8B-B14F-4D97-AF65-F5344CB8AC3E}">
        <p14:creationId xmlns:p14="http://schemas.microsoft.com/office/powerpoint/2010/main" val="28829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F78A39-9E30-30B7-1F33-A185BAE11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69" y="2591594"/>
            <a:ext cx="8343900" cy="3019425"/>
          </a:xfrm>
        </p:spPr>
      </p:pic>
    </p:spTree>
    <p:extLst>
      <p:ext uri="{BB962C8B-B14F-4D97-AF65-F5344CB8AC3E}">
        <p14:creationId xmlns:p14="http://schemas.microsoft.com/office/powerpoint/2010/main" val="2845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C3525-3DC2-DBA3-26EA-FEEACAB2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A958E-D42E-0A97-8AB3-7A84BF11B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920" y="2160588"/>
            <a:ext cx="8148198" cy="3881437"/>
          </a:xfrm>
        </p:spPr>
      </p:pic>
    </p:spTree>
    <p:extLst>
      <p:ext uri="{BB962C8B-B14F-4D97-AF65-F5344CB8AC3E}">
        <p14:creationId xmlns:p14="http://schemas.microsoft.com/office/powerpoint/2010/main" val="3605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992227-304C-69DE-7B37-DD1B12F8C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994" y="773084"/>
            <a:ext cx="7157258" cy="5268941"/>
          </a:xfrm>
        </p:spPr>
      </p:pic>
    </p:spTree>
    <p:extLst>
      <p:ext uri="{BB962C8B-B14F-4D97-AF65-F5344CB8AC3E}">
        <p14:creationId xmlns:p14="http://schemas.microsoft.com/office/powerpoint/2010/main" val="1062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92AD8-C6F6-4428-4C06-DA5810F3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B8743-2C97-0B49-C068-029241C19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5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C25DD1-B34F-DD66-11B0-821CB4382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1219" y="2296319"/>
            <a:ext cx="8229600" cy="35528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321413-8D23-66C9-1A80-6BBF3354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1247775"/>
            <a:ext cx="8861367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04CF47-0CA9-3FC6-E95F-395028C68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8" y="689956"/>
            <a:ext cx="8512233" cy="5352069"/>
          </a:xfrm>
        </p:spPr>
      </p:pic>
    </p:spTree>
    <p:extLst>
      <p:ext uri="{BB962C8B-B14F-4D97-AF65-F5344CB8AC3E}">
        <p14:creationId xmlns:p14="http://schemas.microsoft.com/office/powerpoint/2010/main" val="10291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C3A780-2EC3-3634-D7A9-B3C1FC825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594" y="3134519"/>
            <a:ext cx="8324850" cy="1933575"/>
          </a:xfrm>
        </p:spPr>
      </p:pic>
    </p:spTree>
    <p:extLst>
      <p:ext uri="{BB962C8B-B14F-4D97-AF65-F5344CB8AC3E}">
        <p14:creationId xmlns:p14="http://schemas.microsoft.com/office/powerpoint/2010/main" val="327783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6DE1A1-E9C1-D125-5FAC-55CFAB048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066" y="2160588"/>
            <a:ext cx="7727906" cy="3881437"/>
          </a:xfrm>
        </p:spPr>
      </p:pic>
    </p:spTree>
    <p:extLst>
      <p:ext uri="{BB962C8B-B14F-4D97-AF65-F5344CB8AC3E}">
        <p14:creationId xmlns:p14="http://schemas.microsoft.com/office/powerpoint/2010/main" val="333280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A831C4-03F4-0D2D-AB3B-4C18E56AA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535" y="1014154"/>
            <a:ext cx="7218654" cy="5027872"/>
          </a:xfrm>
        </p:spPr>
      </p:pic>
    </p:spTree>
    <p:extLst>
      <p:ext uri="{BB962C8B-B14F-4D97-AF65-F5344CB8AC3E}">
        <p14:creationId xmlns:p14="http://schemas.microsoft.com/office/powerpoint/2010/main" val="3809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7D082A-DC43-92D1-29D6-02219831C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083" y="2160588"/>
            <a:ext cx="7921872" cy="3881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8DE95-EDE2-3841-11E9-5FA28893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452562"/>
            <a:ext cx="80676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</TotalTime>
  <Words>11</Words>
  <Application>Microsoft Office PowerPoint</Application>
  <PresentationFormat>Широкоэкранный</PresentationFormat>
  <Paragraphs>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Грань</vt:lpstr>
      <vt:lpstr>Тема  Організація внутрішнього контролю  розпорядниками коштів державного бюджету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Оцінювання результативності фінансово-господарської діяльності та системи мотивації</dc:title>
  <dc:creator>Прохорчук Наталія Олегівна</dc:creator>
  <cp:lastModifiedBy>Користувач</cp:lastModifiedBy>
  <cp:revision>58</cp:revision>
  <dcterms:created xsi:type="dcterms:W3CDTF">2022-09-21T08:48:38Z</dcterms:created>
  <dcterms:modified xsi:type="dcterms:W3CDTF">2025-10-07T19:27:47Z</dcterms:modified>
</cp:coreProperties>
</file>