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59" r:id="rId1"/>
  </p:sldMasterIdLst>
  <p:notesMasterIdLst>
    <p:notesMasterId r:id="rId15"/>
  </p:notesMasterIdLst>
  <p:sldIdLst>
    <p:sldId id="256" r:id="rId2"/>
    <p:sldId id="266" r:id="rId3"/>
    <p:sldId id="267" r:id="rId4"/>
    <p:sldId id="268" r:id="rId5"/>
    <p:sldId id="257" r:id="rId6"/>
    <p:sldId id="264" r:id="rId7"/>
    <p:sldId id="265" r:id="rId8"/>
    <p:sldId id="258" r:id="rId9"/>
    <p:sldId id="259" r:id="rId10"/>
    <p:sldId id="260" r:id="rId11"/>
    <p:sldId id="261" r:id="rId12"/>
    <p:sldId id="262" r:id="rId13"/>
    <p:sldId id="263" r:id="rId14"/>
  </p:sldIdLst>
  <p:sldSz cx="14630400" cy="8229600"/>
  <p:notesSz cx="8229600" cy="14630400"/>
  <p:embeddedFontLst>
    <p:embeddedFont>
      <p:font typeface="Trebuchet MS" panose="020B0603020202020204" pitchFamily="34" charset="0"/>
      <p:regular r:id="rId16"/>
      <p:bold r:id="rId17"/>
      <p:italic r:id="rId18"/>
      <p:boldItalic r:id="rId19"/>
    </p:embeddedFont>
    <p:embeddedFont>
      <p:font typeface="Outfit Extra Bold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Arimo" panose="020B0604020202020204" charset="0"/>
      <p:regular r:id="rId25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4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11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82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30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1"/>
          <p:cNvSpPr txBox="1">
            <a:spLocks noGrp="1"/>
          </p:cNvSpPr>
          <p:nvPr>
            <p:ph type="ctrTitle"/>
          </p:nvPr>
        </p:nvSpPr>
        <p:spPr>
          <a:xfrm>
            <a:off x="1036320" y="1737360"/>
            <a:ext cx="12557760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7" name="Google Shape;17;p41"/>
          <p:cNvSpPr txBox="1">
            <a:spLocks noGrp="1"/>
          </p:cNvSpPr>
          <p:nvPr>
            <p:ph type="subTitle" idx="1"/>
          </p:nvPr>
        </p:nvSpPr>
        <p:spPr>
          <a:xfrm>
            <a:off x="853440" y="3657600"/>
            <a:ext cx="1292352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25000"/>
              </a:lnSpc>
              <a:spcBef>
                <a:spcPts val="864"/>
              </a:spcBef>
              <a:spcAft>
                <a:spcPts val="0"/>
              </a:spcAft>
              <a:buSzPts val="3600"/>
              <a:buFont typeface="Trebuchet MS"/>
              <a:buNone/>
              <a:defRPr sz="4320"/>
            </a:lvl1pPr>
            <a:lvl2pPr lvl="1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lvl="2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8" name="Google Shape;18;p41"/>
          <p:cNvSpPr txBox="1">
            <a:spLocks noGrp="1"/>
          </p:cNvSpPr>
          <p:nvPr>
            <p:ph type="dt" idx="10"/>
          </p:nvPr>
        </p:nvSpPr>
        <p:spPr>
          <a:xfrm>
            <a:off x="0" y="7955280"/>
            <a:ext cx="3048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uk-UA"/>
          </a:p>
        </p:txBody>
      </p:sp>
      <p:sp>
        <p:nvSpPr>
          <p:cNvPr id="19" name="Google Shape;19;p41"/>
          <p:cNvSpPr txBox="1">
            <a:spLocks noGrp="1"/>
          </p:cNvSpPr>
          <p:nvPr>
            <p:ph type="ftr" idx="11"/>
          </p:nvPr>
        </p:nvSpPr>
        <p:spPr>
          <a:xfrm>
            <a:off x="4998720" y="7955280"/>
            <a:ext cx="46329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uk-UA"/>
          </a:p>
        </p:txBody>
      </p:sp>
      <p:sp>
        <p:nvSpPr>
          <p:cNvPr id="20" name="Google Shape;20;p41"/>
          <p:cNvSpPr txBox="1">
            <a:spLocks noGrp="1"/>
          </p:cNvSpPr>
          <p:nvPr>
            <p:ph type="sldNum" idx="12"/>
          </p:nvPr>
        </p:nvSpPr>
        <p:spPr>
          <a:xfrm>
            <a:off x="11582400" y="7955280"/>
            <a:ext cx="3048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23827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0"/>
          <p:cNvSpPr txBox="1">
            <a:spLocks noGrp="1"/>
          </p:cNvSpPr>
          <p:nvPr>
            <p:ph type="title"/>
          </p:nvPr>
        </p:nvSpPr>
        <p:spPr>
          <a:xfrm>
            <a:off x="731520" y="822960"/>
            <a:ext cx="1292352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4" name="Google Shape;74;p50"/>
          <p:cNvSpPr txBox="1">
            <a:spLocks noGrp="1"/>
          </p:cNvSpPr>
          <p:nvPr>
            <p:ph type="body" idx="1"/>
          </p:nvPr>
        </p:nvSpPr>
        <p:spPr>
          <a:xfrm rot="5400000">
            <a:off x="4495800" y="-1478280"/>
            <a:ext cx="5394960" cy="1292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48640" lvl="0" indent="-411480" algn="l">
              <a:lnSpc>
                <a:spcPct val="125000"/>
              </a:lnSpc>
              <a:spcBef>
                <a:spcPts val="432"/>
              </a:spcBef>
              <a:spcAft>
                <a:spcPts val="0"/>
              </a:spcAft>
              <a:buSzPts val="1800"/>
              <a:buChar char="•"/>
              <a:defRPr/>
            </a:lvl1pPr>
            <a:lvl2pPr marL="1097280" lvl="1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645920" lvl="2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194560" lvl="3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743200" lvl="4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291840" lvl="5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840480" lvl="6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389120" lvl="7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937760" lvl="8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5" name="Google Shape;75;p50"/>
          <p:cNvSpPr txBox="1">
            <a:spLocks noGrp="1"/>
          </p:cNvSpPr>
          <p:nvPr>
            <p:ph type="dt" idx="10"/>
          </p:nvPr>
        </p:nvSpPr>
        <p:spPr>
          <a:xfrm>
            <a:off x="0" y="7955280"/>
            <a:ext cx="3048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uk-UA"/>
          </a:p>
        </p:txBody>
      </p:sp>
      <p:sp>
        <p:nvSpPr>
          <p:cNvPr id="76" name="Google Shape;76;p50"/>
          <p:cNvSpPr txBox="1">
            <a:spLocks noGrp="1"/>
          </p:cNvSpPr>
          <p:nvPr>
            <p:ph type="ftr" idx="11"/>
          </p:nvPr>
        </p:nvSpPr>
        <p:spPr>
          <a:xfrm>
            <a:off x="4998720" y="7955280"/>
            <a:ext cx="46329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uk-UA"/>
          </a:p>
        </p:txBody>
      </p:sp>
      <p:sp>
        <p:nvSpPr>
          <p:cNvPr id="77" name="Google Shape;77;p50"/>
          <p:cNvSpPr txBox="1">
            <a:spLocks noGrp="1"/>
          </p:cNvSpPr>
          <p:nvPr>
            <p:ph type="sldNum" idx="12"/>
          </p:nvPr>
        </p:nvSpPr>
        <p:spPr>
          <a:xfrm>
            <a:off x="11582400" y="7955280"/>
            <a:ext cx="3048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376813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1"/>
          <p:cNvSpPr txBox="1">
            <a:spLocks noGrp="1"/>
          </p:cNvSpPr>
          <p:nvPr>
            <p:ph type="title"/>
          </p:nvPr>
        </p:nvSpPr>
        <p:spPr>
          <a:xfrm rot="5400000">
            <a:off x="8610600" y="2636520"/>
            <a:ext cx="6858000" cy="323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0" name="Google Shape;80;p51"/>
          <p:cNvSpPr txBox="1">
            <a:spLocks noGrp="1"/>
          </p:cNvSpPr>
          <p:nvPr>
            <p:ph type="body" idx="1"/>
          </p:nvPr>
        </p:nvSpPr>
        <p:spPr>
          <a:xfrm rot="5400000">
            <a:off x="2026920" y="-472440"/>
            <a:ext cx="6858000" cy="9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48640" lvl="0" indent="-411480" algn="l">
              <a:lnSpc>
                <a:spcPct val="125000"/>
              </a:lnSpc>
              <a:spcBef>
                <a:spcPts val="432"/>
              </a:spcBef>
              <a:spcAft>
                <a:spcPts val="0"/>
              </a:spcAft>
              <a:buSzPts val="1800"/>
              <a:buChar char="•"/>
              <a:defRPr/>
            </a:lvl1pPr>
            <a:lvl2pPr marL="1097280" lvl="1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645920" lvl="2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194560" lvl="3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743200" lvl="4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291840" lvl="5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840480" lvl="6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389120" lvl="7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937760" lvl="8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1" name="Google Shape;81;p51"/>
          <p:cNvSpPr txBox="1">
            <a:spLocks noGrp="1"/>
          </p:cNvSpPr>
          <p:nvPr>
            <p:ph type="dt" idx="10"/>
          </p:nvPr>
        </p:nvSpPr>
        <p:spPr>
          <a:xfrm>
            <a:off x="0" y="7955280"/>
            <a:ext cx="3048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uk-UA"/>
          </a:p>
        </p:txBody>
      </p:sp>
      <p:sp>
        <p:nvSpPr>
          <p:cNvPr id="82" name="Google Shape;82;p51"/>
          <p:cNvSpPr txBox="1">
            <a:spLocks noGrp="1"/>
          </p:cNvSpPr>
          <p:nvPr>
            <p:ph type="ftr" idx="11"/>
          </p:nvPr>
        </p:nvSpPr>
        <p:spPr>
          <a:xfrm>
            <a:off x="4998720" y="7955280"/>
            <a:ext cx="46329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uk-UA"/>
          </a:p>
        </p:txBody>
      </p:sp>
      <p:sp>
        <p:nvSpPr>
          <p:cNvPr id="83" name="Google Shape;83;p51"/>
          <p:cNvSpPr txBox="1">
            <a:spLocks noGrp="1"/>
          </p:cNvSpPr>
          <p:nvPr>
            <p:ph type="sldNum" idx="12"/>
          </p:nvPr>
        </p:nvSpPr>
        <p:spPr>
          <a:xfrm>
            <a:off x="11582400" y="7955280"/>
            <a:ext cx="3048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562673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аблица" type="tbl">
  <p:cSld name="Заголовок и таблица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2"/>
          <p:cNvSpPr txBox="1">
            <a:spLocks noGrp="1"/>
          </p:cNvSpPr>
          <p:nvPr>
            <p:ph type="title"/>
          </p:nvPr>
        </p:nvSpPr>
        <p:spPr>
          <a:xfrm>
            <a:off x="731520" y="822960"/>
            <a:ext cx="1292352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6" name="Google Shape;86;p52"/>
          <p:cNvSpPr txBox="1">
            <a:spLocks noGrp="1"/>
          </p:cNvSpPr>
          <p:nvPr>
            <p:ph type="dt" idx="10"/>
          </p:nvPr>
        </p:nvSpPr>
        <p:spPr>
          <a:xfrm>
            <a:off x="0" y="7955280"/>
            <a:ext cx="3048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uk-UA"/>
          </a:p>
        </p:txBody>
      </p:sp>
      <p:sp>
        <p:nvSpPr>
          <p:cNvPr id="87" name="Google Shape;87;p52"/>
          <p:cNvSpPr txBox="1">
            <a:spLocks noGrp="1"/>
          </p:cNvSpPr>
          <p:nvPr>
            <p:ph type="ftr" idx="11"/>
          </p:nvPr>
        </p:nvSpPr>
        <p:spPr>
          <a:xfrm>
            <a:off x="4998720" y="7955280"/>
            <a:ext cx="46329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uk-UA"/>
          </a:p>
        </p:txBody>
      </p:sp>
      <p:sp>
        <p:nvSpPr>
          <p:cNvPr id="88" name="Google Shape;88;p52"/>
          <p:cNvSpPr txBox="1">
            <a:spLocks noGrp="1"/>
          </p:cNvSpPr>
          <p:nvPr>
            <p:ph type="sldNum" idx="12"/>
          </p:nvPr>
        </p:nvSpPr>
        <p:spPr>
          <a:xfrm>
            <a:off x="11582400" y="7955280"/>
            <a:ext cx="3048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12176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" type="objOnly">
  <p:cSld name="Объект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3"/>
          <p:cNvSpPr txBox="1">
            <a:spLocks noGrp="1"/>
          </p:cNvSpPr>
          <p:nvPr>
            <p:ph type="body" idx="1"/>
          </p:nvPr>
        </p:nvSpPr>
        <p:spPr>
          <a:xfrm>
            <a:off x="731520" y="822960"/>
            <a:ext cx="1292352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48640" lvl="0" indent="-411480" algn="l">
              <a:lnSpc>
                <a:spcPct val="125000"/>
              </a:lnSpc>
              <a:spcBef>
                <a:spcPts val="432"/>
              </a:spcBef>
              <a:spcAft>
                <a:spcPts val="0"/>
              </a:spcAft>
              <a:buSzPts val="1800"/>
              <a:buChar char="•"/>
              <a:defRPr/>
            </a:lvl1pPr>
            <a:lvl2pPr marL="1097280" lvl="1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645920" lvl="2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194560" lvl="3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743200" lvl="4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291840" lvl="5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840480" lvl="6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389120" lvl="7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937760" lvl="8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1" name="Google Shape;91;p53"/>
          <p:cNvSpPr txBox="1">
            <a:spLocks noGrp="1"/>
          </p:cNvSpPr>
          <p:nvPr>
            <p:ph type="dt" idx="10"/>
          </p:nvPr>
        </p:nvSpPr>
        <p:spPr>
          <a:xfrm>
            <a:off x="0" y="7955280"/>
            <a:ext cx="3048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uk-UA"/>
          </a:p>
        </p:txBody>
      </p:sp>
      <p:sp>
        <p:nvSpPr>
          <p:cNvPr id="92" name="Google Shape;92;p53"/>
          <p:cNvSpPr txBox="1">
            <a:spLocks noGrp="1"/>
          </p:cNvSpPr>
          <p:nvPr>
            <p:ph type="ftr" idx="11"/>
          </p:nvPr>
        </p:nvSpPr>
        <p:spPr>
          <a:xfrm>
            <a:off x="4998720" y="7955280"/>
            <a:ext cx="46329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uk-UA"/>
          </a:p>
        </p:txBody>
      </p:sp>
      <p:sp>
        <p:nvSpPr>
          <p:cNvPr id="93" name="Google Shape;93;p53"/>
          <p:cNvSpPr txBox="1">
            <a:spLocks noGrp="1"/>
          </p:cNvSpPr>
          <p:nvPr>
            <p:ph type="sldNum" idx="12"/>
          </p:nvPr>
        </p:nvSpPr>
        <p:spPr>
          <a:xfrm>
            <a:off x="11582400" y="7955280"/>
            <a:ext cx="3048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284105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598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755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310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96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715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29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2"/>
          <p:cNvSpPr txBox="1">
            <a:spLocks noGrp="1"/>
          </p:cNvSpPr>
          <p:nvPr>
            <p:ph type="dt" idx="10"/>
          </p:nvPr>
        </p:nvSpPr>
        <p:spPr>
          <a:xfrm>
            <a:off x="0" y="7955280"/>
            <a:ext cx="3048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uk-UA"/>
          </a:p>
        </p:txBody>
      </p:sp>
      <p:sp>
        <p:nvSpPr>
          <p:cNvPr id="23" name="Google Shape;23;p42"/>
          <p:cNvSpPr txBox="1">
            <a:spLocks noGrp="1"/>
          </p:cNvSpPr>
          <p:nvPr>
            <p:ph type="ftr" idx="11"/>
          </p:nvPr>
        </p:nvSpPr>
        <p:spPr>
          <a:xfrm>
            <a:off x="4998720" y="7955280"/>
            <a:ext cx="46329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uk-UA"/>
          </a:p>
        </p:txBody>
      </p:sp>
      <p:sp>
        <p:nvSpPr>
          <p:cNvPr id="24" name="Google Shape;24;p42"/>
          <p:cNvSpPr txBox="1">
            <a:spLocks noGrp="1"/>
          </p:cNvSpPr>
          <p:nvPr>
            <p:ph type="sldNum" idx="12"/>
          </p:nvPr>
        </p:nvSpPr>
        <p:spPr>
          <a:xfrm>
            <a:off x="11582400" y="7955280"/>
            <a:ext cx="3048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981942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301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16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3"/>
          <p:cNvSpPr txBox="1">
            <a:spLocks noGrp="1"/>
          </p:cNvSpPr>
          <p:nvPr>
            <p:ph type="title"/>
          </p:nvPr>
        </p:nvSpPr>
        <p:spPr>
          <a:xfrm>
            <a:off x="731520" y="822960"/>
            <a:ext cx="1292352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body" idx="1"/>
          </p:nvPr>
        </p:nvSpPr>
        <p:spPr>
          <a:xfrm>
            <a:off x="731520" y="2286000"/>
            <a:ext cx="12923520" cy="539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48640" lvl="0" indent="-411480" algn="l">
              <a:lnSpc>
                <a:spcPct val="125000"/>
              </a:lnSpc>
              <a:spcBef>
                <a:spcPts val="432"/>
              </a:spcBef>
              <a:spcAft>
                <a:spcPts val="0"/>
              </a:spcAft>
              <a:buSzPts val="1800"/>
              <a:buChar char="•"/>
              <a:defRPr/>
            </a:lvl1pPr>
            <a:lvl2pPr marL="1097280" lvl="1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645920" lvl="2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194560" lvl="3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743200" lvl="4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291840" lvl="5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840480" lvl="6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389120" lvl="7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937760" lvl="8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Google Shape;28;p43"/>
          <p:cNvSpPr txBox="1">
            <a:spLocks noGrp="1"/>
          </p:cNvSpPr>
          <p:nvPr>
            <p:ph type="dt" idx="10"/>
          </p:nvPr>
        </p:nvSpPr>
        <p:spPr>
          <a:xfrm>
            <a:off x="0" y="7955280"/>
            <a:ext cx="3048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uk-UA"/>
          </a:p>
        </p:txBody>
      </p:sp>
      <p:sp>
        <p:nvSpPr>
          <p:cNvPr id="29" name="Google Shape;29;p43"/>
          <p:cNvSpPr txBox="1">
            <a:spLocks noGrp="1"/>
          </p:cNvSpPr>
          <p:nvPr>
            <p:ph type="ftr" idx="11"/>
          </p:nvPr>
        </p:nvSpPr>
        <p:spPr>
          <a:xfrm>
            <a:off x="4998720" y="7955280"/>
            <a:ext cx="46329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uk-UA"/>
          </a:p>
        </p:txBody>
      </p:sp>
      <p:sp>
        <p:nvSpPr>
          <p:cNvPr id="30" name="Google Shape;30;p43"/>
          <p:cNvSpPr txBox="1">
            <a:spLocks noGrp="1"/>
          </p:cNvSpPr>
          <p:nvPr>
            <p:ph type="sldNum" idx="12"/>
          </p:nvPr>
        </p:nvSpPr>
        <p:spPr>
          <a:xfrm>
            <a:off x="11582400" y="7955280"/>
            <a:ext cx="3048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445438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4"/>
          <p:cNvSpPr txBox="1"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3" name="Google Shape;33;p44"/>
          <p:cNvSpPr txBox="1"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548640" lvl="0" indent="-274320" algn="l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SzPts val="2000"/>
              <a:buFont typeface="Trebuchet MS"/>
              <a:buNone/>
              <a:defRPr sz="2400"/>
            </a:lvl1pPr>
            <a:lvl2pPr marL="1097280" lvl="1" indent="-27432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160"/>
            </a:lvl2pPr>
            <a:lvl3pPr marL="1645920" lvl="2" indent="-27432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sz="1920"/>
            </a:lvl3pPr>
            <a:lvl4pPr marL="2194560" lvl="3" indent="-27432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80"/>
            </a:lvl4pPr>
            <a:lvl5pPr marL="2743200" lvl="4" indent="-27432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680"/>
            </a:lvl5pPr>
            <a:lvl6pPr marL="3291840" lvl="5" indent="-27432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680"/>
            </a:lvl6pPr>
            <a:lvl7pPr marL="3840480" lvl="6" indent="-27432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680"/>
            </a:lvl7pPr>
            <a:lvl8pPr marL="4389120" lvl="7" indent="-27432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680"/>
            </a:lvl8pPr>
            <a:lvl9pPr marL="4937760" lvl="8" indent="-27432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6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4" name="Google Shape;34;p44"/>
          <p:cNvSpPr txBox="1">
            <a:spLocks noGrp="1"/>
          </p:cNvSpPr>
          <p:nvPr>
            <p:ph type="dt" idx="10"/>
          </p:nvPr>
        </p:nvSpPr>
        <p:spPr>
          <a:xfrm>
            <a:off x="0" y="7955280"/>
            <a:ext cx="3048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uk-UA"/>
          </a:p>
        </p:txBody>
      </p:sp>
      <p:sp>
        <p:nvSpPr>
          <p:cNvPr id="35" name="Google Shape;35;p44"/>
          <p:cNvSpPr txBox="1">
            <a:spLocks noGrp="1"/>
          </p:cNvSpPr>
          <p:nvPr>
            <p:ph type="ftr" idx="11"/>
          </p:nvPr>
        </p:nvSpPr>
        <p:spPr>
          <a:xfrm>
            <a:off x="4998720" y="7955280"/>
            <a:ext cx="46329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uk-UA"/>
          </a:p>
        </p:txBody>
      </p:sp>
      <p:sp>
        <p:nvSpPr>
          <p:cNvPr id="36" name="Google Shape;36;p44"/>
          <p:cNvSpPr txBox="1">
            <a:spLocks noGrp="1"/>
          </p:cNvSpPr>
          <p:nvPr>
            <p:ph type="sldNum" idx="12"/>
          </p:nvPr>
        </p:nvSpPr>
        <p:spPr>
          <a:xfrm>
            <a:off x="11582400" y="7955280"/>
            <a:ext cx="3048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48216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5"/>
          <p:cNvSpPr txBox="1">
            <a:spLocks noGrp="1"/>
          </p:cNvSpPr>
          <p:nvPr>
            <p:ph type="title"/>
          </p:nvPr>
        </p:nvSpPr>
        <p:spPr>
          <a:xfrm>
            <a:off x="731520" y="822960"/>
            <a:ext cx="1292352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9" name="Google Shape;39;p45"/>
          <p:cNvSpPr txBox="1">
            <a:spLocks noGrp="1"/>
          </p:cNvSpPr>
          <p:nvPr>
            <p:ph type="body" idx="1"/>
          </p:nvPr>
        </p:nvSpPr>
        <p:spPr>
          <a:xfrm>
            <a:off x="731520" y="2286000"/>
            <a:ext cx="6339840" cy="539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48640" lvl="0" indent="-487680" algn="l">
              <a:lnSpc>
                <a:spcPct val="125000"/>
              </a:lnSpc>
              <a:spcBef>
                <a:spcPts val="672"/>
              </a:spcBef>
              <a:spcAft>
                <a:spcPts val="0"/>
              </a:spcAft>
              <a:buSzPts val="2800"/>
              <a:buFont typeface="Trebuchet MS"/>
              <a:buChar char="•"/>
              <a:defRPr sz="3360"/>
            </a:lvl1pPr>
            <a:lvl2pPr marL="1097280" lvl="1" indent="-457200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Char char="−"/>
              <a:defRPr sz="2880"/>
            </a:lvl2pPr>
            <a:lvl3pPr marL="1645920" lvl="2" indent="-42672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•"/>
              <a:defRPr sz="2400"/>
            </a:lvl3pPr>
            <a:lvl4pPr marL="2194560" lvl="3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 sz="2160"/>
            </a:lvl4pPr>
            <a:lvl5pPr marL="2743200" lvl="4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•"/>
              <a:defRPr sz="2160"/>
            </a:lvl5pPr>
            <a:lvl6pPr marL="3291840" lvl="5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•"/>
              <a:defRPr sz="2160"/>
            </a:lvl6pPr>
            <a:lvl7pPr marL="3840480" lvl="6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•"/>
              <a:defRPr sz="2160"/>
            </a:lvl7pPr>
            <a:lvl8pPr marL="4389120" lvl="7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•"/>
              <a:defRPr sz="2160"/>
            </a:lvl8pPr>
            <a:lvl9pPr marL="4937760" lvl="8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•"/>
              <a:defRPr sz="21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Google Shape;40;p45"/>
          <p:cNvSpPr txBox="1">
            <a:spLocks noGrp="1"/>
          </p:cNvSpPr>
          <p:nvPr>
            <p:ph type="body" idx="2"/>
          </p:nvPr>
        </p:nvSpPr>
        <p:spPr>
          <a:xfrm>
            <a:off x="7315200" y="2286000"/>
            <a:ext cx="6339840" cy="539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48640" lvl="0" indent="-487680" algn="l">
              <a:lnSpc>
                <a:spcPct val="125000"/>
              </a:lnSpc>
              <a:spcBef>
                <a:spcPts val="672"/>
              </a:spcBef>
              <a:spcAft>
                <a:spcPts val="0"/>
              </a:spcAft>
              <a:buSzPts val="2800"/>
              <a:buFont typeface="Trebuchet MS"/>
              <a:buChar char="•"/>
              <a:defRPr sz="3360"/>
            </a:lvl1pPr>
            <a:lvl2pPr marL="1097280" lvl="1" indent="-457200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Char char="−"/>
              <a:defRPr sz="2880"/>
            </a:lvl2pPr>
            <a:lvl3pPr marL="1645920" lvl="2" indent="-42672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•"/>
              <a:defRPr sz="2400"/>
            </a:lvl3pPr>
            <a:lvl4pPr marL="2194560" lvl="3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 sz="2160"/>
            </a:lvl4pPr>
            <a:lvl5pPr marL="2743200" lvl="4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•"/>
              <a:defRPr sz="2160"/>
            </a:lvl5pPr>
            <a:lvl6pPr marL="3291840" lvl="5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•"/>
              <a:defRPr sz="2160"/>
            </a:lvl6pPr>
            <a:lvl7pPr marL="3840480" lvl="6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•"/>
              <a:defRPr sz="2160"/>
            </a:lvl7pPr>
            <a:lvl8pPr marL="4389120" lvl="7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•"/>
              <a:defRPr sz="2160"/>
            </a:lvl8pPr>
            <a:lvl9pPr marL="4937760" lvl="8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•"/>
              <a:defRPr sz="21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Google Shape;41;p45"/>
          <p:cNvSpPr txBox="1">
            <a:spLocks noGrp="1"/>
          </p:cNvSpPr>
          <p:nvPr>
            <p:ph type="dt" idx="10"/>
          </p:nvPr>
        </p:nvSpPr>
        <p:spPr>
          <a:xfrm>
            <a:off x="0" y="7955280"/>
            <a:ext cx="3048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uk-UA"/>
          </a:p>
        </p:txBody>
      </p:sp>
      <p:sp>
        <p:nvSpPr>
          <p:cNvPr id="42" name="Google Shape;42;p45"/>
          <p:cNvSpPr txBox="1">
            <a:spLocks noGrp="1"/>
          </p:cNvSpPr>
          <p:nvPr>
            <p:ph type="ftr" idx="11"/>
          </p:nvPr>
        </p:nvSpPr>
        <p:spPr>
          <a:xfrm>
            <a:off x="4998720" y="7955280"/>
            <a:ext cx="46329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uk-UA"/>
          </a:p>
        </p:txBody>
      </p:sp>
      <p:sp>
        <p:nvSpPr>
          <p:cNvPr id="43" name="Google Shape;43;p45"/>
          <p:cNvSpPr txBox="1">
            <a:spLocks noGrp="1"/>
          </p:cNvSpPr>
          <p:nvPr>
            <p:ph type="sldNum" idx="12"/>
          </p:nvPr>
        </p:nvSpPr>
        <p:spPr>
          <a:xfrm>
            <a:off x="11582400" y="7955280"/>
            <a:ext cx="3048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380960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6"/>
          <p:cNvSpPr txBox="1"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6" name="Google Shape;46;p46"/>
          <p:cNvSpPr txBox="1"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548640" lvl="0" indent="-274320" algn="l">
              <a:lnSpc>
                <a:spcPct val="125000"/>
              </a:lnSpc>
              <a:spcBef>
                <a:spcPts val="576"/>
              </a:spcBef>
              <a:spcAft>
                <a:spcPts val="0"/>
              </a:spcAft>
              <a:buSzPts val="2400"/>
              <a:buFont typeface="Trebuchet MS"/>
              <a:buNone/>
              <a:defRPr sz="2880" b="1"/>
            </a:lvl1pPr>
            <a:lvl2pPr marL="1097280" lvl="1" indent="-27432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 b="1"/>
            </a:lvl2pPr>
            <a:lvl3pPr marL="1645920" lvl="2" indent="-27432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sz="2160" b="1"/>
            </a:lvl3pPr>
            <a:lvl4pPr marL="2194560" lvl="3" indent="-27432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20" b="1"/>
            </a:lvl4pPr>
            <a:lvl5pPr marL="2743200" lvl="4" indent="-27432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sz="1920" b="1"/>
            </a:lvl5pPr>
            <a:lvl6pPr marL="3291840" lvl="5" indent="-27432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sz="1920" b="1"/>
            </a:lvl6pPr>
            <a:lvl7pPr marL="3840480" lvl="6" indent="-27432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sz="1920" b="1"/>
            </a:lvl7pPr>
            <a:lvl8pPr marL="4389120" lvl="7" indent="-27432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sz="1920" b="1"/>
            </a:lvl8pPr>
            <a:lvl9pPr marL="4937760" lvl="8" indent="-27432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7" name="Google Shape;47;p46"/>
          <p:cNvSpPr txBox="1">
            <a:spLocks noGrp="1"/>
          </p:cNvSpPr>
          <p:nvPr>
            <p:ph type="body" idx="2"/>
          </p:nvPr>
        </p:nvSpPr>
        <p:spPr>
          <a:xfrm>
            <a:off x="731520" y="2609850"/>
            <a:ext cx="6464301" cy="4741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48640" lvl="0" indent="-457200" algn="l">
              <a:lnSpc>
                <a:spcPct val="125000"/>
              </a:lnSpc>
              <a:spcBef>
                <a:spcPts val="576"/>
              </a:spcBef>
              <a:spcAft>
                <a:spcPts val="0"/>
              </a:spcAft>
              <a:buSzPts val="2400"/>
              <a:buFont typeface="Trebuchet MS"/>
              <a:buChar char="•"/>
              <a:defRPr sz="2880"/>
            </a:lvl1pPr>
            <a:lvl2pPr marL="1097280" lvl="1" indent="-42672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−"/>
              <a:defRPr sz="2400"/>
            </a:lvl2pPr>
            <a:lvl3pPr marL="1645920" lvl="2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•"/>
              <a:defRPr sz="2160"/>
            </a:lvl3pPr>
            <a:lvl4pPr marL="2194560" lvl="3" indent="-39624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920"/>
            </a:lvl4pPr>
            <a:lvl5pPr marL="2743200" lvl="4" indent="-39624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•"/>
              <a:defRPr sz="1920"/>
            </a:lvl5pPr>
            <a:lvl6pPr marL="3291840" lvl="5" indent="-39624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•"/>
              <a:defRPr sz="1920"/>
            </a:lvl6pPr>
            <a:lvl7pPr marL="3840480" lvl="6" indent="-39624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•"/>
              <a:defRPr sz="1920"/>
            </a:lvl7pPr>
            <a:lvl8pPr marL="4389120" lvl="7" indent="-39624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•"/>
              <a:defRPr sz="1920"/>
            </a:lvl8pPr>
            <a:lvl9pPr marL="4937760" lvl="8" indent="-39624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•"/>
              <a:defRPr sz="192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Google Shape;48;p46"/>
          <p:cNvSpPr txBox="1">
            <a:spLocks noGrp="1"/>
          </p:cNvSpPr>
          <p:nvPr>
            <p:ph type="body" idx="3"/>
          </p:nvPr>
        </p:nvSpPr>
        <p:spPr>
          <a:xfrm>
            <a:off x="7432041" y="1842136"/>
            <a:ext cx="6466840" cy="76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548640" lvl="0" indent="-274320" algn="l">
              <a:lnSpc>
                <a:spcPct val="125000"/>
              </a:lnSpc>
              <a:spcBef>
                <a:spcPts val="576"/>
              </a:spcBef>
              <a:spcAft>
                <a:spcPts val="0"/>
              </a:spcAft>
              <a:buSzPts val="2400"/>
              <a:buFont typeface="Trebuchet MS"/>
              <a:buNone/>
              <a:defRPr sz="2880" b="1"/>
            </a:lvl1pPr>
            <a:lvl2pPr marL="1097280" lvl="1" indent="-27432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 b="1"/>
            </a:lvl2pPr>
            <a:lvl3pPr marL="1645920" lvl="2" indent="-27432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sz="2160" b="1"/>
            </a:lvl3pPr>
            <a:lvl4pPr marL="2194560" lvl="3" indent="-27432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20" b="1"/>
            </a:lvl4pPr>
            <a:lvl5pPr marL="2743200" lvl="4" indent="-27432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sz="1920" b="1"/>
            </a:lvl5pPr>
            <a:lvl6pPr marL="3291840" lvl="5" indent="-27432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sz="1920" b="1"/>
            </a:lvl6pPr>
            <a:lvl7pPr marL="3840480" lvl="6" indent="-27432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sz="1920" b="1"/>
            </a:lvl7pPr>
            <a:lvl8pPr marL="4389120" lvl="7" indent="-27432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sz="1920" b="1"/>
            </a:lvl8pPr>
            <a:lvl9pPr marL="4937760" lvl="8" indent="-27432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9" name="Google Shape;49;p46"/>
          <p:cNvSpPr txBox="1">
            <a:spLocks noGrp="1"/>
          </p:cNvSpPr>
          <p:nvPr>
            <p:ph type="body" idx="4"/>
          </p:nvPr>
        </p:nvSpPr>
        <p:spPr>
          <a:xfrm>
            <a:off x="7432041" y="2609850"/>
            <a:ext cx="6466840" cy="4741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48640" lvl="0" indent="-457200" algn="l">
              <a:lnSpc>
                <a:spcPct val="125000"/>
              </a:lnSpc>
              <a:spcBef>
                <a:spcPts val="576"/>
              </a:spcBef>
              <a:spcAft>
                <a:spcPts val="0"/>
              </a:spcAft>
              <a:buSzPts val="2400"/>
              <a:buFont typeface="Trebuchet MS"/>
              <a:buChar char="•"/>
              <a:defRPr sz="2880"/>
            </a:lvl1pPr>
            <a:lvl2pPr marL="1097280" lvl="1" indent="-42672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−"/>
              <a:defRPr sz="2400"/>
            </a:lvl2pPr>
            <a:lvl3pPr marL="1645920" lvl="2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•"/>
              <a:defRPr sz="2160"/>
            </a:lvl3pPr>
            <a:lvl4pPr marL="2194560" lvl="3" indent="-39624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920"/>
            </a:lvl4pPr>
            <a:lvl5pPr marL="2743200" lvl="4" indent="-39624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•"/>
              <a:defRPr sz="1920"/>
            </a:lvl5pPr>
            <a:lvl6pPr marL="3291840" lvl="5" indent="-39624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•"/>
              <a:defRPr sz="1920"/>
            </a:lvl6pPr>
            <a:lvl7pPr marL="3840480" lvl="6" indent="-39624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•"/>
              <a:defRPr sz="1920"/>
            </a:lvl7pPr>
            <a:lvl8pPr marL="4389120" lvl="7" indent="-39624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•"/>
              <a:defRPr sz="1920"/>
            </a:lvl8pPr>
            <a:lvl9pPr marL="4937760" lvl="8" indent="-39624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•"/>
              <a:defRPr sz="192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0" name="Google Shape;50;p46"/>
          <p:cNvSpPr txBox="1">
            <a:spLocks noGrp="1"/>
          </p:cNvSpPr>
          <p:nvPr>
            <p:ph type="dt" idx="10"/>
          </p:nvPr>
        </p:nvSpPr>
        <p:spPr>
          <a:xfrm>
            <a:off x="0" y="7955280"/>
            <a:ext cx="3048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uk-UA"/>
          </a:p>
        </p:txBody>
      </p:sp>
      <p:sp>
        <p:nvSpPr>
          <p:cNvPr id="51" name="Google Shape;51;p46"/>
          <p:cNvSpPr txBox="1">
            <a:spLocks noGrp="1"/>
          </p:cNvSpPr>
          <p:nvPr>
            <p:ph type="ftr" idx="11"/>
          </p:nvPr>
        </p:nvSpPr>
        <p:spPr>
          <a:xfrm>
            <a:off x="4998720" y="7955280"/>
            <a:ext cx="46329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uk-UA"/>
          </a:p>
        </p:txBody>
      </p:sp>
      <p:sp>
        <p:nvSpPr>
          <p:cNvPr id="52" name="Google Shape;52;p46"/>
          <p:cNvSpPr txBox="1">
            <a:spLocks noGrp="1"/>
          </p:cNvSpPr>
          <p:nvPr>
            <p:ph type="sldNum" idx="12"/>
          </p:nvPr>
        </p:nvSpPr>
        <p:spPr>
          <a:xfrm>
            <a:off x="11582400" y="7955280"/>
            <a:ext cx="3048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751617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7"/>
          <p:cNvSpPr txBox="1">
            <a:spLocks noGrp="1"/>
          </p:cNvSpPr>
          <p:nvPr>
            <p:ph type="title"/>
          </p:nvPr>
        </p:nvSpPr>
        <p:spPr>
          <a:xfrm>
            <a:off x="731520" y="822960"/>
            <a:ext cx="1292352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5" name="Google Shape;55;p47"/>
          <p:cNvSpPr txBox="1">
            <a:spLocks noGrp="1"/>
          </p:cNvSpPr>
          <p:nvPr>
            <p:ph type="dt" idx="10"/>
          </p:nvPr>
        </p:nvSpPr>
        <p:spPr>
          <a:xfrm>
            <a:off x="0" y="7955280"/>
            <a:ext cx="3048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uk-UA"/>
          </a:p>
        </p:txBody>
      </p:sp>
      <p:sp>
        <p:nvSpPr>
          <p:cNvPr id="56" name="Google Shape;56;p47"/>
          <p:cNvSpPr txBox="1">
            <a:spLocks noGrp="1"/>
          </p:cNvSpPr>
          <p:nvPr>
            <p:ph type="ftr" idx="11"/>
          </p:nvPr>
        </p:nvSpPr>
        <p:spPr>
          <a:xfrm>
            <a:off x="4998720" y="7955280"/>
            <a:ext cx="46329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uk-UA"/>
          </a:p>
        </p:txBody>
      </p:sp>
      <p:sp>
        <p:nvSpPr>
          <p:cNvPr id="57" name="Google Shape;57;p47"/>
          <p:cNvSpPr txBox="1">
            <a:spLocks noGrp="1"/>
          </p:cNvSpPr>
          <p:nvPr>
            <p:ph type="sldNum" idx="12"/>
          </p:nvPr>
        </p:nvSpPr>
        <p:spPr>
          <a:xfrm>
            <a:off x="11582400" y="7955280"/>
            <a:ext cx="3048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766068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8"/>
          <p:cNvSpPr txBox="1"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0" name="Google Shape;60;p48"/>
          <p:cNvSpPr txBox="1">
            <a:spLocks noGrp="1"/>
          </p:cNvSpPr>
          <p:nvPr>
            <p:ph type="body" idx="1"/>
          </p:nvPr>
        </p:nvSpPr>
        <p:spPr>
          <a:xfrm>
            <a:off x="5720080" y="327660"/>
            <a:ext cx="8178800" cy="702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48640" lvl="0" indent="-518160" algn="l">
              <a:lnSpc>
                <a:spcPct val="125000"/>
              </a:lnSpc>
              <a:spcBef>
                <a:spcPts val="768"/>
              </a:spcBef>
              <a:spcAft>
                <a:spcPts val="0"/>
              </a:spcAft>
              <a:buSzPts val="3200"/>
              <a:buFont typeface="Trebuchet MS"/>
              <a:buChar char="•"/>
              <a:defRPr sz="3840"/>
            </a:lvl1pPr>
            <a:lvl2pPr marL="1097280" lvl="1" indent="-487680" algn="l"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2800"/>
              <a:buChar char="−"/>
              <a:defRPr sz="3360"/>
            </a:lvl2pPr>
            <a:lvl3pPr marL="1645920" lvl="2" indent="-457200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•"/>
              <a:defRPr sz="2880"/>
            </a:lvl3pPr>
            <a:lvl4pPr marL="2194560" lvl="3" indent="-42672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−"/>
              <a:defRPr sz="2400"/>
            </a:lvl4pPr>
            <a:lvl5pPr marL="2743200" lvl="4" indent="-42672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•"/>
              <a:defRPr sz="2400"/>
            </a:lvl5pPr>
            <a:lvl6pPr marL="3291840" lvl="5" indent="-42672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•"/>
              <a:defRPr sz="2400"/>
            </a:lvl6pPr>
            <a:lvl7pPr marL="3840480" lvl="6" indent="-42672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•"/>
              <a:defRPr sz="2400"/>
            </a:lvl7pPr>
            <a:lvl8pPr marL="4389120" lvl="7" indent="-42672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•"/>
              <a:defRPr sz="2400"/>
            </a:lvl8pPr>
            <a:lvl9pPr marL="4937760" lvl="8" indent="-42672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•"/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1" name="Google Shape;61;p48"/>
          <p:cNvSpPr txBox="1">
            <a:spLocks noGrp="1"/>
          </p:cNvSpPr>
          <p:nvPr>
            <p:ph type="body" idx="2"/>
          </p:nvPr>
        </p:nvSpPr>
        <p:spPr>
          <a:xfrm>
            <a:off x="731521" y="1722120"/>
            <a:ext cx="4813301" cy="562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48640" lvl="0" indent="-274320" algn="l">
              <a:lnSpc>
                <a:spcPct val="125000"/>
              </a:lnSpc>
              <a:spcBef>
                <a:spcPts val="336"/>
              </a:spcBef>
              <a:spcAft>
                <a:spcPts val="0"/>
              </a:spcAft>
              <a:buSzPts val="1400"/>
              <a:buFont typeface="Trebuchet MS"/>
              <a:buNone/>
              <a:defRPr sz="1680"/>
            </a:lvl1pPr>
            <a:lvl2pPr marL="1097280" lvl="1" indent="-27432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40"/>
            </a:lvl2pPr>
            <a:lvl3pPr marL="1645920" lvl="2" indent="-27432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sz="1200"/>
            </a:lvl3pPr>
            <a:lvl4pPr marL="2194560" lvl="3" indent="-274320" algn="l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80"/>
            </a:lvl4pPr>
            <a:lvl5pPr marL="2743200" lvl="4" indent="-274320" algn="l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1080"/>
            </a:lvl5pPr>
            <a:lvl6pPr marL="3291840" lvl="5" indent="-274320" algn="l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1080"/>
            </a:lvl6pPr>
            <a:lvl7pPr marL="3840480" lvl="6" indent="-274320" algn="l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1080"/>
            </a:lvl7pPr>
            <a:lvl8pPr marL="4389120" lvl="7" indent="-274320" algn="l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1080"/>
            </a:lvl8pPr>
            <a:lvl9pPr marL="4937760" lvl="8" indent="-274320" algn="l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2" name="Google Shape;62;p48"/>
          <p:cNvSpPr txBox="1">
            <a:spLocks noGrp="1"/>
          </p:cNvSpPr>
          <p:nvPr>
            <p:ph type="dt" idx="10"/>
          </p:nvPr>
        </p:nvSpPr>
        <p:spPr>
          <a:xfrm>
            <a:off x="0" y="7955280"/>
            <a:ext cx="3048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uk-UA"/>
          </a:p>
        </p:txBody>
      </p:sp>
      <p:sp>
        <p:nvSpPr>
          <p:cNvPr id="63" name="Google Shape;63;p48"/>
          <p:cNvSpPr txBox="1">
            <a:spLocks noGrp="1"/>
          </p:cNvSpPr>
          <p:nvPr>
            <p:ph type="ftr" idx="11"/>
          </p:nvPr>
        </p:nvSpPr>
        <p:spPr>
          <a:xfrm>
            <a:off x="4998720" y="7955280"/>
            <a:ext cx="46329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uk-UA"/>
          </a:p>
        </p:txBody>
      </p:sp>
      <p:sp>
        <p:nvSpPr>
          <p:cNvPr id="64" name="Google Shape;64;p48"/>
          <p:cNvSpPr txBox="1">
            <a:spLocks noGrp="1"/>
          </p:cNvSpPr>
          <p:nvPr>
            <p:ph type="sldNum" idx="12"/>
          </p:nvPr>
        </p:nvSpPr>
        <p:spPr>
          <a:xfrm>
            <a:off x="11582400" y="7955280"/>
            <a:ext cx="3048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722275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9"/>
          <p:cNvSpPr txBox="1"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7" name="Google Shape;67;p49"/>
          <p:cNvSpPr>
            <a:spLocks noGrp="1"/>
          </p:cNvSpPr>
          <p:nvPr>
            <p:ph type="pic" idx="2"/>
          </p:nvPr>
        </p:nvSpPr>
        <p:spPr>
          <a:xfrm>
            <a:off x="2867661" y="735330"/>
            <a:ext cx="877824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768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rebuchet MS"/>
              <a:buNone/>
              <a:defRPr sz="3840" b="0" i="0" u="none" strike="noStrike" cap="none">
                <a:solidFill>
                  <a:srgbClr val="284C6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  <a:defRPr sz="336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  <a:defRPr sz="28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68" name="Google Shape;68;p49"/>
          <p:cNvSpPr txBox="1">
            <a:spLocks noGrp="1"/>
          </p:cNvSpPr>
          <p:nvPr>
            <p:ph type="body" idx="1"/>
          </p:nvPr>
        </p:nvSpPr>
        <p:spPr>
          <a:xfrm>
            <a:off x="2867661" y="6440806"/>
            <a:ext cx="8778240" cy="965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48640" lvl="0" indent="-274320" algn="l">
              <a:lnSpc>
                <a:spcPct val="125000"/>
              </a:lnSpc>
              <a:spcBef>
                <a:spcPts val="336"/>
              </a:spcBef>
              <a:spcAft>
                <a:spcPts val="0"/>
              </a:spcAft>
              <a:buSzPts val="1400"/>
              <a:buFont typeface="Trebuchet MS"/>
              <a:buNone/>
              <a:defRPr sz="1680"/>
            </a:lvl1pPr>
            <a:lvl2pPr marL="1097280" lvl="1" indent="-274320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40"/>
            </a:lvl2pPr>
            <a:lvl3pPr marL="1645920" lvl="2" indent="-27432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sz="1200"/>
            </a:lvl3pPr>
            <a:lvl4pPr marL="2194560" lvl="3" indent="-274320" algn="l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80"/>
            </a:lvl4pPr>
            <a:lvl5pPr marL="2743200" lvl="4" indent="-274320" algn="l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1080"/>
            </a:lvl5pPr>
            <a:lvl6pPr marL="3291840" lvl="5" indent="-274320" algn="l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1080"/>
            </a:lvl6pPr>
            <a:lvl7pPr marL="3840480" lvl="6" indent="-274320" algn="l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1080"/>
            </a:lvl7pPr>
            <a:lvl8pPr marL="4389120" lvl="7" indent="-274320" algn="l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1080"/>
            </a:lvl8pPr>
            <a:lvl9pPr marL="4937760" lvl="8" indent="-274320" algn="l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9" name="Google Shape;69;p49"/>
          <p:cNvSpPr txBox="1">
            <a:spLocks noGrp="1"/>
          </p:cNvSpPr>
          <p:nvPr>
            <p:ph type="dt" idx="10"/>
          </p:nvPr>
        </p:nvSpPr>
        <p:spPr>
          <a:xfrm>
            <a:off x="0" y="7955280"/>
            <a:ext cx="3048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uk-UA"/>
          </a:p>
        </p:txBody>
      </p:sp>
      <p:sp>
        <p:nvSpPr>
          <p:cNvPr id="70" name="Google Shape;70;p49"/>
          <p:cNvSpPr txBox="1">
            <a:spLocks noGrp="1"/>
          </p:cNvSpPr>
          <p:nvPr>
            <p:ph type="ftr" idx="11"/>
          </p:nvPr>
        </p:nvSpPr>
        <p:spPr>
          <a:xfrm>
            <a:off x="4998720" y="7955280"/>
            <a:ext cx="46329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uk-UA"/>
          </a:p>
        </p:txBody>
      </p:sp>
      <p:sp>
        <p:nvSpPr>
          <p:cNvPr id="71" name="Google Shape;71;p49"/>
          <p:cNvSpPr txBox="1">
            <a:spLocks noGrp="1"/>
          </p:cNvSpPr>
          <p:nvPr>
            <p:ph type="sldNum" idx="12"/>
          </p:nvPr>
        </p:nvSpPr>
        <p:spPr>
          <a:xfrm>
            <a:off x="11582400" y="7955280"/>
            <a:ext cx="3048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826830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 txBox="1">
            <a:spLocks noGrp="1"/>
          </p:cNvSpPr>
          <p:nvPr>
            <p:ph type="body" idx="1"/>
          </p:nvPr>
        </p:nvSpPr>
        <p:spPr>
          <a:xfrm>
            <a:off x="731520" y="2286000"/>
            <a:ext cx="12923520" cy="539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25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rebuchet MS"/>
              <a:buChar char="•"/>
              <a:defRPr sz="3200" b="0" i="0" u="none" strike="noStrike" cap="none">
                <a:solidFill>
                  <a:srgbClr val="284C6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Char char="−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−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" name="Google Shape;11;p40"/>
          <p:cNvSpPr txBox="1">
            <a:spLocks noGrp="1"/>
          </p:cNvSpPr>
          <p:nvPr>
            <p:ph type="title"/>
          </p:nvPr>
        </p:nvSpPr>
        <p:spPr>
          <a:xfrm>
            <a:off x="731520" y="822960"/>
            <a:ext cx="1292352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84C6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84C6A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84C6A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84C6A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84C6A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84C6A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84C6A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84C6A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284C6A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40"/>
          <p:cNvSpPr txBox="1">
            <a:spLocks noGrp="1"/>
          </p:cNvSpPr>
          <p:nvPr>
            <p:ph type="dt" idx="10"/>
          </p:nvPr>
        </p:nvSpPr>
        <p:spPr>
          <a:xfrm>
            <a:off x="0" y="7955280"/>
            <a:ext cx="3048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uk-UA"/>
          </a:p>
        </p:txBody>
      </p:sp>
      <p:sp>
        <p:nvSpPr>
          <p:cNvPr id="13" name="Google Shape;13;p40"/>
          <p:cNvSpPr txBox="1">
            <a:spLocks noGrp="1"/>
          </p:cNvSpPr>
          <p:nvPr>
            <p:ph type="ftr" idx="11"/>
          </p:nvPr>
        </p:nvSpPr>
        <p:spPr>
          <a:xfrm>
            <a:off x="4998720" y="7955280"/>
            <a:ext cx="46329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uk-UA"/>
          </a:p>
        </p:txBody>
      </p:sp>
      <p:sp>
        <p:nvSpPr>
          <p:cNvPr id="14" name="Google Shape;14;p40"/>
          <p:cNvSpPr txBox="1">
            <a:spLocks noGrp="1"/>
          </p:cNvSpPr>
          <p:nvPr>
            <p:ph type="sldNum" idx="12"/>
          </p:nvPr>
        </p:nvSpPr>
        <p:spPr>
          <a:xfrm>
            <a:off x="11582400" y="7955280"/>
            <a:ext cx="3048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29858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  <p:sldLayoutId id="2147483876" r:id="rId17"/>
    <p:sldLayoutId id="2147483877" r:id="rId18"/>
    <p:sldLayoutId id="2147483878" r:id="rId19"/>
    <p:sldLayoutId id="2147483879" r:id="rId20"/>
    <p:sldLayoutId id="2147483880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6970" y="886539"/>
            <a:ext cx="7642860" cy="2774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250"/>
              </a:lnSpc>
              <a:buNone/>
            </a:pPr>
            <a:r>
              <a:rPr lang="en-US" sz="58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Політичні аспекти лобістської діяльності</a:t>
            </a:r>
            <a:endParaRPr lang="en-US" sz="5800" dirty="0"/>
          </a:p>
        </p:txBody>
      </p:sp>
      <p:sp>
        <p:nvSpPr>
          <p:cNvPr id="4" name="Text 1"/>
          <p:cNvSpPr/>
          <p:nvPr/>
        </p:nvSpPr>
        <p:spPr>
          <a:xfrm>
            <a:off x="6236970" y="3982402"/>
            <a:ext cx="7642860" cy="2744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Лобістська діяльність є важливою складовою політичного процесу в сучасних демократичних суспільствах. Вона передбачає систематичний вплив на прийняття рішень у державних органах з метою просування певних інтересів. Лобісти використовують різноманітні інструменти для впливу на політичні рішення, включаючи формування законопроєктів, участь у комітетських слуханнях та зустрічі з депутатами. Вони також активно працюють над формуванням громадської думки через медіа та соціальні мережі.</a:t>
            </a:r>
            <a:endParaRPr lang="en-US" sz="1650" dirty="0"/>
          </a:p>
        </p:txBody>
      </p:sp>
      <p:sp>
        <p:nvSpPr>
          <p:cNvPr id="5" name="Shape 2"/>
          <p:cNvSpPr/>
          <p:nvPr/>
        </p:nvSpPr>
        <p:spPr>
          <a:xfrm>
            <a:off x="6236970" y="6983849"/>
            <a:ext cx="343019" cy="343019"/>
          </a:xfrm>
          <a:prstGeom prst="roundRect">
            <a:avLst>
              <a:gd name="adj" fmla="val 26654750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610439"/>
            <a:ext cx="12787313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Етичні питання у лобістській діяльності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2999065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Конфлікт інтересів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64037" y="3631644"/>
            <a:ext cx="3898821" cy="2370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Важливо уникати ситуацій, коли інтереси лобістів суперечать загальним інтересам суспільства. Це може призвести до прийняття рішень, які вигідні лише окремим групам.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695" y="2999065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Корупційні ризики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5372695" y="3631644"/>
            <a:ext cx="3898821" cy="27653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Лобістська діяльність може бути пов'язана з корупційними практиками, такими як підкуп або незаконні подарунки політикам. Необхідно мати чіткі правила і механізми контролю для запобігання зловживанням.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1354" y="2999065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Прозорість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9881354" y="3631644"/>
            <a:ext cx="3898821" cy="27653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Недостатня прозорість у лобістській діяльності може призвести до зниження довіри до політичних інститутів. Важливо забезпечити відкритість інформації про те, хто і як лобіює певні інтереси.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2802017"/>
          </a:xfrm>
          <a:prstGeom prst="rect">
            <a:avLst/>
          </a:prstGeom>
          <a:solidFill>
            <a:srgbClr val="E5E0DF"/>
          </a:solidFill>
          <a:ln/>
        </p:spPr>
      </p:sp>
      <p:sp>
        <p:nvSpPr>
          <p:cNvPr id="4" name="Text 1"/>
          <p:cNvSpPr/>
          <p:nvPr/>
        </p:nvSpPr>
        <p:spPr>
          <a:xfrm>
            <a:off x="784503" y="3553182"/>
            <a:ext cx="10484644" cy="700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Регулювання лобістської діяльності</a:t>
            </a:r>
            <a:endParaRPr lang="en-US" sz="4400" dirty="0"/>
          </a:p>
        </p:txBody>
      </p:sp>
      <p:sp>
        <p:nvSpPr>
          <p:cNvPr id="5" name="Shape 2"/>
          <p:cNvSpPr/>
          <p:nvPr/>
        </p:nvSpPr>
        <p:spPr>
          <a:xfrm>
            <a:off x="784503" y="4842034"/>
            <a:ext cx="504349" cy="504349"/>
          </a:xfrm>
          <a:prstGeom prst="roundRect">
            <a:avLst>
              <a:gd name="adj" fmla="val 1866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71074" y="4926092"/>
            <a:ext cx="131088" cy="336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600" dirty="0"/>
          </a:p>
        </p:txBody>
      </p:sp>
      <p:sp>
        <p:nvSpPr>
          <p:cNvPr id="7" name="Text 4"/>
          <p:cNvSpPr/>
          <p:nvPr/>
        </p:nvSpPr>
        <p:spPr>
          <a:xfrm>
            <a:off x="1512927" y="4842034"/>
            <a:ext cx="3447812" cy="350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Законодавчі ініціативи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512927" y="5326618"/>
            <a:ext cx="3476030" cy="2151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Розробка та впровадження законів, що регулюють лобістську діяльність, включаючи вимоги до реєстрації, звітності та розкриття інформації про лобістську діяльність.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213032" y="4842034"/>
            <a:ext cx="504349" cy="504349"/>
          </a:xfrm>
          <a:prstGeom prst="roundRect">
            <a:avLst>
              <a:gd name="adj" fmla="val 1866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368290" y="4926092"/>
            <a:ext cx="193715" cy="336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600" dirty="0"/>
          </a:p>
        </p:txBody>
      </p:sp>
      <p:sp>
        <p:nvSpPr>
          <p:cNvPr id="11" name="Text 8"/>
          <p:cNvSpPr/>
          <p:nvPr/>
        </p:nvSpPr>
        <p:spPr>
          <a:xfrm>
            <a:off x="5941457" y="4842034"/>
            <a:ext cx="2802017" cy="350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Етичні норми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5941457" y="5326618"/>
            <a:ext cx="3476030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Встановлення етичних норм, що регулюють поведінку лобістів, забороняють корупційні практики і вимагають прозорості у взаємодії з політиками.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9641562" y="4842034"/>
            <a:ext cx="504349" cy="504349"/>
          </a:xfrm>
          <a:prstGeom prst="roundRect">
            <a:avLst>
              <a:gd name="adj" fmla="val 1866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798010" y="4926092"/>
            <a:ext cx="191333" cy="336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600" dirty="0"/>
          </a:p>
        </p:txBody>
      </p:sp>
      <p:sp>
        <p:nvSpPr>
          <p:cNvPr id="15" name="Text 12"/>
          <p:cNvSpPr/>
          <p:nvPr/>
        </p:nvSpPr>
        <p:spPr>
          <a:xfrm>
            <a:off x="10369987" y="4842034"/>
            <a:ext cx="3315533" cy="350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Моніторинг і контроль</a:t>
            </a:r>
            <a:endParaRPr lang="en-US" sz="2200" dirty="0"/>
          </a:p>
        </p:txBody>
      </p:sp>
      <p:sp>
        <p:nvSpPr>
          <p:cNvPr id="16" name="Text 13"/>
          <p:cNvSpPr/>
          <p:nvPr/>
        </p:nvSpPr>
        <p:spPr>
          <a:xfrm>
            <a:off x="10369987" y="5326618"/>
            <a:ext cx="3476030" cy="2151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Здійснення контролю за діяльністю лобістів на рівні держави або незалежних організацій для забезпечення дотримання законодавчих і етичних стандартів.</a:t>
            </a:r>
            <a:endParaRPr lang="en-US" sz="175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95"/>
            <a:ext cx="14630400" cy="2929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8901" y="654248"/>
            <a:ext cx="7686199" cy="13015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0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Міжнародний контекст лобізму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728901" y="2268141"/>
            <a:ext cx="7686199" cy="3740468"/>
          </a:xfrm>
          <a:prstGeom prst="roundRect">
            <a:avLst>
              <a:gd name="adj" fmla="val 2339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736521" y="2275761"/>
            <a:ext cx="7670959" cy="59817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944761" y="2408277"/>
            <a:ext cx="3415189" cy="3331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Країна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4784050" y="2408277"/>
            <a:ext cx="3415189" cy="3331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Особливості лобізму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736521" y="2873931"/>
            <a:ext cx="7670959" cy="126444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944761" y="3006447"/>
            <a:ext cx="3415189" cy="3331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США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4784050" y="3006447"/>
            <a:ext cx="3415189" cy="999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Розвинена система регулювання, важлива частина політичного процесу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736521" y="4138374"/>
            <a:ext cx="7670959" cy="93130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944761" y="4270891"/>
            <a:ext cx="3415189" cy="3331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Україна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4784050" y="4270891"/>
            <a:ext cx="3415189" cy="666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Менш розвинена система, потребує вдосконалення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736521" y="5069681"/>
            <a:ext cx="7670959" cy="93130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944761" y="5202198"/>
            <a:ext cx="3415189" cy="3331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ЄС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4784050" y="5202198"/>
            <a:ext cx="3415189" cy="666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Наднаціональне регулювання, різні підходи в країнах-членах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728901" y="6242804"/>
            <a:ext cx="7686199" cy="1332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Міжнародні організації та угоди впливають на лобістську діяльність в різних країнах. Наприклад, міжнародні антикорупційні стандарти можуть зумовлювати певні вимоги до прозорості і етики у фінансуванні виборчих кампаній та лобістській діяльності.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60665" y="568881"/>
            <a:ext cx="6795849" cy="5006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900"/>
              </a:lnSpc>
              <a:buNone/>
            </a:pPr>
            <a:r>
              <a:rPr lang="en-US" sz="31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Майбутнє лобістської діяльності</a:t>
            </a:r>
            <a:endParaRPr lang="en-US" sz="31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665" y="1309807"/>
            <a:ext cx="400407" cy="40040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60665" y="1870353"/>
            <a:ext cx="2334697" cy="2502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Технологічні інновації</a:t>
            </a:r>
            <a:endParaRPr lang="en-US" sz="1550" dirty="0"/>
          </a:p>
        </p:txBody>
      </p:sp>
      <p:sp>
        <p:nvSpPr>
          <p:cNvPr id="6" name="Text 2"/>
          <p:cNvSpPr/>
          <p:nvPr/>
        </p:nvSpPr>
        <p:spPr>
          <a:xfrm>
            <a:off x="560665" y="2216706"/>
            <a:ext cx="8022669" cy="5126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Використання штучного інтелекту та аналітики великих даних для більш ефективного таргетування та впливу.</a:t>
            </a:r>
            <a:endParaRPr lang="en-US" sz="12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665" y="3209925"/>
            <a:ext cx="400407" cy="40040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60665" y="3770471"/>
            <a:ext cx="2490668" cy="2502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Підвищення прозорості</a:t>
            </a:r>
            <a:endParaRPr lang="en-US" sz="1550" dirty="0"/>
          </a:p>
        </p:txBody>
      </p:sp>
      <p:sp>
        <p:nvSpPr>
          <p:cNvPr id="9" name="Text 4"/>
          <p:cNvSpPr/>
          <p:nvPr/>
        </p:nvSpPr>
        <p:spPr>
          <a:xfrm>
            <a:off x="560665" y="4116824"/>
            <a:ext cx="8022669" cy="256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Розвиток систем для забезпечення більшої прозорості лобістської діяльності та фінансування кампаній.</a:t>
            </a:r>
            <a:endParaRPr lang="en-US" sz="12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665" y="4853702"/>
            <a:ext cx="400407" cy="40040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60665" y="5414248"/>
            <a:ext cx="2219920" cy="2502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Глобалізація лобізму</a:t>
            </a:r>
            <a:endParaRPr lang="en-US" sz="1550" dirty="0"/>
          </a:p>
        </p:txBody>
      </p:sp>
      <p:sp>
        <p:nvSpPr>
          <p:cNvPr id="12" name="Text 6"/>
          <p:cNvSpPr/>
          <p:nvPr/>
        </p:nvSpPr>
        <p:spPr>
          <a:xfrm>
            <a:off x="560665" y="5760601"/>
            <a:ext cx="8022669" cy="256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Зростання впливу міжнародних корпорацій та організацій на національні політичні процеси.</a:t>
            </a:r>
            <a:endParaRPr lang="en-US" sz="12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65" y="6497479"/>
            <a:ext cx="400407" cy="400407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60665" y="7058025"/>
            <a:ext cx="2002393" cy="2502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Етичні стандарти</a:t>
            </a:r>
            <a:endParaRPr lang="en-US" sz="1550" dirty="0"/>
          </a:p>
        </p:txBody>
      </p:sp>
      <p:sp>
        <p:nvSpPr>
          <p:cNvPr id="15" name="Text 8"/>
          <p:cNvSpPr/>
          <p:nvPr/>
        </p:nvSpPr>
        <p:spPr>
          <a:xfrm>
            <a:off x="560665" y="7404378"/>
            <a:ext cx="8022669" cy="256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Посилення етичних вимог та розвиток механізмів саморегулювання в лобістській індустрії.</a:t>
            </a:r>
            <a:endParaRPr lang="en-US" sz="12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457" y="471522"/>
            <a:ext cx="10526486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цьому контексті важливо розглянути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деякі </a:t>
            </a: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політичні аспекти лобістської діяльності, їхні наслідки та регулювання.</a:t>
            </a:r>
            <a:endParaRPr lang="uk-UA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aa-ET" sz="20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Політичний вплив лобістів</a:t>
            </a:r>
            <a:endParaRPr lang="uk-UA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Лобісти використовують різноманітні інструменти для впливу на політичні рішення, серед яких:</a:t>
            </a:r>
            <a:endParaRPr lang="uk-UA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 лобістів на законодавчий процес</a:t>
            </a:r>
            <a:endParaRPr lang="uk-UA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Лобісти можуть суттєво впливати на законодавчий процес через кілька основних механізмів:</a:t>
            </a:r>
            <a:endParaRPr lang="uk-UA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 законопроєктів: Лобісти часто беруть участь у розробці законопроєктів і поправок до них. Вони можуть надавати експертні оцінки, пропонувати зміни та навіть допомагати в написанні текстів законопроєктів, які відповідають інтересам їхніх клієнтів.</a:t>
            </a:r>
            <a:endParaRPr lang="uk-UA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Комітетські слухання: Лобісти активно беруть участь у комітетських слуханнях, де представляють позицію своїх клієнтів. Це дозволяє їм безпосередньо впливати на формування рекомендацій і рішень, які потім будуть винесені на голосування.</a:t>
            </a:r>
            <a:endParaRPr lang="uk-UA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Зустрічі з депутатами: Лобісти організовують зустрічі з парламентарями, під час яких представляють аргументи на підтримку певних законодавчих ініціатив. Це може включати підготовку аналітичних матеріалів, які підкріплюють їхню позицію.</a:t>
            </a:r>
            <a:endParaRPr lang="uk-UA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 на</a:t>
            </a: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медіа та громадськіст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Медіа-вплив: Лобісти активно використовують медіа для просування своїх інтересів. Це може включати написання статей, участь у телепередачах і радіопрограмах для представлення своєї позиції.</a:t>
            </a:r>
            <a:endParaRPr lang="uk-UA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Громадська думка: Лобісти можуть працювати над формуванням громадської думки через соціальні мережі, дослідження громадської думки та інші канали комунікації. Це дозволяє їм створювати тиск на політиків і законодавців, щоб ті враховували інтереси їхніх клієнтів.</a:t>
            </a:r>
            <a:endParaRPr lang="uk-UA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 на експертне середовище та підготовку політичних </a:t>
            </a: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рекомендаці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uk-UA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озробка  аналітичних матеріалів та рекомендацій для допомоги в прийнятті рішень.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3942" y="0"/>
            <a:ext cx="3766457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9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371" y="322966"/>
            <a:ext cx="73152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u="sng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aa-ET" sz="20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Адаптація до змін у політичному середовищі</a:t>
            </a:r>
            <a:endParaRPr lang="uk-UA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aa-ET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Реакція на політичні зміни</a:t>
            </a:r>
            <a:endParaRPr lang="uk-UA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Лобісти повинні бути готові до адаптації своїх стратегій у відповідь на зміни в політичному середовищі, такі як нові уряди, зміни в законодавстві або зміни в суспільній думці. Це може включати перегляд планів діяльності, коригування стратегій та реагування на нові виклики.</a:t>
            </a:r>
            <a:endParaRPr lang="uk-UA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aa-ET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Інноваційні підходи</a:t>
            </a:r>
            <a:endParaRPr lang="uk-UA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Зміни в технологіях і методах комунікації також впливають на лобістську діяльність. Лобісти повинні використовувати новітні інструменти та підходи, такі як аналітика великих даних, штучний інтелект або нові платформи соціальних медіа, щоб бути ефективними у сучасному політичному середовищі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6264"/>
            <a:ext cx="7531085" cy="42853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685" y="-1"/>
            <a:ext cx="7040772" cy="813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8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171" y="293324"/>
            <a:ext cx="1367245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aa-ET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Міжнародний досвід і кращі практики</a:t>
            </a:r>
            <a:endParaRPr lang="uk-UA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aa-ET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Вивчення досвіду інших країн</a:t>
            </a:r>
            <a:endParaRPr lang="uk-UA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Вивчення міжнародного досвіду в сфері лобістської діяльності може надати корисні уроки і ідеї для вдосконалення національних практик. Наприклад, країни з розвинутою системою лобізму можуть запропонувати моделі регулювання, які можна адаптувати до місцевих умов.</a:t>
            </a:r>
            <a:endParaRPr lang="uk-UA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aa-ET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Впровадження кращих практик</a:t>
            </a:r>
            <a:endParaRPr lang="uk-UA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aa-ET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Впровадження кращих практик з інших країн може допомогти покращити ефективність та прозорість лобістської діяльності. Це може включати нові підходи до регулювання, інноваційні методи взаємодії з політиками та громадськістю або вдосконалення системи звітності та контролю.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" y="2986087"/>
            <a:ext cx="6667500" cy="5000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399" y="2986086"/>
            <a:ext cx="7195458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8751" y="711994"/>
            <a:ext cx="7719298" cy="1272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Взаємодія лобістів з політичними партіями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6492597" y="2289334"/>
            <a:ext cx="22860" cy="5228273"/>
          </a:xfrm>
          <a:prstGeom prst="roundRect">
            <a:avLst>
              <a:gd name="adj" fmla="val 373978"/>
            </a:avLst>
          </a:prstGeom>
          <a:solidFill>
            <a:srgbClr val="BDB8DF"/>
          </a:solidFill>
          <a:ln/>
        </p:spPr>
      </p:sp>
      <p:sp>
        <p:nvSpPr>
          <p:cNvPr id="5" name="Shape 2"/>
          <p:cNvSpPr/>
          <p:nvPr/>
        </p:nvSpPr>
        <p:spPr>
          <a:xfrm>
            <a:off x="6710124" y="2735818"/>
            <a:ext cx="712351" cy="22860"/>
          </a:xfrm>
          <a:prstGeom prst="roundRect">
            <a:avLst>
              <a:gd name="adj" fmla="val 373978"/>
            </a:avLst>
          </a:prstGeom>
          <a:solidFill>
            <a:srgbClr val="BDB8DF"/>
          </a:solidFill>
          <a:ln/>
        </p:spPr>
      </p:sp>
      <p:sp>
        <p:nvSpPr>
          <p:cNvPr id="6" name="Shape 3"/>
          <p:cNvSpPr/>
          <p:nvPr/>
        </p:nvSpPr>
        <p:spPr>
          <a:xfrm>
            <a:off x="6275070" y="2518291"/>
            <a:ext cx="457914" cy="457914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444496" y="2594610"/>
            <a:ext cx="119063" cy="3052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7623453" y="2492812"/>
            <a:ext cx="2544366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Прямий контакт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7623453" y="2932867"/>
            <a:ext cx="6294596" cy="9772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Лобісти організовують особисті зустрічі та офіційні аудієнції з представниками політичних партій для обговорення важливих питань.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710124" y="4763572"/>
            <a:ext cx="712351" cy="22860"/>
          </a:xfrm>
          <a:prstGeom prst="roundRect">
            <a:avLst>
              <a:gd name="adj" fmla="val 373978"/>
            </a:avLst>
          </a:prstGeom>
          <a:solidFill>
            <a:srgbClr val="BDB8DF"/>
          </a:solidFill>
          <a:ln/>
        </p:spPr>
      </p:sp>
      <p:sp>
        <p:nvSpPr>
          <p:cNvPr id="11" name="Shape 8"/>
          <p:cNvSpPr/>
          <p:nvPr/>
        </p:nvSpPr>
        <p:spPr>
          <a:xfrm>
            <a:off x="6275070" y="4546044"/>
            <a:ext cx="457914" cy="457914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416040" y="4622363"/>
            <a:ext cx="175855" cy="3052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400" dirty="0"/>
          </a:p>
        </p:txBody>
      </p:sp>
      <p:sp>
        <p:nvSpPr>
          <p:cNvPr id="13" name="Text 10"/>
          <p:cNvSpPr/>
          <p:nvPr/>
        </p:nvSpPr>
        <p:spPr>
          <a:xfrm>
            <a:off x="7623453" y="4520565"/>
            <a:ext cx="2832021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Неформальні канали</a:t>
            </a:r>
            <a:endParaRPr lang="en-US" sz="2000" dirty="0"/>
          </a:p>
        </p:txBody>
      </p:sp>
      <p:sp>
        <p:nvSpPr>
          <p:cNvPr id="14" name="Text 11"/>
          <p:cNvSpPr/>
          <p:nvPr/>
        </p:nvSpPr>
        <p:spPr>
          <a:xfrm>
            <a:off x="7623453" y="4960620"/>
            <a:ext cx="6294596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Використання неформальних мереж, соціальних заходів та конференцій для налагодження контактів з політиками.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6710124" y="6465570"/>
            <a:ext cx="712351" cy="22860"/>
          </a:xfrm>
          <a:prstGeom prst="roundRect">
            <a:avLst>
              <a:gd name="adj" fmla="val 373978"/>
            </a:avLst>
          </a:prstGeom>
          <a:solidFill>
            <a:srgbClr val="BDB8DF"/>
          </a:solidFill>
          <a:ln/>
        </p:spPr>
      </p:sp>
      <p:sp>
        <p:nvSpPr>
          <p:cNvPr id="16" name="Shape 13"/>
          <p:cNvSpPr/>
          <p:nvPr/>
        </p:nvSpPr>
        <p:spPr>
          <a:xfrm>
            <a:off x="6275070" y="6248043"/>
            <a:ext cx="457914" cy="457914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417112" y="6324362"/>
            <a:ext cx="173712" cy="3052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400" dirty="0"/>
          </a:p>
        </p:txBody>
      </p:sp>
      <p:sp>
        <p:nvSpPr>
          <p:cNvPr id="18" name="Text 15"/>
          <p:cNvSpPr/>
          <p:nvPr/>
        </p:nvSpPr>
        <p:spPr>
          <a:xfrm>
            <a:off x="7623453" y="6222563"/>
            <a:ext cx="2562582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Партійні структури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7623453" y="6662618"/>
            <a:ext cx="6294596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Взаємодія через партійні комітети та співпраця з партійними радниками для просування ідей та забезпечення підтримки.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8751" y="711994"/>
            <a:ext cx="7719298" cy="1272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Взаємодія лобістів з політичними партіями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6492597" y="2289334"/>
            <a:ext cx="22860" cy="5228273"/>
          </a:xfrm>
          <a:prstGeom prst="roundRect">
            <a:avLst>
              <a:gd name="adj" fmla="val 373978"/>
            </a:avLst>
          </a:prstGeom>
          <a:solidFill>
            <a:srgbClr val="BDB8DF"/>
          </a:solidFill>
          <a:ln/>
        </p:spPr>
      </p:sp>
      <p:sp>
        <p:nvSpPr>
          <p:cNvPr id="5" name="Shape 2"/>
          <p:cNvSpPr/>
          <p:nvPr/>
        </p:nvSpPr>
        <p:spPr>
          <a:xfrm>
            <a:off x="6710124" y="2735818"/>
            <a:ext cx="712351" cy="22860"/>
          </a:xfrm>
          <a:prstGeom prst="roundRect">
            <a:avLst>
              <a:gd name="adj" fmla="val 373978"/>
            </a:avLst>
          </a:prstGeom>
          <a:solidFill>
            <a:srgbClr val="BDB8DF"/>
          </a:solidFill>
          <a:ln/>
        </p:spPr>
      </p:sp>
      <p:sp>
        <p:nvSpPr>
          <p:cNvPr id="6" name="Shape 3"/>
          <p:cNvSpPr/>
          <p:nvPr/>
        </p:nvSpPr>
        <p:spPr>
          <a:xfrm>
            <a:off x="6275070" y="2518291"/>
            <a:ext cx="457914" cy="457914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444496" y="2594610"/>
            <a:ext cx="119063" cy="3052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uk-UA" sz="2400" b="1" dirty="0">
                <a:solidFill>
                  <a:srgbClr val="2A2742"/>
                </a:solidFill>
              </a:rPr>
              <a:t>4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7623453" y="2492812"/>
            <a:ext cx="2544366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aa-ET" sz="2000" b="1" dirty="0"/>
              <a:t>Формування альянсів і коаліцій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7623453" y="2932867"/>
            <a:ext cx="6294596" cy="9772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50"/>
              </a:lnSpc>
            </a:pPr>
            <a:r>
              <a:rPr lang="aa-ET" sz="1600" dirty="0"/>
              <a:t>Створення стратегічних </a:t>
            </a:r>
            <a:r>
              <a:rPr lang="aa-ET" sz="1600" dirty="0" smtClean="0"/>
              <a:t>альянсів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aa-ET" sz="1600" dirty="0"/>
              <a:t>Підтримка політичних кампаній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710124" y="4763572"/>
            <a:ext cx="712351" cy="22860"/>
          </a:xfrm>
          <a:prstGeom prst="roundRect">
            <a:avLst>
              <a:gd name="adj" fmla="val 373978"/>
            </a:avLst>
          </a:prstGeom>
          <a:solidFill>
            <a:srgbClr val="BDB8DF"/>
          </a:solidFill>
          <a:ln/>
        </p:spPr>
      </p:sp>
      <p:sp>
        <p:nvSpPr>
          <p:cNvPr id="11" name="Shape 8"/>
          <p:cNvSpPr/>
          <p:nvPr/>
        </p:nvSpPr>
        <p:spPr>
          <a:xfrm>
            <a:off x="6275070" y="4546044"/>
            <a:ext cx="457914" cy="457914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416040" y="4622363"/>
            <a:ext cx="175855" cy="3052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uk-UA" sz="2400" b="1" dirty="0">
                <a:solidFill>
                  <a:srgbClr val="2A2742"/>
                </a:solidFill>
              </a:rPr>
              <a:t>5</a:t>
            </a:r>
            <a:endParaRPr lang="en-US" sz="2400" dirty="0"/>
          </a:p>
        </p:txBody>
      </p:sp>
      <p:sp>
        <p:nvSpPr>
          <p:cNvPr id="13" name="Text 10"/>
          <p:cNvSpPr/>
          <p:nvPr/>
        </p:nvSpPr>
        <p:spPr>
          <a:xfrm>
            <a:off x="7623453" y="4520565"/>
            <a:ext cx="2832021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aa-ET" sz="2000" b="1" dirty="0"/>
              <a:t>Аналіз і моніторинг</a:t>
            </a:r>
            <a:endParaRPr lang="en-US" sz="2000" dirty="0"/>
          </a:p>
        </p:txBody>
      </p:sp>
      <p:sp>
        <p:nvSpPr>
          <p:cNvPr id="14" name="Text 11"/>
          <p:cNvSpPr/>
          <p:nvPr/>
        </p:nvSpPr>
        <p:spPr>
          <a:xfrm>
            <a:off x="7623453" y="4960620"/>
            <a:ext cx="6294596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50"/>
              </a:lnSpc>
            </a:pPr>
            <a:r>
              <a:rPr lang="aa-ET" sz="1600" dirty="0"/>
              <a:t>Аналітична </a:t>
            </a:r>
            <a:r>
              <a:rPr lang="aa-ET" sz="1600" dirty="0" smtClean="0"/>
              <a:t>підтримка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aa-ET" sz="1600" dirty="0"/>
              <a:t>Моніторинг політичних позицій</a:t>
            </a:r>
            <a:endParaRPr lang="uk-UA" sz="1600" dirty="0"/>
          </a:p>
          <a:p>
            <a:pPr>
              <a:lnSpc>
                <a:spcPts val="2550"/>
              </a:lnSpc>
            </a:pP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6710124" y="6465570"/>
            <a:ext cx="712351" cy="22860"/>
          </a:xfrm>
          <a:prstGeom prst="roundRect">
            <a:avLst>
              <a:gd name="adj" fmla="val 373978"/>
            </a:avLst>
          </a:prstGeom>
          <a:solidFill>
            <a:srgbClr val="BDB8DF"/>
          </a:solidFill>
          <a:ln/>
        </p:spPr>
      </p:sp>
      <p:sp>
        <p:nvSpPr>
          <p:cNvPr id="16" name="Shape 13"/>
          <p:cNvSpPr/>
          <p:nvPr/>
        </p:nvSpPr>
        <p:spPr>
          <a:xfrm>
            <a:off x="6275070" y="6248043"/>
            <a:ext cx="457914" cy="457914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417112" y="6324362"/>
            <a:ext cx="173712" cy="3052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uk-UA" sz="2400" b="1" dirty="0">
                <a:solidFill>
                  <a:srgbClr val="2A2742"/>
                </a:solidFill>
              </a:rPr>
              <a:t>6</a:t>
            </a:r>
            <a:endParaRPr lang="en-US" sz="2400" dirty="0"/>
          </a:p>
        </p:txBody>
      </p:sp>
      <p:sp>
        <p:nvSpPr>
          <p:cNvPr id="18" name="Text 15"/>
          <p:cNvSpPr/>
          <p:nvPr/>
        </p:nvSpPr>
        <p:spPr>
          <a:xfrm>
            <a:off x="7623453" y="6222563"/>
            <a:ext cx="2562582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aa-ET" sz="2000" b="1" dirty="0"/>
              <a:t>Публічні кампанії та комунікація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7623453" y="6662618"/>
            <a:ext cx="6294596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50"/>
              </a:lnSpc>
            </a:pPr>
            <a:r>
              <a:rPr lang="aa-ET" sz="1600" dirty="0"/>
              <a:t>Проведення інформаційних </a:t>
            </a:r>
            <a:r>
              <a:rPr lang="aa-ET" sz="1600" dirty="0" smtClean="0"/>
              <a:t>кампаній</a:t>
            </a:r>
            <a:endParaRPr lang="uk-UA" sz="1600" dirty="0" smtClean="0"/>
          </a:p>
          <a:p>
            <a:pPr>
              <a:lnSpc>
                <a:spcPts val="2550"/>
              </a:lnSpc>
            </a:pPr>
            <a:r>
              <a:rPr lang="aa-ET" sz="1600" dirty="0"/>
              <a:t>Прес-релізи та публічні заяви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2988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8751" y="711994"/>
            <a:ext cx="7719298" cy="1272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Взаємодія лобістів з політичними партіями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6492597" y="2289334"/>
            <a:ext cx="22860" cy="5228273"/>
          </a:xfrm>
          <a:prstGeom prst="roundRect">
            <a:avLst>
              <a:gd name="adj" fmla="val 373978"/>
            </a:avLst>
          </a:prstGeom>
          <a:solidFill>
            <a:srgbClr val="BDB8DF"/>
          </a:solidFill>
          <a:ln/>
        </p:spPr>
      </p:sp>
      <p:sp>
        <p:nvSpPr>
          <p:cNvPr id="5" name="Shape 2"/>
          <p:cNvSpPr/>
          <p:nvPr/>
        </p:nvSpPr>
        <p:spPr>
          <a:xfrm>
            <a:off x="6710124" y="2735818"/>
            <a:ext cx="712351" cy="22860"/>
          </a:xfrm>
          <a:prstGeom prst="roundRect">
            <a:avLst>
              <a:gd name="adj" fmla="val 373978"/>
            </a:avLst>
          </a:prstGeom>
          <a:solidFill>
            <a:srgbClr val="BDB8DF"/>
          </a:solidFill>
          <a:ln/>
        </p:spPr>
      </p:sp>
      <p:sp>
        <p:nvSpPr>
          <p:cNvPr id="6" name="Shape 3"/>
          <p:cNvSpPr/>
          <p:nvPr/>
        </p:nvSpPr>
        <p:spPr>
          <a:xfrm>
            <a:off x="6275070" y="2518291"/>
            <a:ext cx="457914" cy="457914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444496" y="2594610"/>
            <a:ext cx="119063" cy="3052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uk-UA" sz="2400" b="1" dirty="0">
                <a:solidFill>
                  <a:srgbClr val="2A2742"/>
                </a:solidFill>
              </a:rPr>
              <a:t>7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7623453" y="2492812"/>
            <a:ext cx="2544366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aa-ET" sz="2000" b="1" dirty="0"/>
              <a:t>Залучення експертів і консультантів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7623453" y="2932867"/>
            <a:ext cx="6294596" cy="9772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50"/>
              </a:lnSpc>
            </a:pPr>
            <a:r>
              <a:rPr lang="aa-ET" sz="1600" dirty="0"/>
              <a:t>Консультативна </a:t>
            </a:r>
            <a:r>
              <a:rPr lang="aa-ET" sz="1600" dirty="0" smtClean="0"/>
              <a:t>діяльність</a:t>
            </a:r>
            <a:endParaRPr lang="uk-UA" sz="1600" dirty="0" smtClean="0"/>
          </a:p>
          <a:p>
            <a:pPr>
              <a:lnSpc>
                <a:spcPts val="2550"/>
              </a:lnSpc>
            </a:pPr>
            <a:r>
              <a:rPr lang="aa-ET" sz="1600" dirty="0"/>
              <a:t>Проведення навчальних семінарів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710124" y="4763572"/>
            <a:ext cx="712351" cy="22860"/>
          </a:xfrm>
          <a:prstGeom prst="roundRect">
            <a:avLst>
              <a:gd name="adj" fmla="val 373978"/>
            </a:avLst>
          </a:prstGeom>
          <a:solidFill>
            <a:srgbClr val="BDB8DF"/>
          </a:solidFill>
          <a:ln/>
        </p:spPr>
      </p:sp>
      <p:sp>
        <p:nvSpPr>
          <p:cNvPr id="11" name="Shape 8"/>
          <p:cNvSpPr/>
          <p:nvPr/>
        </p:nvSpPr>
        <p:spPr>
          <a:xfrm>
            <a:off x="6275070" y="4546044"/>
            <a:ext cx="457914" cy="457914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416040" y="4622363"/>
            <a:ext cx="175855" cy="3052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uk-UA" sz="2400" b="1" dirty="0">
                <a:solidFill>
                  <a:srgbClr val="2A2742"/>
                </a:solidFill>
              </a:rPr>
              <a:t>8</a:t>
            </a:r>
            <a:endParaRPr lang="en-US" sz="2400" dirty="0"/>
          </a:p>
        </p:txBody>
      </p:sp>
      <p:sp>
        <p:nvSpPr>
          <p:cNvPr id="13" name="Text 10"/>
          <p:cNvSpPr/>
          <p:nvPr/>
        </p:nvSpPr>
        <p:spPr>
          <a:xfrm>
            <a:off x="7623453" y="4252199"/>
            <a:ext cx="7036420" cy="80641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>
              <a:lnSpc>
                <a:spcPts val="2500"/>
              </a:lnSpc>
            </a:pPr>
            <a:r>
              <a:rPr lang="ru-RU" sz="2000" b="1" dirty="0" smtClean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Участь (пряма </a:t>
            </a:r>
            <a:r>
              <a:rPr lang="ru-RU" sz="2000" b="1" dirty="0" err="1" smtClean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чи</a:t>
            </a:r>
            <a:r>
              <a:rPr lang="ru-RU" sz="2000" b="1" dirty="0" smtClean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</a:t>
            </a:r>
            <a:r>
              <a:rPr lang="ru-RU" sz="2000" b="1" dirty="0" err="1" smtClean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опосередкована</a:t>
            </a:r>
            <a:r>
              <a:rPr lang="ru-RU" sz="2000" b="1" dirty="0" smtClean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) в </a:t>
            </a:r>
            <a:r>
              <a:rPr lang="ru-RU" sz="2000" b="1" dirty="0" err="1" smtClean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розробці</a:t>
            </a:r>
            <a:r>
              <a:rPr lang="ru-RU" sz="2000" b="1" dirty="0" smtClean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ru-RU" sz="2000" b="1" dirty="0" err="1" smtClean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партійних</a:t>
            </a:r>
            <a:r>
              <a:rPr lang="ru-RU" sz="2000" b="1" dirty="0" smtClean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</a:t>
            </a:r>
            <a:r>
              <a:rPr lang="ru-RU" sz="2000" b="1" dirty="0" err="1" smtClean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стратегії</a:t>
            </a:r>
            <a:r>
              <a:rPr lang="ru-RU" sz="2000" b="1" dirty="0" smtClean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та </a:t>
            </a:r>
            <a:r>
              <a:rPr lang="ru-RU" sz="2000" b="1" dirty="0" err="1" smtClean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програми</a:t>
            </a:r>
            <a:endParaRPr lang="en-US" sz="2000" dirty="0"/>
          </a:p>
        </p:txBody>
      </p:sp>
      <p:sp>
        <p:nvSpPr>
          <p:cNvPr id="14" name="Text 11"/>
          <p:cNvSpPr/>
          <p:nvPr/>
        </p:nvSpPr>
        <p:spPr>
          <a:xfrm>
            <a:off x="7623453" y="4960620"/>
            <a:ext cx="6294596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50"/>
              </a:lnSpc>
            </a:pPr>
            <a:r>
              <a:rPr lang="aa-ET" sz="1600" dirty="0"/>
              <a:t>Консультації та розробка </a:t>
            </a:r>
            <a:r>
              <a:rPr lang="aa-ET" sz="1600" dirty="0" smtClean="0"/>
              <a:t>стратегій</a:t>
            </a:r>
            <a:endParaRPr lang="uk-UA" sz="1600" dirty="0" smtClean="0"/>
          </a:p>
          <a:p>
            <a:pPr>
              <a:lnSpc>
                <a:spcPts val="2550"/>
              </a:lnSpc>
            </a:pPr>
            <a:r>
              <a:rPr lang="aa-ET" sz="1600" dirty="0"/>
              <a:t>Оцінка впливу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6710124" y="6465570"/>
            <a:ext cx="712351" cy="22860"/>
          </a:xfrm>
          <a:prstGeom prst="roundRect">
            <a:avLst>
              <a:gd name="adj" fmla="val 373978"/>
            </a:avLst>
          </a:prstGeom>
          <a:solidFill>
            <a:srgbClr val="BDB8DF"/>
          </a:solidFill>
          <a:ln/>
        </p:spPr>
      </p:sp>
      <p:sp>
        <p:nvSpPr>
          <p:cNvPr id="16" name="Shape 13"/>
          <p:cNvSpPr/>
          <p:nvPr/>
        </p:nvSpPr>
        <p:spPr>
          <a:xfrm>
            <a:off x="6275070" y="6248043"/>
            <a:ext cx="457914" cy="457914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417112" y="6324362"/>
            <a:ext cx="173712" cy="3052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uk-UA" sz="2400" b="1" dirty="0">
                <a:solidFill>
                  <a:srgbClr val="2A2742"/>
                </a:solidFill>
              </a:rPr>
              <a:t>9</a:t>
            </a:r>
            <a:endParaRPr lang="en-US" sz="2400" dirty="0"/>
          </a:p>
        </p:txBody>
      </p:sp>
      <p:sp>
        <p:nvSpPr>
          <p:cNvPr id="18" name="Text 15"/>
          <p:cNvSpPr/>
          <p:nvPr/>
        </p:nvSpPr>
        <p:spPr>
          <a:xfrm>
            <a:off x="7623453" y="6222563"/>
            <a:ext cx="2562582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aa-ET" sz="2000" b="1" dirty="0"/>
              <a:t>Роль у формуванні громадської думки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7623453" y="6662618"/>
            <a:ext cx="6294596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50"/>
              </a:lnSpc>
            </a:pPr>
            <a:r>
              <a:rPr lang="aa-ET" sz="1600" dirty="0"/>
              <a:t>Публічні виступи та </a:t>
            </a:r>
            <a:r>
              <a:rPr lang="aa-ET" sz="1600" dirty="0" smtClean="0"/>
              <a:t>медіа-активність</a:t>
            </a:r>
            <a:endParaRPr lang="uk-UA" sz="1600" dirty="0" smtClean="0"/>
          </a:p>
          <a:p>
            <a:pPr>
              <a:lnSpc>
                <a:spcPts val="2550"/>
              </a:lnSpc>
            </a:pPr>
            <a:r>
              <a:rPr lang="aa-ET" sz="1600" dirty="0"/>
              <a:t>Соціальні мережі та онлайн-медіа</a:t>
            </a:r>
            <a:endParaRPr lang="en-US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444496" y="7550557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10. </a:t>
            </a:r>
            <a:r>
              <a:rPr lang="ru-RU" b="1" dirty="0" err="1" smtClean="0"/>
              <a:t>Допомога</a:t>
            </a:r>
            <a:r>
              <a:rPr lang="ru-RU" b="1" dirty="0" smtClean="0"/>
              <a:t> у </a:t>
            </a:r>
            <a:r>
              <a:rPr lang="ru-RU" b="1" dirty="0" err="1" smtClean="0"/>
              <a:t>взаємодії</a:t>
            </a:r>
            <a:r>
              <a:rPr lang="ru-RU" b="1" dirty="0" smtClean="0"/>
              <a:t> </a:t>
            </a:r>
            <a:r>
              <a:rPr lang="ru-RU" b="1" dirty="0" err="1" smtClean="0"/>
              <a:t>партійних</a:t>
            </a:r>
            <a:r>
              <a:rPr lang="ru-RU" b="1" dirty="0" smtClean="0"/>
              <a:t> структур з </a:t>
            </a:r>
            <a:r>
              <a:rPr lang="ru-RU" b="1" dirty="0" err="1" smtClean="0"/>
              <a:t>громадськими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організаціями</a:t>
            </a:r>
            <a:r>
              <a:rPr lang="ru-RU" b="1" dirty="0" smtClean="0"/>
              <a:t> та </a:t>
            </a:r>
            <a:r>
              <a:rPr lang="ru-RU" b="1" dirty="0" err="1" smtClean="0"/>
              <a:t>профспілками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94864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725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8308" y="3260646"/>
            <a:ext cx="11114603" cy="668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Стратегії лобістів у виборчих кампаніях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48308" y="4249460"/>
            <a:ext cx="6460093" cy="1589127"/>
          </a:xfrm>
          <a:prstGeom prst="roundRect">
            <a:avLst>
              <a:gd name="adj" fmla="val 565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69645" y="4470797"/>
            <a:ext cx="3002875" cy="334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Фінансова підтримка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969645" y="4933117"/>
            <a:ext cx="6017419" cy="684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Лобісти надають фінансову підтримку кандидатам через політичні внески та спонсорство кампаній.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7422118" y="4249460"/>
            <a:ext cx="6460093" cy="1589127"/>
          </a:xfrm>
          <a:prstGeom prst="roundRect">
            <a:avLst>
              <a:gd name="adj" fmla="val 565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643455" y="4470797"/>
            <a:ext cx="3197781" cy="334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Інформаційні кампанії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7643455" y="4933117"/>
            <a:ext cx="6017419" cy="684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Організація рекламних кампаній, публічних акцій та створення контенту для підтримки кандидатів.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748308" y="6052304"/>
            <a:ext cx="6460093" cy="1589127"/>
          </a:xfrm>
          <a:prstGeom prst="roundRect">
            <a:avLst>
              <a:gd name="adj" fmla="val 565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69645" y="6273641"/>
            <a:ext cx="2996327" cy="334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Мобілізація виборців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969645" y="6735961"/>
            <a:ext cx="6017419" cy="684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Проведення заходів для мобілізації виборців та організація паралельних виборчих кампаній.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7422118" y="6052304"/>
            <a:ext cx="6460093" cy="1589127"/>
          </a:xfrm>
          <a:prstGeom prst="roundRect">
            <a:avLst>
              <a:gd name="adj" fmla="val 565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643455" y="6273641"/>
            <a:ext cx="3223617" cy="334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Консалтингові послуги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7643455" y="6735961"/>
            <a:ext cx="6017419" cy="684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Надання консультацій кандидатам щодо стратегій, політичних ризиків та можливостей.</a:t>
            </a:r>
            <a:endParaRPr lang="en-US" sz="16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2151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4020" y="3198257"/>
            <a:ext cx="10037445" cy="655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Дискредитаційні політичні кампанії</a:t>
            </a:r>
            <a:endParaRPr lang="en-US" sz="41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20" y="4168259"/>
            <a:ext cx="3290530" cy="83879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43689" y="5321617"/>
            <a:ext cx="2871192" cy="655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Оцінка уразливих місць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943689" y="6102668"/>
            <a:ext cx="2871192" cy="10061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Виявлення слабких місць політика та збір компромату для використання в кампанії.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551" y="4168259"/>
            <a:ext cx="3290649" cy="83879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234220" y="5321617"/>
            <a:ext cx="2621518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Медіа-стратегії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4234220" y="5775008"/>
            <a:ext cx="2871311" cy="1341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Запуск негативної реклами та поширення чуток і фейкових новин для дискредитації політика.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4168259"/>
            <a:ext cx="3290530" cy="83879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24869" y="5321617"/>
            <a:ext cx="2871192" cy="655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Вплив на громадську думку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7524869" y="6102668"/>
            <a:ext cx="2871192" cy="1341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Формування негативних стереотипів та зниження довіри до політика через психологічний вплив.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5730" y="4168259"/>
            <a:ext cx="3290649" cy="83879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815399" y="5321617"/>
            <a:ext cx="2871311" cy="655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Використання соціальних медіа</a:t>
            </a:r>
            <a:endParaRPr lang="en-US" sz="2050" dirty="0"/>
          </a:p>
        </p:txBody>
      </p:sp>
      <p:sp>
        <p:nvSpPr>
          <p:cNvPr id="15" name="Text 8"/>
          <p:cNvSpPr/>
          <p:nvPr/>
        </p:nvSpPr>
        <p:spPr>
          <a:xfrm>
            <a:off x="10815399" y="6102668"/>
            <a:ext cx="2871311" cy="13415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Таргетована реклама та поширення негативної інформації через бот-мережі в соціальних мережах.</a:t>
            </a:r>
            <a:endParaRPr lang="en-US" sz="16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ms_ppttraining_tp0625616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0FF7735D-70E2-462D-97D0-14303F3D37A5}" vid="{A641EB33-03D7-4607-8222-C532E177D63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97</TotalTime>
  <Words>985</Words>
  <Application>Microsoft Office PowerPoint</Application>
  <PresentationFormat>Произвольный</PresentationFormat>
  <Paragraphs>127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Trebuchet MS</vt:lpstr>
      <vt:lpstr>Outfit Extra Bold</vt:lpstr>
      <vt:lpstr>Calibri</vt:lpstr>
      <vt:lpstr>Symbol</vt:lpstr>
      <vt:lpstr>Arimo</vt:lpstr>
      <vt:lpstr>Times New Roman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Учетная запись Майкрософт</cp:lastModifiedBy>
  <cp:revision>4</cp:revision>
  <dcterms:created xsi:type="dcterms:W3CDTF">2024-10-24T11:43:48Z</dcterms:created>
  <dcterms:modified xsi:type="dcterms:W3CDTF">2024-10-24T13:22:23Z</dcterms:modified>
</cp:coreProperties>
</file>