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84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1" r:id="rId15"/>
    <p:sldId id="28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Комунікація в умовах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інформаційного протистояння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Лекції: 32 години (16 занять)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Практики: 32 години (16 занять)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Консультації: 4 години (2)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Залік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Міждисциплінарні зв’язки: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України, Всесвітня історія, політологія, психологія, соціологія.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Процедури створення умовного рефлексу та розробки технології пропаганди.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Умовний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 є сукупністю стимулу і реакції, закріплену повторюваною «нагородою» – підкріпленням.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Собачка стрибає через мотузку і за це отримує шматочок цукру.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истанційне заняття: Що таке пропаганда і звідки вона взялася? Частина І –  П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8" y="2852936"/>
            <a:ext cx="6067501" cy="353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13690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масове охоплення,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обов'язковість,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 у часі та просторі,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 альтернативної інформації,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того ж в інших модусах (література, кіно та ін.).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1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1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just">
              <a:spcAft>
                <a:spcPts val="0"/>
              </a:spcAft>
              <a:tabLst>
                <a:tab pos="180340" algn="l"/>
              </a:tabLst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Співвідношення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понять «політична пропаганда», «агітація», «політична реклама», «соціальна реклама», «ідеологія», «піар».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Агітація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(лат. 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agitatio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приведення в рух, спонукання) — найважливіший засіб впливу на свідомість і настрій широких мас, з метою спонукати їх до політичної чи іншої активності, ідеологічна зброя боротьби партій.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Агітація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проводиться шляхом поширення певних ідей і лозунгів за допомогою різноманітних засобів: через пресу (газети, журнали, брошури, листівки, заклики тощо), усні виступи (доповіді, бесіди, читання газет та ін.), радіо, телебачення, кіно, театр, образотворче мистецтво (плакати, діаграми, карикатури тощо), політичну і художню літературу.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381003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>
              <a:spcAft>
                <a:spcPts val="0"/>
              </a:spcAft>
            </a:pPr>
            <a:endParaRPr lang="uk-UA" sz="2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Політична </a:t>
            </a: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ідеологія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це система уявлень і поглядів на політичне життя, яка відображає інтереси певної соціальної спільноти.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Функції: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в суспільстві позитивного образу власних трактувань минулого та ідей про організацію майбутнього. 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26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97881"/>
            <a:ext cx="4233421" cy="2776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2" y="3200400"/>
            <a:ext cx="327922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1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1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Політична реклама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це будь-яка 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реклама,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система методів психологічної дії на масову аудиторію з метою управління їхньою політичною поведінкою, направлена на зміну або закріплення тих або інших політичних переконань.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Соціальна реклама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інформація будь-якого виду, розповсюджена в будь-якій формі, яка спрямована на досягнення суспільно корисних цілей, популяризацію загальнолюдських 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цінностей,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розповсюдження якої не має на меті отримання матеріального 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прибутку. </a:t>
            </a:r>
            <a:r>
              <a:rPr lang="uk-UA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Зв'язки з громадськістю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також 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піар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relations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 — діяльність, спрямована на досягнення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взаєморозуміння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згоди між людьми, соціальними групами, класами, націями, державами на основі цілеспрямованого формування громадської думки та управління нею.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1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just">
              <a:spcAft>
                <a:spcPts val="0"/>
              </a:spcAft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Пропаганда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маніпуляція: спільні та відмінні риси.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це не завжди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це навмисно, свідомо викривлена інформація для формування певного ставлення до певної проблеми, людини, явища. Це може бути надання неповної інформації, навмисне приховування певного її аспекту, зміщення акцентів у повідомленні, висмикування з контексту. У результаті у людини викривляється відчуття реальності.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це форма комунікації, яка має на меті вплинути на ставлення суспільства до проблеми, ситуації чи явища. Вона використовує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фейки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 маніпуляції. Інколи вона може ґрунтуватися на правдивій інформації.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може цілком відповідати вашим інтересам і потребам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Натомість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маніпуляція — це вже викривлення інформації, створення неадекватної картини світу у ваших головах;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культивація у вас «штучних потреб» (того, чого насправді вам не треба, але маніпулятор робить для вас це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необхідним), щоби змусити діяти в необхідному для маніпулятора напрямку.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237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Ви розумієте під терміном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«пропаганда»?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Опираючись на ваші попередні знання, визначте, яке поняття первинне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ідеологія, агітація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пропаганда?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можлива пропаганда без існування ідеології?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пов'язані між собою пропаганда та відносини з громадськістю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Аргументуйте свою думку. 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1. </a:t>
            </a:r>
            <a:endPara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форма комунікації.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180340" algn="l"/>
              </a:tabLst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«пропаганда».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пропаганди: політична та соціологічна. Гарольд Дуайт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Лассвелл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його праця «Теорія політичної пропаганди».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Співвідношення понять «політична пропаганда», «агітація», «політична реклама», «соціальна реклама», «ідеологія», «піар».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Пропаганда та маніпуляція: спільні та відмінні риси.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 algn="just"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«пропаганда».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 істориків стверджують, що виникнення пропаганди слід  пов’язувати  із  появою  приватної власності, що спровокувало поділ суспільства на класи, тобто на багатих та бідних.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чином, в будь-якій державі правлячий клас (царі, князі, фараони, королі) прагнув за допомогою різних методів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примусу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досягти власних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використовуючи сили нижчого класу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паганда: лакмусовий папірець зрілої нації - Громадська організація  Форп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13" y="2796500"/>
            <a:ext cx="4475581" cy="35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437112"/>
            <a:ext cx="81729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Виникнення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терміну «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пов’язують із буллою (посланням) Папи Римського від 22 червня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1622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р., яка мала назву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Congregatio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Propaganda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ній ішлося про створення організації для координації місіонерської діяльності, тобто для поширення віри. Цікаво, що в цій буллі мова була, зокрема, про недопущення використання цієї діяльності в політичних цілях. За іронією долі, з часом пропаганда стала невід’ємною складовою саме політики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48" y="404664"/>
            <a:ext cx="5779701" cy="37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97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соціологічному енциклопедичному словнику поняття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розглядається  у  трьох  варіантах: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 система діяльності, спрямована на поширення знань, художніх цінностей та іншої інформації з метою формування  певних  позицій,  уявлень,  емоційних  станів, здійснення впливу на соціальну поведінку людей;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поширення в масах ідеології та політики певних класів, партій, держав;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засіб маніпуляції масовою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свідомістю.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політологічному  енциклопедичному  словнику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 як систематичне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здійснення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зусилля вплинути на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свідомість  індивідів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утворень для досягнення певного, заздалегідь визначеного результату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сфері політичної діяльності.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пропагандою розуміється форма комунікації, яка спрямована  на  поширення  фактів,  аргументів,  чуток та інших відомостей для впливу на суспільну думку на користь певної спільної справи чи громадської позиції.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 радянська  енциклопедія  визначає 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 поширення  політичних,  філософських,  наукових, художніх та інших позицій і ідей з метою їх впровадження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суспільну свідомість і активізації масової практичної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ідеологічно спрямована діяльність партії, громадського об’єднання чи іншої організації для формування у конкретних верств населення певних позицій і уявлень (світогляду). Пропаганда зазвичай поширюється через різні засоби масової інформації, щоб досягнути бажаного результату. На відміну від об’єктивної подачі інформації, пропаганда подає інформацію насамперед для впливу на аудиторію.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4356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Пропаганда являє собою більш-менш систематичні зусилля  маніпулювати  переконаннями,  відносинами чи  діями  інших  людей  за  допомогою  символів  (слів, жестів,  плакатів,  монументів,  музики,  одягу тощо).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Умисність 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 відносно  сильний  акцент  на маніпуляції відрізняють  пропаганду  від  звичайного  спілкування чи вільного і легкого обміну ідеями.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пропагандиста є конкретна мета, щоб досягти її, пропагандист навмисно відбирає факти, аргументи і символи та подає їх так, аби  досягти  найбільшого  ефекту. 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 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максимізувати ефект, він може оминати істотні факти чи спотворювати їх, а також може відвертати увагу аудиторії від інших джерел інформації.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457200" algn="just">
              <a:spcAft>
                <a:spcPts val="0"/>
              </a:spcAft>
              <a:buFont typeface="+mj-lt"/>
              <a:buAutoNum type="arabicPeriod" startAt="2"/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пропаганди: політична та соціологічна. Гарольд 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Дуайт </a:t>
            </a:r>
            <a:r>
              <a:rPr lang="uk-UA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Лассвелл</a:t>
            </a: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його праця «Теорія політичної пропаганди».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Елюль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виділяв два види пропаганди: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політичну (вертикальна пропаганда, яка йде згори донизу, викликає опір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одержувача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нав’язує йому чужий погляд)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соціологічну (горизонтальна) – це вплив того, що людина бачить навколо себе.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опаганда, протидія | Інститут масової інформац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73" y="3212976"/>
            <a:ext cx="6002261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3968" y="836712"/>
            <a:ext cx="43204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Гарольд Дуайт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Лассвелл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(1902 — 1978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— американський політолог і теоретик комунікації.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частину праць присвятив вивченню явища пропаганди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indent="457200"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ема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докторської дисертації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Лассвелла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Propaganda Technique in the World War»,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яку він захистив у 1927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Ця робота яка стосувалась контент-аналізу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пропагандистських повідомлень 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часи Першої Світової війни (1914-1918 рр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600400" cy="42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703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24</cp:revision>
  <dcterms:created xsi:type="dcterms:W3CDTF">2015-03-20T17:04:15Z</dcterms:created>
  <dcterms:modified xsi:type="dcterms:W3CDTF">2025-02-07T18:29:25Z</dcterms:modified>
</cp:coreProperties>
</file>