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91CA-A728-4DFD-8BBD-BBA64D477897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B79F-24DD-4144-8436-EE7B9455DF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966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91CA-A728-4DFD-8BBD-BBA64D477897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B79F-24DD-4144-8436-EE7B9455DF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952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91CA-A728-4DFD-8BBD-BBA64D477897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B79F-24DD-4144-8436-EE7B9455DF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88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91CA-A728-4DFD-8BBD-BBA64D477897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B79F-24DD-4144-8436-EE7B9455DF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815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91CA-A728-4DFD-8BBD-BBA64D477897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B79F-24DD-4144-8436-EE7B9455DF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675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91CA-A728-4DFD-8BBD-BBA64D477897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B79F-24DD-4144-8436-EE7B9455DF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925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91CA-A728-4DFD-8BBD-BBA64D477897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B79F-24DD-4144-8436-EE7B9455DF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620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91CA-A728-4DFD-8BBD-BBA64D477897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B79F-24DD-4144-8436-EE7B9455DF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416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91CA-A728-4DFD-8BBD-BBA64D477897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B79F-24DD-4144-8436-EE7B9455DF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938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91CA-A728-4DFD-8BBD-BBA64D477897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B79F-24DD-4144-8436-EE7B9455DF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149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91CA-A728-4DFD-8BBD-BBA64D477897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B79F-24DD-4144-8436-EE7B9455DF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0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191CA-A728-4DFD-8BBD-BBA64D477897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8B79F-24DD-4144-8436-EE7B9455DF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218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35746"/>
          </a:xfrm>
        </p:spPr>
        <p:txBody>
          <a:bodyPr>
            <a:noAutofit/>
          </a:bodyPr>
          <a:lstStyle/>
          <a:p>
            <a:r>
              <a:rPr lang="uk-UA" sz="3200" dirty="0" smtClean="0"/>
              <a:t>Практична робота № 2</a:t>
            </a:r>
            <a:br>
              <a:rPr lang="uk-UA" sz="3200" dirty="0" smtClean="0"/>
            </a:br>
            <a:r>
              <a:rPr lang="ru-RU" sz="3200" dirty="0" err="1" smtClean="0"/>
              <a:t>Поняття</a:t>
            </a:r>
            <a:r>
              <a:rPr lang="ru-RU" sz="3200" dirty="0" smtClean="0"/>
              <a:t>, </a:t>
            </a:r>
            <a:r>
              <a:rPr lang="ru-RU" sz="3200" dirty="0" err="1" smtClean="0"/>
              <a:t>види</a:t>
            </a:r>
            <a:r>
              <a:rPr lang="ru-RU" sz="3200" dirty="0" smtClean="0"/>
              <a:t>, </a:t>
            </a:r>
            <a:r>
              <a:rPr lang="ru-RU" sz="3200" dirty="0" err="1" smtClean="0"/>
              <a:t>фази</a:t>
            </a:r>
            <a:r>
              <a:rPr lang="ru-RU" sz="3200" dirty="0" smtClean="0"/>
              <a:t> криз та </a:t>
            </a:r>
            <a:r>
              <a:rPr lang="ru-RU" sz="3200" dirty="0" err="1" smtClean="0"/>
              <a:t>управління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кризою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364366"/>
            <a:ext cx="9144000" cy="1655762"/>
          </a:xfrm>
        </p:spPr>
        <p:txBody>
          <a:bodyPr>
            <a:normAutofit fontScale="25000" lnSpcReduction="20000"/>
          </a:bodyPr>
          <a:lstStyle/>
          <a:p>
            <a:r>
              <a:rPr lang="uk-UA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План.</a:t>
            </a:r>
          </a:p>
          <a:p>
            <a:pPr marL="457200" indent="-457200" algn="just">
              <a:buAutoNum type="arabicPeriod"/>
            </a:pP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криз. </a:t>
            </a:r>
          </a:p>
          <a:p>
            <a:pPr marL="457200" indent="-457200" algn="just">
              <a:buAutoNum type="arabicPeriod"/>
            </a:pP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Криза, як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статичний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buAutoNum type="arabicPeriod"/>
            </a:pP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Кризові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фази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buAutoNum type="arabicPeriod"/>
            </a:pP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кризою</a:t>
            </a:r>
            <a:endParaRPr lang="uk-UA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презентацію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будь –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Розробити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тестових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завданнь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5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відповідей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0941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Причини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4764" y="1607127"/>
            <a:ext cx="9005454" cy="4424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2185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43</Words>
  <Application>Microsoft Office PowerPoint</Application>
  <PresentationFormat>Широкоэкранный</PresentationFormat>
  <Paragraphs>10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Практична робота № 2 Поняття, види, фази криз та управління кризою</vt:lpstr>
      <vt:lpstr>Причини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 № 2 Поняття, види, фази криз та управління кризою</dc:title>
  <dc:creator>Пользователь Windows</dc:creator>
  <cp:lastModifiedBy>Пользователь Windows</cp:lastModifiedBy>
  <cp:revision>1</cp:revision>
  <dcterms:created xsi:type="dcterms:W3CDTF">2023-11-24T07:28:37Z</dcterms:created>
  <dcterms:modified xsi:type="dcterms:W3CDTF">2023-11-24T07:32:55Z</dcterms:modified>
</cp:coreProperties>
</file>