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8" r:id="rId13"/>
    <p:sldId id="269" r:id="rId14"/>
    <p:sldId id="270" r:id="rId15"/>
    <p:sldId id="273" r:id="rId16"/>
    <p:sldId id="267" r:id="rId17"/>
    <p:sldId id="272" r:id="rId18"/>
    <p:sldId id="271" r:id="rId19"/>
    <p:sldId id="277" r:id="rId20"/>
    <p:sldId id="274" r:id="rId21"/>
    <p:sldId id="275" r:id="rId22"/>
    <p:sldId id="280" r:id="rId23"/>
    <p:sldId id="276" r:id="rId24"/>
    <p:sldId id="278" r:id="rId25"/>
    <p:sldId id="279" r:id="rId26"/>
    <p:sldId id="281" r:id="rId27"/>
    <p:sldId id="282" r:id="rId28"/>
    <p:sldId id="283" r:id="rId29"/>
    <p:sldId id="287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2C55-229A-D76A-CA5F-984CFF4B7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66FC2-F4FC-8C14-E0C5-7D1FAD271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20748-FCDC-344F-801C-FE2CC4D7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A44-4537-28FD-5D43-A917926F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ACFE-FF26-4D85-FC9E-2075F0F3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1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9D52-2CD5-B568-7227-E0BA676F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321C9-CFD7-5546-1DD7-6F4D304B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DA3F-3C04-9F5E-F4CA-3B8EBE24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505F6-3343-A56A-5F64-D21B8E7F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7D692-F917-A4AA-E0A3-3DA6C7E4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9B57D-FEDE-2D21-6E79-88C45DD19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8F1B4-7C55-4842-ED01-AD280420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A9A67-76B0-1B60-7DE4-91FEF426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38A7F-7B55-6CAF-1F6C-03A182F7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397F-5C52-0CFC-0574-27A89C9E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0B4E-DA69-82D3-14F2-71CCBF8A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66FA-9211-BC3C-749D-2A263FEE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67756-AADD-C356-88F7-36695B87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138CA-438F-B744-E726-0A07D0A3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E4759-E7AB-1D3A-934C-FE923D6C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64D2-DDBE-8EFF-BB04-C7790BBF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34FBF-68CC-3710-1C13-FAF706E08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1EC42-34EE-1664-7D31-CD3078AA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04013-F860-08A0-710B-356437D7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FAE71-44EC-BF13-F47D-EAA9E40E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0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4FE8-F74F-4F39-F0CD-92AE4405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A4E44-AC02-282B-DE4F-5BBD770EE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B7731-BFF0-9003-F230-A39F66357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64BE7-44C1-E6BD-5749-603FB683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DDC04-1C88-7E5E-7590-D0A5B0D7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5A91D-133E-5231-DBDF-BEFADA29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11A3-5D31-780F-DD6F-A90C4B16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018E-5C0A-AFEC-C920-DABE74B44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8BCB5-1C41-EAA1-34E8-DD6D36DDB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7FFCC-12DA-D083-4D47-82D0C11A6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5F7A9-E69C-17EB-28D0-8F68891F7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248D1-2997-3E0E-A312-F3C72EFD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23342-61B7-65E8-B288-1F3AB66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F6E51-91C0-9A99-EB3D-53341BF2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FE99-C501-A3BF-9A95-E087A25A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9E788-A395-15A1-798D-03E30F94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1A06B-1B44-97A4-0453-979E4EBE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6A8EA-CD0B-403B-5674-50E3ABC4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7483D-FB8D-5A8E-0D36-D9D5271E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2F7D7-F643-8445-C52B-52F4B2F0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F1851-CC9F-C2F0-7CA4-70EC4F55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284F-B0A9-AABF-7CBB-D2DCA7AD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8DBDB-8D69-CC9B-A1A7-2AA82909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96AA1-0F50-BAA1-CCAD-F88E3AB52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DDF7A-80BF-B59B-B8B0-13955CE6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417F9-3338-06EE-B1D0-7A548E3A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AF0DB-1104-2C00-B4A8-664C3EE8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447C-FB8B-3923-2A95-EA1665D5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9333A-B258-8AB5-9619-17C99072C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252C5-5481-4BEC-071F-720789E3C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B592-00CA-3B27-5EC6-0DAB1891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325DF-2E4A-65CC-26CA-BDE55BF0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257E1-C67C-2BA2-F148-B2CA318A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7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BBA774-E83C-D251-AA48-07CB8EC7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89983-3415-8EB6-0857-CECEEA7B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077D4-22FB-7416-3096-B013A855A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D30F2B-5E5E-4B77-9267-94BCA55BC22A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B453-9331-6CAA-9EDA-EBCE9C9E5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611E1-BB81-13BA-96C8-657CAADB9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EE3F4-A7A4-4FE7-B60D-8A0CBA1C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CBB964-4BA2-6A10-505B-8466FE69C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5" y="0"/>
            <a:ext cx="10997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9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78E8-243A-80E0-3AC7-2434205E1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A3430-3E76-FC86-6E50-4FFEC6FA1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97" y="187790"/>
            <a:ext cx="8661679" cy="66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1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C192-D0A3-905B-7B9B-9B2DA87C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3F345-722F-9B45-4DB9-B32EE42C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3" y="98323"/>
            <a:ext cx="10024150" cy="65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334A2-E2F2-B6F4-F116-7E4BDDC7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70A62-D385-8B0E-19D4-0ACEB6BC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49" y="4530"/>
            <a:ext cx="6882580" cy="6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DA290-D221-1905-34BA-967C0FEAA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D3376-0200-5B57-270C-6DBE43A3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652" y="169666"/>
            <a:ext cx="8750709" cy="64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41B6-7711-55B6-BEDE-208D72BEA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A8E05-F6E7-AA1B-59FB-520AEB08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477" y="-5837"/>
            <a:ext cx="8723629" cy="68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0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9322-E016-B641-F600-2E4B4B22A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4D778-1349-E195-19ED-D19DEF4D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0" y="-7716"/>
            <a:ext cx="9565869" cy="68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C593-8DA4-285F-19B0-3CFA63159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FE5EC-D350-4D93-9101-7D5316E0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4" y="194647"/>
            <a:ext cx="48482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2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41FC2-7EF5-8753-FE5B-88F35952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09F53-3567-6835-6FE7-627A03DD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895350"/>
            <a:ext cx="67818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78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02EF-9F91-D51A-64B0-B46746302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CDEFE-898C-078D-5340-8715F98B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85875"/>
            <a:ext cx="685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0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84FD-140F-3EF1-5984-03D699546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761F5-1BD5-EACE-CA2D-E2A902D57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20" y="105350"/>
            <a:ext cx="8382124" cy="67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EEA0-0B7B-DA60-4E25-C804E2B1B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D1D66-7810-A4A6-ED55-3A46173E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12" y="0"/>
            <a:ext cx="972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A53F5-2AF5-E6C4-58A6-569B7731C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CB6E4-ACF3-7647-F506-B7AD6DD90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3" y="28565"/>
            <a:ext cx="8293786" cy="68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40F89-2D12-773F-7BFA-59D822DF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0ACCC-61E6-6E49-6592-5C9FC9A37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14" y="157316"/>
            <a:ext cx="8577493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DFCA0-8DCC-F968-1CCC-C9A316BE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23BAC-EC30-15A9-A45E-29006A7F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60794"/>
            <a:ext cx="10272934" cy="691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5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18175-EA4B-1DA0-8348-A894D2F27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5142B-AE4D-948B-B786-2C4226C0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54" y="0"/>
            <a:ext cx="8107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8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48B6A-FD44-EA2A-030A-37CFD6B59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AF71F-63DC-E870-840D-852D5D67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07" y="0"/>
            <a:ext cx="10021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7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9029C-B273-7987-152B-1FB2D0B44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ACAF3-50DA-5147-5173-75940805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81" y="0"/>
            <a:ext cx="940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6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E06AB-EC03-308D-6AA8-C70797ACE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CCB13-2A8E-BA4D-48F1-D3B65B09E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13" y="-68825"/>
            <a:ext cx="9330183" cy="69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5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E4FF9-6047-0D0D-6B76-5B2BBAEC8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98D63-42A7-8E92-A231-AA8FE2B09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03" y="0"/>
            <a:ext cx="9899939" cy="67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9CF71-7DC3-5CBB-850B-831D5CFE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A6316-1AE6-3C66-27DE-85F7325D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16" y="5368"/>
            <a:ext cx="8836289" cy="68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79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DD89-5736-24DB-7029-FB56C18F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0C5BF-748C-7C59-4335-786FE2C9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87" y="0"/>
            <a:ext cx="8638578" cy="68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7DAB9-C9C6-6134-0601-BD8D94AB1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5967A-9E9A-D7F1-39F2-46BBA791D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76" y="51783"/>
            <a:ext cx="9425825" cy="67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31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0561E-1E47-A015-84D7-748F1901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5BED1-0DFD-1080-CC6A-88F527250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36" y="117987"/>
            <a:ext cx="8909493" cy="67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87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03CD8-B675-A577-4C41-B8140E773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00A77-AC54-60EB-2DEC-11CABF5D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752475"/>
            <a:ext cx="70961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08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E2124-0D0C-1273-F433-7396D2B0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4EA34-8763-DE4D-665F-19432DF57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885950"/>
            <a:ext cx="71247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AB35D-78C9-7A18-1F41-7C81D2E8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EDE36-9401-DBA7-E449-2B8977998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978" y="-20670"/>
            <a:ext cx="8849452" cy="68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C0B7D-B1C5-7552-2FD3-3DDAAF78B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105C4-DF81-80AC-0D82-3CCC549A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47" y="0"/>
            <a:ext cx="106579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28D7F-4DDE-5B3B-9275-681B47D3F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0DC60-5595-7C3C-B187-620EB605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5" y="682958"/>
            <a:ext cx="8922937" cy="61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5B3D6-1032-5DFE-5546-5E87E4C97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6E859-56F8-86CD-6EB7-12B16819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99" y="77246"/>
            <a:ext cx="8279313" cy="62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4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1B742-A246-CB90-003D-8F89918F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46DB16-B2DB-51EF-FCC9-954BF0F9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15" y="69868"/>
            <a:ext cx="8058777" cy="66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1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AEC5E-33FC-B5CC-EAC3-C5AC36CDE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C22E6-DCAB-0270-5043-409FCFD0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3" y="109243"/>
            <a:ext cx="7576457" cy="67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Oleksandr Prazdnikov</dc:creator>
  <cp:lastModifiedBy>Oleksandr Prazdnikov</cp:lastModifiedBy>
  <cp:revision>1</cp:revision>
  <dcterms:created xsi:type="dcterms:W3CDTF">2025-09-18T12:28:45Z</dcterms:created>
  <dcterms:modified xsi:type="dcterms:W3CDTF">2025-09-18T12:48:21Z</dcterms:modified>
</cp:coreProperties>
</file>