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8" r:id="rId3"/>
    <p:sldId id="261" r:id="rId4"/>
    <p:sldId id="267" r:id="rId5"/>
    <p:sldId id="259" r:id="rId6"/>
    <p:sldId id="266" r:id="rId7"/>
    <p:sldId id="265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5F2"/>
    <a:srgbClr val="AC9074"/>
    <a:srgbClr val="E2D8CE"/>
    <a:srgbClr val="B6A593"/>
    <a:srgbClr val="BAA38C"/>
    <a:srgbClr val="B9BDAE"/>
    <a:srgbClr val="F5E6C7"/>
    <a:srgbClr val="3D8D7A"/>
    <a:srgbClr val="49A77C"/>
    <a:srgbClr val="A3D1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5" d="100"/>
          <a:sy n="105" d="100"/>
        </p:scale>
        <p:origin x="7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8112F3-F3A5-4606-9074-FE218534F517}" type="datetimeFigureOut">
              <a:rPr lang="ru-RU" smtClean="0"/>
              <a:t>07.10.2025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492111-F547-4305-B0D0-160820261C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2682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92111-F547-4305-B0D0-160820261C3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39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92111-F547-4305-B0D0-160820261C3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0341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92111-F547-4305-B0D0-160820261C3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445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92111-F547-4305-B0D0-160820261C3D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081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92111-F547-4305-B0D0-160820261C3D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244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F14727-A27D-4505-B604-61CA8BD2C9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94D30BE-902C-4DAE-A716-0B5D43955F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87DC18-A212-4568-80F4-D88292DA9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5E337-7D1A-421C-9C09-9A1E09CCDCBF}" type="datetimeFigureOut">
              <a:rPr lang="ru-RU" smtClean="0"/>
              <a:t>07.10.2025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87459D-A46F-412F-B7B8-DE85C1698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666E38-0133-4ABD-8BE4-4014C5771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F9619-F6F9-4BB7-B723-D6797D77DF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86905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F49B59-8D24-4C0F-AE5B-6A0743240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44EB5C6-FB70-4391-91BC-6286571372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D1507F-DEC9-4608-95FD-C2E1D7AB1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5E337-7D1A-421C-9C09-9A1E09CCDCBF}" type="datetimeFigureOut">
              <a:rPr lang="ru-RU" smtClean="0"/>
              <a:t>07.10.2025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974170-9155-4859-AAFB-91CFD6EF8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82A754-77DB-43DC-8A22-9E340CE95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F9619-F6F9-4BB7-B723-D6797D77DF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0747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0E81DDF-A9CA-4B4E-B99B-51BB876E3B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535D407-929D-4EE6-A23F-F251F179C8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F04F2C-A0E7-4998-89FC-056B70315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5E337-7D1A-421C-9C09-9A1E09CCDCBF}" type="datetimeFigureOut">
              <a:rPr lang="ru-RU" smtClean="0"/>
              <a:t>07.10.2025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6B19D5-3859-4D8C-A12A-858AF74B0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6E25D7-9F27-4BB5-B86D-7991011A9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F9619-F6F9-4BB7-B723-D6797D77DF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090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FF0D53-5531-4987-B91D-63C4333A1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276603-1CFB-42D9-ACD3-8293AC1C75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0A27BD-3352-4BEB-BFFE-A802DA60A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5E337-7D1A-421C-9C09-9A1E09CCDCBF}" type="datetimeFigureOut">
              <a:rPr lang="ru-RU" smtClean="0"/>
              <a:t>07.10.2025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5AF422-4E51-452C-A126-138CF91A8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37985C-B618-4264-B4BE-A3D31ED91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F9619-F6F9-4BB7-B723-D6797D77DF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8980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B62F6F-FE07-4220-B422-FE1AFB535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2036B5-A21A-4FF7-8CAF-ADD0362E8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F45B90-26A2-4C33-A552-6854124AB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5E337-7D1A-421C-9C09-9A1E09CCDCBF}" type="datetimeFigureOut">
              <a:rPr lang="ru-RU" smtClean="0"/>
              <a:t>07.10.2025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42F864-ADF4-44C2-9F7C-6CE19EE1E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25590A-94EA-496B-9760-3A56DCB09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F9619-F6F9-4BB7-B723-D6797D77DF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14383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693B9-CF4F-45AA-9B94-A2CB6B57D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805C28E-DBFA-4113-BB83-B1860A680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7A4D020-127E-4689-8EAC-C2D51380E1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8A99C6-2EB2-4BDA-8B4D-6A384A567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5E337-7D1A-421C-9C09-9A1E09CCDCBF}" type="datetimeFigureOut">
              <a:rPr lang="ru-RU" smtClean="0"/>
              <a:t>07.10.2025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7E66817-E6D4-4E55-A5B7-1CEAFA7A3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D097AA5-4433-451F-934D-3A12BC07B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F9619-F6F9-4BB7-B723-D6797D77DF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38956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A6B0AF-BAD8-4514-8EE9-64595674D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6F1BAC-1E0D-4A2C-99C5-8B9EF061F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C0779F-FDD8-4085-AF88-F316459137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E29AABC-FF28-4B11-BE27-E166ECE4BA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6A9FE3B-87E2-41A6-A2B5-B7A17D3222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416165-9826-4072-9BEC-2D1F368B1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5E337-7D1A-421C-9C09-9A1E09CCDCBF}" type="datetimeFigureOut">
              <a:rPr lang="ru-RU" smtClean="0"/>
              <a:t>07.10.2025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14FDA68-F5F5-47B7-87C2-9A2C9159D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CC646DB-A82F-48DA-931E-F0ABBF3FE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F9619-F6F9-4BB7-B723-D6797D77DF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6663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9904BF-71B0-48B7-9C40-A51F453DC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EE34896-24D6-44FA-85B1-65BA2EBCE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5E337-7D1A-421C-9C09-9A1E09CCDCBF}" type="datetimeFigureOut">
              <a:rPr lang="ru-RU" smtClean="0"/>
              <a:t>07.10.2025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FABDF0-B651-4F0A-8F44-38FD212DE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3E198B-25A0-46C7-9107-78A82525E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F9619-F6F9-4BB7-B723-D6797D77DF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820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318C171-D42F-4D9F-838D-26815EFBE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5E337-7D1A-421C-9C09-9A1E09CCDCBF}" type="datetimeFigureOut">
              <a:rPr lang="ru-RU" smtClean="0"/>
              <a:t>07.10.2025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EA3AF00-86F7-4085-B64C-C4FD69ED0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CAD8BA1-5259-4D9B-B081-E824FB7AD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F9619-F6F9-4BB7-B723-D6797D77DF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5878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893111-C4D6-4EE9-B02E-5851B02C9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9F2484-79C3-4A05-9183-F4D5CEC3F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3DE5E74-A907-452A-973E-028AC686D3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26672F-B153-4A7C-9CAA-5334A262E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5E337-7D1A-421C-9C09-9A1E09CCDCBF}" type="datetimeFigureOut">
              <a:rPr lang="ru-RU" smtClean="0"/>
              <a:t>07.10.2025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F3BC10-C4EC-4422-A500-9D4CA0BBC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FBF4B1B-0CA9-4282-A925-2957EA8B7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F9619-F6F9-4BB7-B723-D6797D77DF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2297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E4B5F2-5341-4819-A4B3-731354A08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642835-5BFC-4689-A253-6943576423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FADF9BD-9F4F-41DC-AD91-01C92EE607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18F86B-DC99-44B8-AF8C-2ADE86939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5E337-7D1A-421C-9C09-9A1E09CCDCBF}" type="datetimeFigureOut">
              <a:rPr lang="ru-RU" smtClean="0"/>
              <a:t>07.10.2025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5310296-3D67-492F-BA28-C0373A056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A2BA78E-806B-4C2C-9793-04409E3C3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F9619-F6F9-4BB7-B723-D6797D77DF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2889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941E92-6B43-4CDD-91B4-B2284DE49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4CDD346-3EEF-4D0C-B8A0-CD85455F11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BE839A-B736-47EE-9AE1-896AF45C8A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5E337-7D1A-421C-9C09-9A1E09CCDCBF}" type="datetimeFigureOut">
              <a:rPr lang="ru-RU" smtClean="0"/>
              <a:t>07.10.2025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339426-6746-4039-A948-6DF9534687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60F9F8-7102-4909-B927-65991335FF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F9619-F6F9-4BB7-B723-D6797D77DF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72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10" Type="http://schemas.openxmlformats.org/officeDocument/2006/relationships/image" Target="../media/image7.jpeg"/><Relationship Id="rId4" Type="http://schemas.microsoft.com/office/2007/relationships/hdphoto" Target="../media/hdphoto1.wdp"/><Relationship Id="rId9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microsoft.com/office/2007/relationships/hdphoto" Target="../media/hdphoto5.wdp"/><Relationship Id="rId3" Type="http://schemas.openxmlformats.org/officeDocument/2006/relationships/image" Target="../media/image10.jpeg"/><Relationship Id="rId7" Type="http://schemas.microsoft.com/office/2007/relationships/hdphoto" Target="../media/hdphoto3.wdp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microsoft.com/office/2007/relationships/hdphoto" Target="../media/hdphoto4.wdp"/><Relationship Id="rId5" Type="http://schemas.openxmlformats.org/officeDocument/2006/relationships/image" Target="../media/image12.jpeg"/><Relationship Id="rId10" Type="http://schemas.openxmlformats.org/officeDocument/2006/relationships/image" Target="../media/image16.png"/><Relationship Id="rId4" Type="http://schemas.openxmlformats.org/officeDocument/2006/relationships/image" Target="../media/image11.jpe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8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9.png"/><Relationship Id="rId4" Type="http://schemas.microsoft.com/office/2007/relationships/hdphoto" Target="../media/hdphoto6.wdp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2234E18-8ED2-4147-B558-959649672303}"/>
              </a:ext>
            </a:extLst>
          </p:cNvPr>
          <p:cNvSpPr/>
          <p:nvPr/>
        </p:nvSpPr>
        <p:spPr>
          <a:xfrm>
            <a:off x="1348897" y="1042416"/>
            <a:ext cx="9157559" cy="4782311"/>
          </a:xfrm>
          <a:prstGeom prst="rect">
            <a:avLst/>
          </a:prstGeom>
          <a:solidFill>
            <a:srgbClr val="F7F5F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948B3729-31E4-48B9-9D0F-B10DBF286A2F}"/>
              </a:ext>
            </a:extLst>
          </p:cNvPr>
          <p:cNvSpPr txBox="1"/>
          <p:nvPr/>
        </p:nvSpPr>
        <p:spPr>
          <a:xfrm>
            <a:off x="1795360" y="3776472"/>
            <a:ext cx="4534281" cy="97036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237492" lvl="1" algn="just">
              <a:lnSpc>
                <a:spcPct val="150000"/>
              </a:lnSpc>
            </a:pPr>
            <a:r>
              <a:rPr lang="uk-UA" sz="1200" b="1" dirty="0">
                <a:solidFill>
                  <a:srgbClr val="030724"/>
                </a:solidFill>
                <a:latin typeface="Arial" panose="020B0604020202020204" pitchFamily="34" charset="0"/>
                <a:ea typeface="Barlow SemiCondensed Bold"/>
                <a:cs typeface="Arial" panose="020B0604020202020204" pitchFamily="34" charset="0"/>
                <a:sym typeface="Barlow SemiCondensed Bold"/>
              </a:rPr>
              <a:t>МАЙОР ПОЛІЦІЇ             </a:t>
            </a:r>
            <a:r>
              <a:rPr lang="ru-RU" sz="1200" b="1" dirty="0">
                <a:solidFill>
                  <a:srgbClr val="030724"/>
                </a:solidFill>
                <a:latin typeface="Arial" panose="020B0604020202020204" pitchFamily="34" charset="0"/>
                <a:ea typeface="Barlow SemiCondensed Bold"/>
                <a:cs typeface="Arial" panose="020B0604020202020204" pitchFamily="34" charset="0"/>
                <a:sym typeface="Barlow SemiCondensed Bold"/>
              </a:rPr>
              <a:t>ПСИХОЛОГ            ВИКЛАДАЧ</a:t>
            </a:r>
          </a:p>
          <a:p>
            <a:pPr marL="237492" lvl="1" algn="just">
              <a:lnSpc>
                <a:spcPct val="150000"/>
              </a:lnSpc>
            </a:pPr>
            <a:r>
              <a:rPr lang="ru-RU" sz="1200" b="1" dirty="0">
                <a:solidFill>
                  <a:srgbClr val="030724"/>
                </a:solidFill>
                <a:latin typeface="Arial" panose="020B0604020202020204" pitchFamily="34" charset="0"/>
                <a:ea typeface="Barlow SemiCondensed Bold"/>
                <a:cs typeface="Arial" panose="020B0604020202020204" pitchFamily="34" charset="0"/>
                <a:sym typeface="Barlow SemiCondensed Bold"/>
              </a:rPr>
              <a:t>ЧЛЕН  МІЖНАРОДНОЇ  АСОЦІАЦІЇ  ПОЛІГРАФОЛОГІВ</a:t>
            </a:r>
          </a:p>
          <a:p>
            <a:pPr marL="237492" lvl="1" algn="just">
              <a:lnSpc>
                <a:spcPct val="150000"/>
              </a:lnSpc>
            </a:pPr>
            <a:r>
              <a:rPr lang="ru-RU" sz="1200" b="1" dirty="0">
                <a:solidFill>
                  <a:srgbClr val="030724"/>
                </a:solidFill>
                <a:latin typeface="Arial" panose="020B0604020202020204" pitchFamily="34" charset="0"/>
                <a:ea typeface="Barlow SemiCondensed Bold"/>
                <a:cs typeface="Arial" panose="020B0604020202020204" pitchFamily="34" charset="0"/>
                <a:sym typeface="Barlow SemiCondensed Bold"/>
              </a:rPr>
              <a:t>ТВОРЧА ОСОБИСТ</a:t>
            </a:r>
            <a:r>
              <a:rPr lang="uk-UA" sz="1200" b="1" dirty="0">
                <a:solidFill>
                  <a:srgbClr val="030724"/>
                </a:solidFill>
                <a:latin typeface="Arial" panose="020B0604020202020204" pitchFamily="34" charset="0"/>
                <a:ea typeface="Barlow SemiCondensed Bold"/>
                <a:cs typeface="Arial" panose="020B0604020202020204" pitchFamily="34" charset="0"/>
                <a:sym typeface="Barlow SemiCondensed Bold"/>
              </a:rPr>
              <a:t>ІСТЬ                    ЩАСЛИВА МАТИ</a:t>
            </a:r>
            <a:endParaRPr lang="en-US" sz="1200" b="1" dirty="0">
              <a:solidFill>
                <a:srgbClr val="030724"/>
              </a:solidFill>
              <a:latin typeface="Arial" panose="020B0604020202020204" pitchFamily="34" charset="0"/>
              <a:ea typeface="Barlow SemiCondensed Bold"/>
              <a:cs typeface="Arial" panose="020B0604020202020204" pitchFamily="34" charset="0"/>
              <a:sym typeface="Barlow SemiCondensed Bold"/>
            </a:endParaRP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0BC628E5-3C8C-4B01-96BB-F7AEBFD1F58C}"/>
              </a:ext>
            </a:extLst>
          </p:cNvPr>
          <p:cNvSpPr txBox="1"/>
          <p:nvPr/>
        </p:nvSpPr>
        <p:spPr>
          <a:xfrm>
            <a:off x="1828978" y="1314259"/>
            <a:ext cx="4467047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spcBef>
                <a:spcPct val="0"/>
              </a:spcBef>
            </a:pPr>
            <a:r>
              <a:rPr lang="uk-UA" sz="8000" b="1" dirty="0">
                <a:latin typeface="Arial Black" panose="020B0A04020102020204" pitchFamily="34" charset="0"/>
                <a:ea typeface="Barlow SemiCondensed Bold"/>
                <a:cs typeface="Arial" panose="020B0604020202020204" pitchFamily="34" charset="0"/>
                <a:sym typeface="Barlow SemiCondensed Bold"/>
              </a:rPr>
              <a:t>Наталія </a:t>
            </a:r>
          </a:p>
          <a:p>
            <a:pPr marL="0" lvl="0" indent="0" algn="l">
              <a:spcBef>
                <a:spcPct val="0"/>
              </a:spcBef>
            </a:pPr>
            <a:r>
              <a:rPr lang="uk-UA" sz="8000" b="1" spc="300" dirty="0">
                <a:latin typeface="Arial Black" panose="020B0A04020102020204" pitchFamily="34" charset="0"/>
                <a:ea typeface="Barlow SemiCondensed Bold"/>
                <a:cs typeface="Arial" panose="020B0604020202020204" pitchFamily="34" charset="0"/>
                <a:sym typeface="Barlow SemiCondensed Bold"/>
              </a:rPr>
              <a:t>РУДЮК</a:t>
            </a:r>
            <a:endParaRPr lang="en-US" sz="8000" b="1" spc="300" dirty="0">
              <a:latin typeface="Arial Black" panose="020B0A04020102020204" pitchFamily="34" charset="0"/>
              <a:ea typeface="Barlow SemiCondensed Bold"/>
              <a:cs typeface="Arial" panose="020B0604020202020204" pitchFamily="34" charset="0"/>
              <a:sym typeface="Barlow SemiCondensed Bold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99D28B8-4625-4249-8C14-B7E3842029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10133" r="23966"/>
          <a:stretch/>
        </p:blipFill>
        <p:spPr>
          <a:xfrm>
            <a:off x="7095744" y="694944"/>
            <a:ext cx="2779776" cy="616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9637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72FD818E-8530-453E-8643-310020009170}"/>
              </a:ext>
            </a:extLst>
          </p:cNvPr>
          <p:cNvGrpSpPr/>
          <p:nvPr/>
        </p:nvGrpSpPr>
        <p:grpSpPr>
          <a:xfrm>
            <a:off x="1022392" y="2033706"/>
            <a:ext cx="10147216" cy="2790588"/>
            <a:chOff x="1022392" y="1438224"/>
            <a:chExt cx="10147216" cy="2790588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33DC181-E624-4BF8-851C-5F0845ED142B}"/>
                </a:ext>
              </a:extLst>
            </p:cNvPr>
            <p:cNvSpPr txBox="1"/>
            <p:nvPr/>
          </p:nvSpPr>
          <p:spPr>
            <a:xfrm>
              <a:off x="1814392" y="2032558"/>
              <a:ext cx="53094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800" dirty="0">
                  <a:latin typeface="Arial Black" panose="020B0A04020102020204" pitchFamily="34" charset="0"/>
                  <a:cs typeface="Arial" panose="020B0604020202020204" pitchFamily="34" charset="0"/>
                </a:rPr>
                <a:t>Життєва позиція</a:t>
              </a:r>
              <a:endParaRPr lang="ru-UA" sz="2800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B13C6F6-CF54-4781-B501-BDE4CADE546F}"/>
                </a:ext>
              </a:extLst>
            </p:cNvPr>
            <p:cNvSpPr txBox="1"/>
            <p:nvPr/>
          </p:nvSpPr>
          <p:spPr>
            <a:xfrm>
              <a:off x="1752600" y="2570211"/>
              <a:ext cx="8582025" cy="1120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200000"/>
                </a:lnSpc>
              </a:pPr>
              <a:r>
                <a:rPr lang="ru-RU" b="1" i="1" dirty="0">
                  <a:latin typeface="Arial" panose="020B0604020202020204" pitchFamily="34" charset="0"/>
                  <a:cs typeface="Arial" panose="020B0604020202020204" pitchFamily="34" charset="0"/>
                </a:rPr>
                <a:t>«</a:t>
              </a:r>
              <a:r>
                <a:rPr lang="ru-RU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Вірю</a:t>
              </a:r>
              <a:r>
                <a:rPr lang="ru-RU" b="1" i="1" dirty="0">
                  <a:latin typeface="Arial" panose="020B0604020202020204" pitchFamily="34" charset="0"/>
                  <a:cs typeface="Arial" panose="020B0604020202020204" pitchFamily="34" charset="0"/>
                </a:rPr>
                <a:t>, що </a:t>
              </a:r>
              <a:r>
                <a:rPr lang="ru-RU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постійний</a:t>
              </a:r>
              <a:r>
                <a:rPr lang="ru-RU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розвиток</a:t>
              </a:r>
              <a:r>
                <a:rPr lang="ru-RU" b="1" i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ru-RU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відповідальність</a:t>
              </a:r>
              <a:r>
                <a:rPr lang="ru-RU" b="1" i="1" dirty="0">
                  <a:latin typeface="Arial" panose="020B0604020202020204" pitchFamily="34" charset="0"/>
                  <a:cs typeface="Arial" panose="020B0604020202020204" pitchFamily="34" charset="0"/>
                </a:rPr>
                <a:t> та </a:t>
              </a:r>
              <a:r>
                <a:rPr lang="ru-RU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чесність</a:t>
              </a:r>
              <a:r>
                <a:rPr lang="ru-RU" b="1" i="1" dirty="0">
                  <a:latin typeface="Arial" panose="020B0604020202020204" pitchFamily="34" charset="0"/>
                  <a:cs typeface="Arial" panose="020B0604020202020204" pitchFamily="34" charset="0"/>
                </a:rPr>
                <a:t> – ключ до </a:t>
              </a:r>
              <a:r>
                <a:rPr lang="ru-RU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професійного</a:t>
              </a:r>
              <a:r>
                <a:rPr lang="ru-RU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успіху</a:t>
              </a:r>
              <a:r>
                <a:rPr lang="ru-RU" b="1" i="1" dirty="0">
                  <a:latin typeface="Arial" panose="020B0604020202020204" pitchFamily="34" charset="0"/>
                  <a:cs typeface="Arial" panose="020B0604020202020204" pitchFamily="34" charset="0"/>
                </a:rPr>
                <a:t> та </a:t>
              </a:r>
              <a:r>
                <a:rPr lang="ru-RU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особистого</a:t>
              </a:r>
              <a:r>
                <a:rPr lang="ru-RU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зростання</a:t>
              </a:r>
              <a:r>
                <a:rPr lang="ru-RU" b="1" i="1" dirty="0">
                  <a:latin typeface="Arial" panose="020B0604020202020204" pitchFamily="34" charset="0"/>
                  <a:cs typeface="Arial" panose="020B0604020202020204" pitchFamily="34" charset="0"/>
                </a:rPr>
                <a:t>»</a:t>
              </a:r>
              <a:endParaRPr lang="ru-UA" sz="14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Половина рамки 8">
              <a:extLst>
                <a:ext uri="{FF2B5EF4-FFF2-40B4-BE49-F238E27FC236}">
                  <a16:creationId xmlns:a16="http://schemas.microsoft.com/office/drawing/2014/main" id="{48DAC539-7BB3-4D07-A4D9-3A6FE0DF3718}"/>
                </a:ext>
              </a:extLst>
            </p:cNvPr>
            <p:cNvSpPr/>
            <p:nvPr/>
          </p:nvSpPr>
          <p:spPr>
            <a:xfrm>
              <a:off x="1022392" y="1438224"/>
              <a:ext cx="1584000" cy="1599625"/>
            </a:xfrm>
            <a:prstGeom prst="halfFrame">
              <a:avLst>
                <a:gd name="adj1" fmla="val 11326"/>
                <a:gd name="adj2" fmla="val 11326"/>
              </a:avLst>
            </a:prstGeom>
            <a:solidFill>
              <a:srgbClr val="E2D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2" name="Половина рамки 11">
              <a:extLst>
                <a:ext uri="{FF2B5EF4-FFF2-40B4-BE49-F238E27FC236}">
                  <a16:creationId xmlns:a16="http://schemas.microsoft.com/office/drawing/2014/main" id="{C7768618-EA2C-48DB-A96A-3D989E46FD22}"/>
                </a:ext>
              </a:extLst>
            </p:cNvPr>
            <p:cNvSpPr/>
            <p:nvPr/>
          </p:nvSpPr>
          <p:spPr>
            <a:xfrm rot="10800000">
              <a:off x="9585608" y="2629187"/>
              <a:ext cx="1584000" cy="1599625"/>
            </a:xfrm>
            <a:prstGeom prst="halfFrame">
              <a:avLst>
                <a:gd name="adj1" fmla="val 11326"/>
                <a:gd name="adj2" fmla="val 11326"/>
              </a:avLst>
            </a:prstGeom>
            <a:solidFill>
              <a:srgbClr val="E2D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5865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C7753E1-CE7D-45B8-BCDB-7E64B345C343}"/>
              </a:ext>
            </a:extLst>
          </p:cNvPr>
          <p:cNvSpPr/>
          <p:nvPr/>
        </p:nvSpPr>
        <p:spPr>
          <a:xfrm>
            <a:off x="0" y="703594"/>
            <a:ext cx="12192000" cy="5711284"/>
          </a:xfrm>
          <a:prstGeom prst="rect">
            <a:avLst/>
          </a:prstGeom>
          <a:gradFill>
            <a:gsLst>
              <a:gs pos="0">
                <a:srgbClr val="F7F5F2"/>
              </a:gs>
              <a:gs pos="100000">
                <a:srgbClr val="F7F5F2"/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E48EE1-36A5-43E0-9AA4-A7661E3FA6C9}"/>
              </a:ext>
            </a:extLst>
          </p:cNvPr>
          <p:cNvSpPr txBox="1"/>
          <p:nvPr/>
        </p:nvSpPr>
        <p:spPr>
          <a:xfrm>
            <a:off x="406804" y="181512"/>
            <a:ext cx="7859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latin typeface="Arial Black" panose="020B0A04020102020204" pitchFamily="34" charset="0"/>
              </a:rPr>
              <a:t>Викладацька діяльність</a:t>
            </a:r>
            <a:endParaRPr lang="ru-UA" sz="2800" dirty="0">
              <a:latin typeface="Arial Black" panose="020B0A040201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3C19E9-8375-4310-8153-EC0CCD06CBE3}"/>
              </a:ext>
            </a:extLst>
          </p:cNvPr>
          <p:cNvSpPr txBox="1"/>
          <p:nvPr/>
        </p:nvSpPr>
        <p:spPr>
          <a:xfrm>
            <a:off x="406804" y="807124"/>
            <a:ext cx="7329020" cy="5869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Викладач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у Державному 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закладі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професійної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професійно-технічної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) освіти зі 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специфічними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умовами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навчання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Житомирська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академія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поліції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Основи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етично</a:t>
            </a:r>
            <a:r>
              <a:rPr lang="uk-UA" sz="1200" dirty="0">
                <a:latin typeface="Arial" panose="020B0604020202020204" pitchFamily="34" charset="0"/>
                <a:cs typeface="Arial" panose="020B0604020202020204" pitchFamily="34" charset="0"/>
              </a:rPr>
              <a:t>ї та психологічної підготовки поліцейських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1200" dirty="0">
                <a:latin typeface="Arial" panose="020B0604020202020204" pitchFamily="34" charset="0"/>
                <a:cs typeface="Arial" panose="020B0604020202020204" pitchFamily="34" charset="0"/>
              </a:rPr>
              <a:t>Особливості спілкування з різними категоріями осіб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Організація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системи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психологічного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забезпечення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поліцейських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працівників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Національної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поліції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України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Викладач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у Державному 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університеті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 «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Житомирська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політехніка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Психолог</a:t>
            </a:r>
            <a:r>
              <a:rPr lang="uk-UA" sz="1200" dirty="0" err="1">
                <a:latin typeface="Arial" panose="020B0604020202020204" pitchFamily="34" charset="0"/>
                <a:cs typeface="Arial" panose="020B0604020202020204" pitchFamily="34" charset="0"/>
              </a:rPr>
              <a:t>ія</a:t>
            </a:r>
            <a:r>
              <a:rPr lang="uk-UA" sz="1200" dirty="0">
                <a:latin typeface="Arial" panose="020B0604020202020204" pitchFamily="34" charset="0"/>
                <a:cs typeface="Arial" panose="020B0604020202020204" pitchFamily="34" charset="0"/>
              </a:rPr>
              <a:t> професійної креативності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1200" dirty="0">
                <a:latin typeface="Arial" panose="020B0604020202020204" pitchFamily="34" charset="0"/>
                <a:cs typeface="Arial" panose="020B0604020202020204" pitchFamily="34" charset="0"/>
              </a:rPr>
              <a:t>Психологія управління розвитком, зміною і кар’єрою особистості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1200" dirty="0">
                <a:latin typeface="Arial" panose="020B0604020202020204" pitchFamily="34" charset="0"/>
                <a:cs typeface="Arial" panose="020B0604020202020204" pitchFamily="34" charset="0"/>
              </a:rPr>
              <a:t>Психологія конфліктів в управлінні та психологічні засоби їхнього розв’язання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Головний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підхід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у 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викладанні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Використання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різноманітних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форм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подання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матеріалу,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поєднання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креативності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практичних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завдань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стимулювання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активної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участі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студентів і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розвиток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критичного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мислення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50000"/>
              </a:lnSpc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Мета – 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зробити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навчання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цікавим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зрозумілим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ефективним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для кожного.</a:t>
            </a:r>
          </a:p>
          <a:p>
            <a:pPr algn="just">
              <a:lnSpc>
                <a:spcPct val="150000"/>
              </a:lnSpc>
            </a:pPr>
            <a:endParaRPr lang="ru-UA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Немає опису світлини.">
            <a:extLst>
              <a:ext uri="{FF2B5EF4-FFF2-40B4-BE49-F238E27FC236}">
                <a16:creationId xmlns:a16="http://schemas.microsoft.com/office/drawing/2014/main" id="{DADF73BC-7815-4394-B280-CDA9197969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8" b="6193"/>
          <a:stretch/>
        </p:blipFill>
        <p:spPr bwMode="auto">
          <a:xfrm>
            <a:off x="9881377" y="4893386"/>
            <a:ext cx="2167128" cy="1521492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Немає опису світлини.">
            <a:extLst>
              <a:ext uri="{FF2B5EF4-FFF2-40B4-BE49-F238E27FC236}">
                <a16:creationId xmlns:a16="http://schemas.microsoft.com/office/drawing/2014/main" id="{5067471F-0144-4695-BA9C-9BD8382B53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4"/>
          <a:stretch/>
        </p:blipFill>
        <p:spPr bwMode="auto">
          <a:xfrm>
            <a:off x="9881376" y="704732"/>
            <a:ext cx="2167128" cy="2629033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Можливо, це ілюстрація blueprint, постер, кросворд та текст">
            <a:extLst>
              <a:ext uri="{FF2B5EF4-FFF2-40B4-BE49-F238E27FC236}">
                <a16:creationId xmlns:a16="http://schemas.microsoft.com/office/drawing/2014/main" id="{D282FD10-D05E-4776-81F0-404D2F1707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178"/>
          <a:stretch/>
        </p:blipFill>
        <p:spPr bwMode="auto">
          <a:xfrm>
            <a:off x="9881376" y="3333766"/>
            <a:ext cx="2167128" cy="155962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На зображенні може бути: 2 людини">
            <a:extLst>
              <a:ext uri="{FF2B5EF4-FFF2-40B4-BE49-F238E27FC236}">
                <a16:creationId xmlns:a16="http://schemas.microsoft.com/office/drawing/2014/main" id="{A8A93DA7-A001-4F65-A993-71C95A12C5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"/>
          <a:stretch/>
        </p:blipFill>
        <p:spPr bwMode="auto">
          <a:xfrm>
            <a:off x="7886508" y="2218198"/>
            <a:ext cx="1994868" cy="267518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Немає опису світлини.">
            <a:extLst>
              <a:ext uri="{FF2B5EF4-FFF2-40B4-BE49-F238E27FC236}">
                <a16:creationId xmlns:a16="http://schemas.microsoft.com/office/drawing/2014/main" id="{A46F3347-9791-489A-9FD2-20F3DCDC7A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" r="3724" b="2445"/>
          <a:stretch/>
        </p:blipFill>
        <p:spPr bwMode="auto">
          <a:xfrm>
            <a:off x="7886506" y="4893386"/>
            <a:ext cx="1994869" cy="1521492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Немає опису світлини.">
            <a:extLst>
              <a:ext uri="{FF2B5EF4-FFF2-40B4-BE49-F238E27FC236}">
                <a16:creationId xmlns:a16="http://schemas.microsoft.com/office/drawing/2014/main" id="{B1890FCC-C670-4298-B5DC-65838603AC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"/>
          <a:stretch/>
        </p:blipFill>
        <p:spPr bwMode="auto">
          <a:xfrm>
            <a:off x="7886509" y="704733"/>
            <a:ext cx="2002056" cy="151232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6010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C7753E1-CE7D-45B8-BCDB-7E64B345C343}"/>
              </a:ext>
            </a:extLst>
          </p:cNvPr>
          <p:cNvSpPr/>
          <p:nvPr/>
        </p:nvSpPr>
        <p:spPr>
          <a:xfrm>
            <a:off x="-1" y="1457324"/>
            <a:ext cx="12192001" cy="4579289"/>
          </a:xfrm>
          <a:prstGeom prst="rect">
            <a:avLst/>
          </a:prstGeom>
          <a:gradFill>
            <a:gsLst>
              <a:gs pos="0">
                <a:srgbClr val="F7F5F2"/>
              </a:gs>
              <a:gs pos="100000">
                <a:srgbClr val="F7F5F2"/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E48EE1-36A5-43E0-9AA4-A7661E3FA6C9}"/>
              </a:ext>
            </a:extLst>
          </p:cNvPr>
          <p:cNvSpPr txBox="1"/>
          <p:nvPr/>
        </p:nvSpPr>
        <p:spPr>
          <a:xfrm>
            <a:off x="5707040" y="559777"/>
            <a:ext cx="5389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latin typeface="Arial Black" panose="020B0A04020102020204" pitchFamily="34" charset="0"/>
              </a:rPr>
              <a:t>Просвітницька діяльність</a:t>
            </a:r>
            <a:endParaRPr lang="ru-UA" sz="2800" dirty="0">
              <a:latin typeface="Arial Black" panose="020B0A040201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3C19E9-8375-4310-8153-EC0CCD06CBE3}"/>
              </a:ext>
            </a:extLst>
          </p:cNvPr>
          <p:cNvSpPr txBox="1"/>
          <p:nvPr/>
        </p:nvSpPr>
        <p:spPr>
          <a:xfrm>
            <a:off x="5707039" y="1856707"/>
            <a:ext cx="6028594" cy="3780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Активно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займаюся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освітніми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виховними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проектами,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проводжу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інтерактивні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заняття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з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етики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психології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безпеки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для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дошкільнят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учнів та студентів. </a:t>
            </a:r>
          </a:p>
          <a:p>
            <a:pPr algn="just">
              <a:lnSpc>
                <a:spcPct val="150000"/>
              </a:lnSpc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Використовую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ігрові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методики,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творчі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завдання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практичні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кейси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щоб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навчання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було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не просто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корисним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захопливим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надихало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дітей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та молодь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мислити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діяти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безпечно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пізнавати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світ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навколо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себе.</a:t>
            </a:r>
            <a:endParaRPr lang="ru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7EF49D97-FF27-4BF8-9F04-E11632CE03B6}"/>
              </a:ext>
            </a:extLst>
          </p:cNvPr>
          <p:cNvGrpSpPr/>
          <p:nvPr/>
        </p:nvGrpSpPr>
        <p:grpSpPr>
          <a:xfrm>
            <a:off x="630362" y="-55282"/>
            <a:ext cx="4620433" cy="6913282"/>
            <a:chOff x="6110285" y="-55282"/>
            <a:chExt cx="4472107" cy="6691351"/>
          </a:xfrm>
        </p:grpSpPr>
        <p:pic>
          <p:nvPicPr>
            <p:cNvPr id="2050" name="Picture 2" descr="Немає опису світлини.">
              <a:extLst>
                <a:ext uri="{FF2B5EF4-FFF2-40B4-BE49-F238E27FC236}">
                  <a16:creationId xmlns:a16="http://schemas.microsoft.com/office/drawing/2014/main" id="{C00C781A-0B36-446F-A223-BF67DE2601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" r="-1"/>
            <a:stretch/>
          </p:blipFill>
          <p:spPr bwMode="auto">
            <a:xfrm>
              <a:off x="6110285" y="-55282"/>
              <a:ext cx="4472107" cy="3364795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Немає опису світлини.">
              <a:extLst>
                <a:ext uri="{FF2B5EF4-FFF2-40B4-BE49-F238E27FC236}">
                  <a16:creationId xmlns:a16="http://schemas.microsoft.com/office/drawing/2014/main" id="{98E8A8CF-AE2F-45CC-9AEF-69AE236C9A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0285" y="3282077"/>
              <a:ext cx="4471989" cy="3353992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84226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D92C1A93-CF8D-4C61-B6D4-1C254C884DB1}"/>
              </a:ext>
            </a:extLst>
          </p:cNvPr>
          <p:cNvGrpSpPr/>
          <p:nvPr/>
        </p:nvGrpSpPr>
        <p:grpSpPr>
          <a:xfrm>
            <a:off x="4913755" y="-20755"/>
            <a:ext cx="7387333" cy="6925046"/>
            <a:chOff x="4913755" y="-20755"/>
            <a:chExt cx="7387333" cy="6925046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D3B9BCF3-AB43-4614-98FC-29006C2E3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7460" y="4483966"/>
              <a:ext cx="4583154" cy="236338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5541975E-4DBE-4A39-8B83-082E898EA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9345" y="-11497"/>
              <a:ext cx="4432655" cy="307238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AF4261BE-9CE0-401E-B925-8651E9A14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7048" y="1857285"/>
              <a:ext cx="3663293" cy="260200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23D7E4F2-FCFE-4FF2-9143-E8A6F61916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" t="3244" r="-375" b="24755"/>
            <a:stretch/>
          </p:blipFill>
          <p:spPr>
            <a:xfrm>
              <a:off x="10280141" y="3630137"/>
              <a:ext cx="2020947" cy="3227863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551E0BD3-E20A-4A60-BA7E-E741B9105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3755" y="0"/>
              <a:ext cx="3663293" cy="261518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72BEC313-7807-4B4C-87D7-3D3087D67D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27" b="23966"/>
            <a:stretch/>
          </p:blipFill>
          <p:spPr>
            <a:xfrm>
              <a:off x="5415662" y="2223941"/>
              <a:ext cx="3884391" cy="27393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50DFAB6D-70B7-477B-9AAF-695A2556EC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87" b="19482"/>
            <a:stretch/>
          </p:blipFill>
          <p:spPr>
            <a:xfrm>
              <a:off x="5242239" y="3831906"/>
              <a:ext cx="2020947" cy="3072385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59F536E8-1AA4-474B-8336-7D893A5E45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545" b="18089"/>
            <a:stretch/>
          </p:blipFill>
          <p:spPr>
            <a:xfrm>
              <a:off x="7566574" y="-20755"/>
              <a:ext cx="2020947" cy="315468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91BAD96-5F4D-43DC-BAAF-394BF83D1EAC}"/>
              </a:ext>
            </a:extLst>
          </p:cNvPr>
          <p:cNvSpPr/>
          <p:nvPr/>
        </p:nvSpPr>
        <p:spPr>
          <a:xfrm>
            <a:off x="625085" y="1569202"/>
            <a:ext cx="5486715" cy="4017782"/>
          </a:xfrm>
          <a:prstGeom prst="rect">
            <a:avLst/>
          </a:prstGeom>
          <a:gradFill>
            <a:gsLst>
              <a:gs pos="0">
                <a:srgbClr val="F7F5F2"/>
              </a:gs>
              <a:gs pos="100000">
                <a:srgbClr val="F7F5F2"/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C8C390-7322-46BE-BF14-D8948CC51338}"/>
              </a:ext>
            </a:extLst>
          </p:cNvPr>
          <p:cNvSpPr txBox="1"/>
          <p:nvPr/>
        </p:nvSpPr>
        <p:spPr>
          <a:xfrm>
            <a:off x="928041" y="1895581"/>
            <a:ext cx="4880802" cy="3365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Світ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швидко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змінюється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і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щоб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залишатися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висоті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постійно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розвиваю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вдосконалюю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свої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навички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50000"/>
              </a:lnSpc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Кожен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новий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досвід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і нові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знання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відкривають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можливості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допомагають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ефективніше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працювати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приймати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правильні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рішення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6395069-14A9-4993-8C0D-442E5FCD7851}"/>
              </a:ext>
            </a:extLst>
          </p:cNvPr>
          <p:cNvSpPr txBox="1"/>
          <p:nvPr/>
        </p:nvSpPr>
        <p:spPr>
          <a:xfrm>
            <a:off x="821754" y="861889"/>
            <a:ext cx="61630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79388">
              <a:tabLst>
                <a:tab pos="3492500" algn="l"/>
              </a:tabLst>
            </a:pPr>
            <a:r>
              <a:rPr lang="uk-UA" sz="2800" b="1" dirty="0">
                <a:latin typeface="Arial Black" panose="020B0A04020102020204" pitchFamily="34" charset="0"/>
                <a:cs typeface="Arial" panose="020B0604020202020204" pitchFamily="34" charset="0"/>
              </a:rPr>
              <a:t>Завжди вперед</a:t>
            </a:r>
            <a:endParaRPr lang="uk-U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317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C7753E1-CE7D-45B8-BCDB-7E64B345C343}"/>
              </a:ext>
            </a:extLst>
          </p:cNvPr>
          <p:cNvSpPr/>
          <p:nvPr/>
        </p:nvSpPr>
        <p:spPr>
          <a:xfrm>
            <a:off x="0" y="971370"/>
            <a:ext cx="12192000" cy="1724125"/>
          </a:xfrm>
          <a:prstGeom prst="rect">
            <a:avLst/>
          </a:prstGeom>
          <a:gradFill>
            <a:gsLst>
              <a:gs pos="0">
                <a:srgbClr val="F7F5F2"/>
              </a:gs>
              <a:gs pos="100000">
                <a:srgbClr val="F7F5F2"/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E48EE1-36A5-43E0-9AA4-A7661E3FA6C9}"/>
              </a:ext>
            </a:extLst>
          </p:cNvPr>
          <p:cNvSpPr txBox="1"/>
          <p:nvPr/>
        </p:nvSpPr>
        <p:spPr>
          <a:xfrm>
            <a:off x="406805" y="303204"/>
            <a:ext cx="6176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latin typeface="Arial Black" panose="020B0A04020102020204" pitchFamily="34" charset="0"/>
              </a:rPr>
              <a:t>Хобі та особисті інтереси</a:t>
            </a:r>
            <a:endParaRPr lang="ru-UA" sz="2800" dirty="0">
              <a:latin typeface="Arial Black" panose="020B0A040201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3C19E9-8375-4310-8153-EC0CCD06CBE3}"/>
              </a:ext>
            </a:extLst>
          </p:cNvPr>
          <p:cNvSpPr txBox="1"/>
          <p:nvPr/>
        </p:nvSpPr>
        <p:spPr>
          <a:xfrm>
            <a:off x="406805" y="1279776"/>
            <a:ext cx="11499445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Люблю створювати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музику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та слова – пишу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тексти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пісень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сценарії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фільмів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захоплююся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танцями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творчим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самовираженням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що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допомагає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відновлювати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енергію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надихає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на нові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ідеї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супровод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і цієї презентації лунає власноруч написана пісня «Половина серця»</a:t>
            </a:r>
            <a:endParaRPr lang="ru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DF9294-97F7-40FC-B5ED-0F244CA459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005" y="2842209"/>
            <a:ext cx="2243732" cy="4010474"/>
          </a:xfrm>
          <a:prstGeom prst="rect">
            <a:avLst/>
          </a:prstGeom>
          <a:effectLst/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B22277B-77BD-494D-8A01-6C800DC5BE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60"/>
          <a:stretch/>
        </p:blipFill>
        <p:spPr>
          <a:xfrm rot="16200000">
            <a:off x="446852" y="2395357"/>
            <a:ext cx="2078375" cy="2972079"/>
          </a:xfrm>
          <a:prstGeom prst="rect">
            <a:avLst/>
          </a:prstGeom>
          <a:effectLst/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4C6C0C4-8571-4C3D-9149-F64842BA47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4" r="14101"/>
          <a:stretch/>
        </p:blipFill>
        <p:spPr>
          <a:xfrm rot="16200000">
            <a:off x="593129" y="4474170"/>
            <a:ext cx="1785823" cy="2972080"/>
          </a:xfrm>
          <a:prstGeom prst="rect">
            <a:avLst/>
          </a:prstGeom>
          <a:effectLst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773919E-B3B6-47C1-BF2C-7994D38D4C6D}"/>
              </a:ext>
            </a:extLst>
          </p:cNvPr>
          <p:cNvSpPr txBox="1"/>
          <p:nvPr/>
        </p:nvSpPr>
        <p:spPr>
          <a:xfrm>
            <a:off x="8556317" y="2842209"/>
            <a:ext cx="3635683" cy="398570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100" b="1" i="0" dirty="0">
                <a:solidFill>
                  <a:srgbClr val="000000"/>
                </a:solidFill>
                <a:effectLst/>
                <a:latin typeface="ScriptS_IV25" panose="00000400000000000000" pitchFamily="2" charset="0"/>
                <a:cs typeface="ScriptS_IV25" panose="00000400000000000000" pitchFamily="2" charset="0"/>
              </a:rPr>
              <a:t>Половина </a:t>
            </a:r>
            <a:r>
              <a:rPr lang="ru-RU" sz="1100" b="1" i="0" dirty="0" err="1">
                <a:solidFill>
                  <a:srgbClr val="000000"/>
                </a:solidFill>
                <a:effectLst/>
                <a:latin typeface="ScriptS_IV25" panose="00000400000000000000" pitchFamily="2" charset="0"/>
                <a:cs typeface="ScriptS_IV25" panose="00000400000000000000" pitchFamily="2" charset="0"/>
              </a:rPr>
              <a:t>серця</a:t>
            </a:r>
            <a:r>
              <a:rPr lang="ru-RU" sz="1100" b="1" i="0" dirty="0">
                <a:solidFill>
                  <a:srgbClr val="000000"/>
                </a:solidFill>
                <a:effectLst/>
                <a:latin typeface="ScriptS_IV25" panose="00000400000000000000" pitchFamily="2" charset="0"/>
                <a:cs typeface="ScriptS_IV25" panose="00000400000000000000" pitchFamily="2" charset="0"/>
              </a:rPr>
              <a:t> </a:t>
            </a:r>
            <a:br>
              <a:rPr lang="ru-RU" sz="1100" dirty="0">
                <a:latin typeface="ScriptS_IV25" panose="00000400000000000000" pitchFamily="2" charset="0"/>
                <a:cs typeface="ScriptS_IV25" panose="00000400000000000000" pitchFamily="2" charset="0"/>
              </a:rPr>
            </a:br>
            <a:br>
              <a:rPr lang="ru-RU" sz="1100" dirty="0">
                <a:latin typeface="ScriptS_IV25" panose="00000400000000000000" pitchFamily="2" charset="0"/>
                <a:cs typeface="ScriptS_IV25" panose="00000400000000000000" pitchFamily="2" charset="0"/>
              </a:rPr>
            </a:br>
            <a:r>
              <a:rPr lang="ru-RU" sz="1100" b="0" i="0" dirty="0">
                <a:solidFill>
                  <a:srgbClr val="000000"/>
                </a:solidFill>
                <a:effectLst/>
                <a:latin typeface="ScriptS_IV25" panose="00000400000000000000" pitchFamily="2" charset="0"/>
                <a:cs typeface="ScriptS_IV25" panose="00000400000000000000" pitchFamily="2" charset="0"/>
              </a:rPr>
              <a:t>1</a:t>
            </a:r>
          </a:p>
          <a:p>
            <a:br>
              <a:rPr lang="ru-RU" sz="1100" dirty="0">
                <a:latin typeface="ScriptS_IV25" panose="00000400000000000000" pitchFamily="2" charset="0"/>
                <a:cs typeface="ScriptS_IV25" panose="00000400000000000000" pitchFamily="2" charset="0"/>
              </a:rPr>
            </a:br>
            <a:r>
              <a:rPr lang="ru-RU" sz="1100" b="0" i="0" dirty="0" err="1">
                <a:solidFill>
                  <a:srgbClr val="000000"/>
                </a:solidFill>
                <a:effectLst/>
                <a:latin typeface="ScriptS_IV25" panose="00000400000000000000" pitchFamily="2" charset="0"/>
                <a:cs typeface="ScriptS_IV25" panose="00000400000000000000" pitchFamily="2" charset="0"/>
              </a:rPr>
              <a:t>Золотаві</a:t>
            </a:r>
            <a:r>
              <a:rPr lang="ru-RU" sz="1100" b="0" i="0" dirty="0">
                <a:solidFill>
                  <a:srgbClr val="000000"/>
                </a:solidFill>
                <a:effectLst/>
                <a:latin typeface="ScriptS_IV25" panose="00000400000000000000" pitchFamily="2" charset="0"/>
                <a:cs typeface="ScriptS_IV25" panose="00000400000000000000" pitchFamily="2" charset="0"/>
              </a:rPr>
              <a:t> </a:t>
            </a:r>
            <a:r>
              <a:rPr lang="ru-RU" sz="1100" b="0" i="0" dirty="0" err="1">
                <a:solidFill>
                  <a:srgbClr val="000000"/>
                </a:solidFill>
                <a:effectLst/>
                <a:latin typeface="ScriptS_IV25" panose="00000400000000000000" pitchFamily="2" charset="0"/>
                <a:cs typeface="ScriptS_IV25" panose="00000400000000000000" pitchFamily="2" charset="0"/>
              </a:rPr>
              <a:t>почуття</a:t>
            </a:r>
            <a:r>
              <a:rPr lang="ru-RU" sz="1100" b="0" i="0" dirty="0">
                <a:solidFill>
                  <a:srgbClr val="000000"/>
                </a:solidFill>
                <a:effectLst/>
                <a:latin typeface="ScriptS_IV25" panose="00000400000000000000" pitchFamily="2" charset="0"/>
                <a:cs typeface="ScriptS_IV25" panose="00000400000000000000" pitchFamily="2" charset="0"/>
              </a:rPr>
              <a:t> </a:t>
            </a:r>
            <a:br>
              <a:rPr lang="ru-RU" sz="1100" dirty="0">
                <a:latin typeface="ScriptS_IV25" panose="00000400000000000000" pitchFamily="2" charset="0"/>
                <a:cs typeface="ScriptS_IV25" panose="00000400000000000000" pitchFamily="2" charset="0"/>
              </a:rPr>
            </a:br>
            <a:r>
              <a:rPr lang="ru-RU" sz="1100" b="0" i="0" dirty="0">
                <a:solidFill>
                  <a:srgbClr val="000000"/>
                </a:solidFill>
                <a:effectLst/>
                <a:latin typeface="ScriptS_IV25" panose="00000400000000000000" pitchFamily="2" charset="0"/>
                <a:cs typeface="ScriptS_IV25" panose="00000400000000000000" pitchFamily="2" charset="0"/>
              </a:rPr>
              <a:t>Наче </a:t>
            </a:r>
            <a:r>
              <a:rPr lang="ru-RU" sz="1100" b="0" i="0" dirty="0" err="1">
                <a:solidFill>
                  <a:srgbClr val="000000"/>
                </a:solidFill>
                <a:effectLst/>
                <a:latin typeface="ScriptS_IV25" panose="00000400000000000000" pitchFamily="2" charset="0"/>
                <a:cs typeface="ScriptS_IV25" panose="00000400000000000000" pitchFamily="2" charset="0"/>
              </a:rPr>
              <a:t>подиху</a:t>
            </a:r>
            <a:r>
              <a:rPr lang="ru-RU" sz="1100" b="0" i="0" dirty="0">
                <a:solidFill>
                  <a:srgbClr val="000000"/>
                </a:solidFill>
                <a:effectLst/>
                <a:latin typeface="ScriptS_IV25" panose="00000400000000000000" pitchFamily="2" charset="0"/>
                <a:cs typeface="ScriptS_IV25" panose="00000400000000000000" pitchFamily="2" charset="0"/>
              </a:rPr>
              <a:t> життя - </a:t>
            </a:r>
            <a:r>
              <a:rPr lang="ru-RU" sz="1100" b="0" i="0" dirty="0" err="1">
                <a:solidFill>
                  <a:srgbClr val="000000"/>
                </a:solidFill>
                <a:effectLst/>
                <a:latin typeface="ScriptS_IV25" panose="00000400000000000000" pitchFamily="2" charset="0"/>
                <a:cs typeface="ScriptS_IV25" panose="00000400000000000000" pitchFamily="2" charset="0"/>
              </a:rPr>
              <a:t>відчуваю</a:t>
            </a:r>
            <a:r>
              <a:rPr lang="ru-RU" sz="1100" b="0" i="0" dirty="0">
                <a:solidFill>
                  <a:srgbClr val="000000"/>
                </a:solidFill>
                <a:effectLst/>
                <a:latin typeface="ScriptS_IV25" panose="00000400000000000000" pitchFamily="2" charset="0"/>
                <a:cs typeface="ScriptS_IV25" panose="00000400000000000000" pitchFamily="2" charset="0"/>
              </a:rPr>
              <a:t> </a:t>
            </a:r>
            <a:br>
              <a:rPr lang="ru-RU" sz="1100" dirty="0">
                <a:latin typeface="ScriptS_IV25" panose="00000400000000000000" pitchFamily="2" charset="0"/>
                <a:cs typeface="ScriptS_IV25" panose="00000400000000000000" pitchFamily="2" charset="0"/>
              </a:rPr>
            </a:br>
            <a:r>
              <a:rPr lang="ru-RU" sz="1100" b="0" i="0" dirty="0" err="1">
                <a:solidFill>
                  <a:srgbClr val="000000"/>
                </a:solidFill>
                <a:effectLst/>
                <a:latin typeface="ScriptS_IV25" panose="00000400000000000000" pitchFamily="2" charset="0"/>
                <a:cs typeface="ScriptS_IV25" panose="00000400000000000000" pitchFamily="2" charset="0"/>
              </a:rPr>
              <a:t>Бо</a:t>
            </a:r>
            <a:r>
              <a:rPr lang="ru-RU" sz="1100" b="0" i="0" dirty="0">
                <a:solidFill>
                  <a:srgbClr val="000000"/>
                </a:solidFill>
                <a:effectLst/>
                <a:latin typeface="ScriptS_IV25" panose="00000400000000000000" pitchFamily="2" charset="0"/>
                <a:cs typeface="ScriptS_IV25" panose="00000400000000000000" pitchFamily="2" charset="0"/>
              </a:rPr>
              <a:t> без тебе не живу, не </a:t>
            </a:r>
            <a:r>
              <a:rPr lang="ru-RU" sz="1100" b="0" i="0" dirty="0" err="1">
                <a:solidFill>
                  <a:srgbClr val="000000"/>
                </a:solidFill>
                <a:effectLst/>
                <a:latin typeface="ScriptS_IV25" panose="00000400000000000000" pitchFamily="2" charset="0"/>
                <a:cs typeface="ScriptS_IV25" panose="00000400000000000000" pitchFamily="2" charset="0"/>
              </a:rPr>
              <a:t>існую</a:t>
            </a:r>
            <a:r>
              <a:rPr lang="ru-RU" sz="1100" b="0" i="0" dirty="0">
                <a:solidFill>
                  <a:srgbClr val="000000"/>
                </a:solidFill>
                <a:effectLst/>
                <a:latin typeface="ScriptS_IV25" panose="00000400000000000000" pitchFamily="2" charset="0"/>
                <a:cs typeface="ScriptS_IV25" panose="00000400000000000000" pitchFamily="2" charset="0"/>
              </a:rPr>
              <a:t>, не творю </a:t>
            </a:r>
            <a:br>
              <a:rPr lang="ru-RU" sz="1100" dirty="0">
                <a:latin typeface="ScriptS_IV25" panose="00000400000000000000" pitchFamily="2" charset="0"/>
                <a:cs typeface="ScriptS_IV25" panose="00000400000000000000" pitchFamily="2" charset="0"/>
              </a:rPr>
            </a:br>
            <a:r>
              <a:rPr lang="ru-RU" sz="1100" b="0" i="0" dirty="0" err="1">
                <a:solidFill>
                  <a:srgbClr val="000000"/>
                </a:solidFill>
                <a:effectLst/>
                <a:latin typeface="ScriptS_IV25" panose="00000400000000000000" pitchFamily="2" charset="0"/>
                <a:cs typeface="ScriptS_IV25" panose="00000400000000000000" pitchFamily="2" charset="0"/>
              </a:rPr>
              <a:t>Тільки</a:t>
            </a:r>
            <a:r>
              <a:rPr lang="ru-RU" sz="1100" b="0" i="0" dirty="0">
                <a:solidFill>
                  <a:srgbClr val="000000"/>
                </a:solidFill>
                <a:effectLst/>
                <a:latin typeface="ScriptS_IV25" panose="00000400000000000000" pitchFamily="2" charset="0"/>
                <a:cs typeface="ScriptS_IV25" panose="00000400000000000000" pitchFamily="2" charset="0"/>
              </a:rPr>
              <a:t> думку про тебе </a:t>
            </a:r>
            <a:r>
              <a:rPr lang="ru-RU" sz="1100" b="0" i="0" dirty="0" err="1">
                <a:solidFill>
                  <a:srgbClr val="000000"/>
                </a:solidFill>
                <a:effectLst/>
                <a:latin typeface="ScriptS_IV25" panose="00000400000000000000" pitchFamily="2" charset="0"/>
                <a:cs typeface="ScriptS_IV25" panose="00000400000000000000" pitchFamily="2" charset="0"/>
              </a:rPr>
              <a:t>тримаю</a:t>
            </a:r>
            <a:r>
              <a:rPr lang="ru-RU" sz="1100" b="0" i="0" dirty="0">
                <a:solidFill>
                  <a:srgbClr val="000000"/>
                </a:solidFill>
                <a:effectLst/>
                <a:latin typeface="ScriptS_IV25" panose="00000400000000000000" pitchFamily="2" charset="0"/>
                <a:cs typeface="ScriptS_IV25" panose="00000400000000000000" pitchFamily="2" charset="0"/>
              </a:rPr>
              <a:t> </a:t>
            </a:r>
            <a:br>
              <a:rPr lang="ru-RU" sz="1100" dirty="0">
                <a:latin typeface="ScriptS_IV25" panose="00000400000000000000" pitchFamily="2" charset="0"/>
                <a:cs typeface="ScriptS_IV25" panose="00000400000000000000" pitchFamily="2" charset="0"/>
              </a:rPr>
            </a:br>
            <a:br>
              <a:rPr lang="ru-RU" sz="1100" dirty="0">
                <a:latin typeface="ScriptS_IV25" panose="00000400000000000000" pitchFamily="2" charset="0"/>
                <a:cs typeface="ScriptS_IV25" panose="00000400000000000000" pitchFamily="2" charset="0"/>
              </a:rPr>
            </a:br>
            <a:br>
              <a:rPr lang="ru-RU" sz="1100" dirty="0">
                <a:latin typeface="ScriptS_IV25" panose="00000400000000000000" pitchFamily="2" charset="0"/>
                <a:cs typeface="ScriptS_IV25" panose="00000400000000000000" pitchFamily="2" charset="0"/>
              </a:rPr>
            </a:br>
            <a:r>
              <a:rPr lang="ru-RU" sz="1100" b="0" i="0" dirty="0" err="1">
                <a:solidFill>
                  <a:srgbClr val="000000"/>
                </a:solidFill>
                <a:effectLst/>
                <a:latin typeface="ScriptS_IV25" panose="00000400000000000000" pitchFamily="2" charset="0"/>
                <a:cs typeface="ScriptS_IV25" panose="00000400000000000000" pitchFamily="2" charset="0"/>
              </a:rPr>
              <a:t>Ясний</a:t>
            </a:r>
            <a:r>
              <a:rPr lang="ru-RU" sz="1100" b="0" i="0" dirty="0">
                <a:solidFill>
                  <a:srgbClr val="000000"/>
                </a:solidFill>
                <a:effectLst/>
                <a:latin typeface="ScriptS_IV25" panose="00000400000000000000" pitchFamily="2" charset="0"/>
                <a:cs typeface="ScriptS_IV25" panose="00000400000000000000" pitchFamily="2" charset="0"/>
              </a:rPr>
              <a:t> погляд очей </a:t>
            </a:r>
            <a:r>
              <a:rPr lang="ru-RU" sz="1100" b="0" i="0" dirty="0" err="1">
                <a:solidFill>
                  <a:srgbClr val="000000"/>
                </a:solidFill>
                <a:effectLst/>
                <a:latin typeface="ScriptS_IV25" panose="00000400000000000000" pitchFamily="2" charset="0"/>
                <a:cs typeface="ScriptS_IV25" panose="00000400000000000000" pitchFamily="2" charset="0"/>
              </a:rPr>
              <a:t>неземних</a:t>
            </a:r>
            <a:r>
              <a:rPr lang="ru-RU" sz="1100" b="0" i="0" dirty="0">
                <a:solidFill>
                  <a:srgbClr val="000000"/>
                </a:solidFill>
                <a:effectLst/>
                <a:latin typeface="ScriptS_IV25" panose="00000400000000000000" pitchFamily="2" charset="0"/>
                <a:cs typeface="ScriptS_IV25" panose="00000400000000000000" pitchFamily="2" charset="0"/>
              </a:rPr>
              <a:t> </a:t>
            </a:r>
            <a:br>
              <a:rPr lang="ru-RU" sz="1100" dirty="0">
                <a:latin typeface="ScriptS_IV25" panose="00000400000000000000" pitchFamily="2" charset="0"/>
                <a:cs typeface="ScriptS_IV25" panose="00000400000000000000" pitchFamily="2" charset="0"/>
              </a:rPr>
            </a:br>
            <a:r>
              <a:rPr lang="ru-RU" sz="1100" b="0" i="0" dirty="0">
                <a:solidFill>
                  <a:srgbClr val="000000"/>
                </a:solidFill>
                <a:effectLst/>
                <a:latin typeface="ScriptS_IV25" panose="00000400000000000000" pitchFamily="2" charset="0"/>
                <a:cs typeface="ScriptS_IV25" panose="00000400000000000000" pitchFamily="2" charset="0"/>
              </a:rPr>
              <a:t>Наче </a:t>
            </a:r>
            <a:r>
              <a:rPr lang="ru-RU" sz="1100" b="0" i="0" dirty="0" err="1">
                <a:solidFill>
                  <a:srgbClr val="000000"/>
                </a:solidFill>
                <a:effectLst/>
                <a:latin typeface="ScriptS_IV25" panose="00000400000000000000" pitchFamily="2" charset="0"/>
                <a:cs typeface="ScriptS_IV25" panose="00000400000000000000" pitchFamily="2" charset="0"/>
              </a:rPr>
              <a:t>зорі</a:t>
            </a:r>
            <a:r>
              <a:rPr lang="ru-RU" sz="1100" b="0" i="0" dirty="0">
                <a:solidFill>
                  <a:srgbClr val="000000"/>
                </a:solidFill>
                <a:effectLst/>
                <a:latin typeface="ScriptS_IV25" panose="00000400000000000000" pitchFamily="2" charset="0"/>
                <a:cs typeface="ScriptS_IV25" panose="00000400000000000000" pitchFamily="2" charset="0"/>
              </a:rPr>
              <a:t>, на мене </a:t>
            </a:r>
            <a:r>
              <a:rPr lang="ru-RU" sz="1100" b="0" i="0" dirty="0" err="1">
                <a:solidFill>
                  <a:srgbClr val="000000"/>
                </a:solidFill>
                <a:effectLst/>
                <a:latin typeface="ScriptS_IV25" panose="00000400000000000000" pitchFamily="2" charset="0"/>
                <a:cs typeface="ScriptS_IV25" panose="00000400000000000000" pitchFamily="2" charset="0"/>
              </a:rPr>
              <a:t>сіяють</a:t>
            </a:r>
            <a:r>
              <a:rPr lang="ru-RU" sz="1100" b="0" i="0" dirty="0">
                <a:solidFill>
                  <a:srgbClr val="000000"/>
                </a:solidFill>
                <a:effectLst/>
                <a:latin typeface="ScriptS_IV25" panose="00000400000000000000" pitchFamily="2" charset="0"/>
                <a:cs typeface="ScriptS_IV25" panose="00000400000000000000" pitchFamily="2" charset="0"/>
              </a:rPr>
              <a:t> </a:t>
            </a:r>
            <a:br>
              <a:rPr lang="ru-RU" sz="1100" dirty="0">
                <a:latin typeface="ScriptS_IV25" panose="00000400000000000000" pitchFamily="2" charset="0"/>
                <a:cs typeface="ScriptS_IV25" panose="00000400000000000000" pitchFamily="2" charset="0"/>
              </a:rPr>
            </a:br>
            <a:r>
              <a:rPr lang="ru-RU" sz="1100" b="0" i="0" dirty="0" err="1">
                <a:solidFill>
                  <a:srgbClr val="000000"/>
                </a:solidFill>
                <a:effectLst/>
                <a:latin typeface="ScriptS_IV25" panose="00000400000000000000" pitchFamily="2" charset="0"/>
                <a:cs typeface="ScriptS_IV25" panose="00000400000000000000" pitchFamily="2" charset="0"/>
              </a:rPr>
              <a:t>Бо</a:t>
            </a:r>
            <a:r>
              <a:rPr lang="ru-RU" sz="1100" b="0" i="0" dirty="0">
                <a:solidFill>
                  <a:srgbClr val="000000"/>
                </a:solidFill>
                <a:effectLst/>
                <a:latin typeface="ScriptS_IV25" panose="00000400000000000000" pitchFamily="2" charset="0"/>
                <a:cs typeface="ScriptS_IV25" panose="00000400000000000000" pitchFamily="2" charset="0"/>
              </a:rPr>
              <a:t> без тебе </a:t>
            </a:r>
            <a:r>
              <a:rPr lang="ru-RU" sz="1100" b="0" i="0" dirty="0" err="1">
                <a:solidFill>
                  <a:srgbClr val="000000"/>
                </a:solidFill>
                <a:effectLst/>
                <a:latin typeface="ScriptS_IV25" panose="00000400000000000000" pitchFamily="2" charset="0"/>
                <a:cs typeface="ScriptS_IV25" panose="00000400000000000000" pitchFamily="2" charset="0"/>
              </a:rPr>
              <a:t>всі</a:t>
            </a:r>
            <a:r>
              <a:rPr lang="ru-RU" sz="1100" b="0" i="0" dirty="0">
                <a:solidFill>
                  <a:srgbClr val="000000"/>
                </a:solidFill>
                <a:effectLst/>
                <a:latin typeface="ScriptS_IV25" panose="00000400000000000000" pitchFamily="2" charset="0"/>
                <a:cs typeface="ScriptS_IV25" panose="00000400000000000000" pitchFamily="2" charset="0"/>
              </a:rPr>
              <a:t> </a:t>
            </a:r>
            <a:r>
              <a:rPr lang="ru-RU" sz="1100" b="0" i="0" dirty="0" err="1">
                <a:solidFill>
                  <a:srgbClr val="000000"/>
                </a:solidFill>
                <a:effectLst/>
                <a:latin typeface="ScriptS_IV25" panose="00000400000000000000" pitchFamily="2" charset="0"/>
                <a:cs typeface="ScriptS_IV25" panose="00000400000000000000" pitchFamily="2" charset="0"/>
              </a:rPr>
              <a:t>дні</a:t>
            </a:r>
            <a:r>
              <a:rPr lang="ru-RU" sz="1100" b="0" i="0" dirty="0">
                <a:solidFill>
                  <a:srgbClr val="000000"/>
                </a:solidFill>
                <a:effectLst/>
                <a:latin typeface="ScriptS_IV25" panose="00000400000000000000" pitchFamily="2" charset="0"/>
                <a:cs typeface="ScriptS_IV25" panose="00000400000000000000" pitchFamily="2" charset="0"/>
              </a:rPr>
              <a:t> у </a:t>
            </a:r>
            <a:r>
              <a:rPr lang="ru-RU" sz="1100" b="0" i="0" dirty="0" err="1">
                <a:solidFill>
                  <a:srgbClr val="000000"/>
                </a:solidFill>
                <a:effectLst/>
                <a:latin typeface="ScriptS_IV25" panose="00000400000000000000" pitchFamily="2" charset="0"/>
                <a:cs typeface="ScriptS_IV25" panose="00000400000000000000" pitchFamily="2" charset="0"/>
              </a:rPr>
              <a:t>полоні</a:t>
            </a:r>
            <a:r>
              <a:rPr lang="ru-RU" sz="1100" b="0" i="0" dirty="0">
                <a:solidFill>
                  <a:srgbClr val="000000"/>
                </a:solidFill>
                <a:effectLst/>
                <a:latin typeface="ScriptS_IV25" panose="00000400000000000000" pitchFamily="2" charset="0"/>
                <a:cs typeface="ScriptS_IV25" panose="00000400000000000000" pitchFamily="2" charset="0"/>
              </a:rPr>
              <a:t> </a:t>
            </a:r>
            <a:r>
              <a:rPr lang="ru-RU" sz="1100" b="0" i="0" dirty="0" err="1">
                <a:solidFill>
                  <a:srgbClr val="000000"/>
                </a:solidFill>
                <a:effectLst/>
                <a:latin typeface="ScriptS_IV25" panose="00000400000000000000" pitchFamily="2" charset="0"/>
                <a:cs typeface="ScriptS_IV25" panose="00000400000000000000" pitchFamily="2" charset="0"/>
              </a:rPr>
              <a:t>душі</a:t>
            </a:r>
            <a:r>
              <a:rPr lang="ru-RU" sz="1100" b="0" i="0" dirty="0">
                <a:solidFill>
                  <a:srgbClr val="000000"/>
                </a:solidFill>
                <a:effectLst/>
                <a:latin typeface="ScriptS_IV25" panose="00000400000000000000" pitchFamily="2" charset="0"/>
                <a:cs typeface="ScriptS_IV25" panose="00000400000000000000" pitchFamily="2" charset="0"/>
              </a:rPr>
              <a:t> - </a:t>
            </a:r>
            <a:r>
              <a:rPr lang="ru-RU" sz="1100" b="0" i="0" dirty="0" err="1">
                <a:solidFill>
                  <a:srgbClr val="000000"/>
                </a:solidFill>
                <a:effectLst/>
                <a:latin typeface="ScriptS_IV25" panose="00000400000000000000" pitchFamily="2" charset="0"/>
                <a:cs typeface="ScriptS_IV25" panose="00000400000000000000" pitchFamily="2" charset="0"/>
              </a:rPr>
              <a:t>пролітають</a:t>
            </a:r>
            <a:r>
              <a:rPr lang="ru-RU" sz="1100" b="0" i="0" dirty="0">
                <a:solidFill>
                  <a:srgbClr val="000000"/>
                </a:solidFill>
                <a:effectLst/>
                <a:latin typeface="ScriptS_IV25" panose="00000400000000000000" pitchFamily="2" charset="0"/>
                <a:cs typeface="ScriptS_IV25" panose="00000400000000000000" pitchFamily="2" charset="0"/>
              </a:rPr>
              <a:t> </a:t>
            </a:r>
            <a:br>
              <a:rPr lang="ru-RU" sz="1100" dirty="0">
                <a:latin typeface="ScriptS_IV25" panose="00000400000000000000" pitchFamily="2" charset="0"/>
                <a:cs typeface="ScriptS_IV25" panose="00000400000000000000" pitchFamily="2" charset="0"/>
              </a:rPr>
            </a:br>
            <a:r>
              <a:rPr lang="ru-RU" sz="1100" b="0" i="0" dirty="0" err="1">
                <a:solidFill>
                  <a:srgbClr val="000000"/>
                </a:solidFill>
                <a:effectLst/>
                <a:latin typeface="ScriptS_IV25" panose="00000400000000000000" pitchFamily="2" charset="0"/>
                <a:cs typeface="ScriptS_IV25" panose="00000400000000000000" pitchFamily="2" charset="0"/>
              </a:rPr>
              <a:t>Мов</a:t>
            </a:r>
            <a:r>
              <a:rPr lang="ru-RU" sz="1100" b="0" i="0" dirty="0">
                <a:solidFill>
                  <a:srgbClr val="000000"/>
                </a:solidFill>
                <a:effectLst/>
                <a:latin typeface="ScriptS_IV25" panose="00000400000000000000" pitchFamily="2" charset="0"/>
                <a:cs typeface="ScriptS_IV25" panose="00000400000000000000" pitchFamily="2" charset="0"/>
              </a:rPr>
              <a:t> пташки </a:t>
            </a:r>
            <a:r>
              <a:rPr lang="ru-RU" sz="1100" b="0" i="0" dirty="0" err="1">
                <a:solidFill>
                  <a:srgbClr val="000000"/>
                </a:solidFill>
                <a:effectLst/>
                <a:latin typeface="ScriptS_IV25" panose="00000400000000000000" pitchFamily="2" charset="0"/>
                <a:cs typeface="ScriptS_IV25" panose="00000400000000000000" pitchFamily="2" charset="0"/>
              </a:rPr>
              <a:t>пролітають</a:t>
            </a:r>
            <a:br>
              <a:rPr lang="ru-RU" sz="1100" dirty="0">
                <a:latin typeface="ScriptS_IV25" panose="00000400000000000000" pitchFamily="2" charset="0"/>
                <a:cs typeface="ScriptS_IV25" panose="00000400000000000000" pitchFamily="2" charset="0"/>
              </a:rPr>
            </a:br>
            <a:br>
              <a:rPr lang="ru-RU" sz="1100" dirty="0">
                <a:latin typeface="ScriptS_IV25" panose="00000400000000000000" pitchFamily="2" charset="0"/>
                <a:cs typeface="ScriptS_IV25" panose="00000400000000000000" pitchFamily="2" charset="0"/>
              </a:rPr>
            </a:br>
            <a:r>
              <a:rPr lang="ru-RU" sz="1100" b="0" i="0" dirty="0">
                <a:solidFill>
                  <a:srgbClr val="000000"/>
                </a:solidFill>
                <a:effectLst/>
                <a:latin typeface="ScriptS_IV25" panose="00000400000000000000" pitchFamily="2" charset="0"/>
                <a:cs typeface="ScriptS_IV25" panose="00000400000000000000" pitchFamily="2" charset="0"/>
              </a:rPr>
              <a:t>           </a:t>
            </a:r>
            <a:r>
              <a:rPr lang="ru-RU" sz="1100" b="0" i="0" dirty="0" err="1">
                <a:solidFill>
                  <a:srgbClr val="000000"/>
                </a:solidFill>
                <a:effectLst/>
                <a:latin typeface="ScriptS_IV25" panose="00000400000000000000" pitchFamily="2" charset="0"/>
                <a:cs typeface="ScriptS_IV25" panose="00000400000000000000" pitchFamily="2" charset="0"/>
              </a:rPr>
              <a:t>Приспів</a:t>
            </a:r>
            <a:br>
              <a:rPr lang="ru-RU" sz="1100" dirty="0">
                <a:latin typeface="ScriptS_IV25" panose="00000400000000000000" pitchFamily="2" charset="0"/>
                <a:cs typeface="ScriptS_IV25" panose="00000400000000000000" pitchFamily="2" charset="0"/>
              </a:rPr>
            </a:br>
            <a:br>
              <a:rPr lang="ru-RU" sz="1100" dirty="0">
                <a:latin typeface="ScriptS_IV25" panose="00000400000000000000" pitchFamily="2" charset="0"/>
                <a:cs typeface="ScriptS_IV25" panose="00000400000000000000" pitchFamily="2" charset="0"/>
              </a:rPr>
            </a:br>
            <a:r>
              <a:rPr lang="ru-RU" sz="1100" b="0" i="0" dirty="0">
                <a:solidFill>
                  <a:srgbClr val="000000"/>
                </a:solidFill>
                <a:effectLst/>
                <a:latin typeface="ScriptS_IV25" panose="00000400000000000000" pitchFamily="2" charset="0"/>
                <a:cs typeface="ScriptS_IV25" panose="00000400000000000000" pitchFamily="2" charset="0"/>
              </a:rPr>
              <a:t>Я половину </a:t>
            </a:r>
            <a:r>
              <a:rPr lang="ru-RU" sz="1100" b="0" i="0" dirty="0" err="1">
                <a:solidFill>
                  <a:srgbClr val="000000"/>
                </a:solidFill>
                <a:effectLst/>
                <a:latin typeface="ScriptS_IV25" panose="00000400000000000000" pitchFamily="2" charset="0"/>
                <a:cs typeface="ScriptS_IV25" panose="00000400000000000000" pitchFamily="2" charset="0"/>
              </a:rPr>
              <a:t>серця</a:t>
            </a:r>
            <a:r>
              <a:rPr lang="ru-RU" sz="1100" b="0" i="0" dirty="0">
                <a:solidFill>
                  <a:srgbClr val="000000"/>
                </a:solidFill>
                <a:effectLst/>
                <a:latin typeface="ScriptS_IV25" panose="00000400000000000000" pitchFamily="2" charset="0"/>
                <a:cs typeface="ScriptS_IV25" panose="00000400000000000000" pitchFamily="2" charset="0"/>
              </a:rPr>
              <a:t>, </a:t>
            </a:r>
            <a:r>
              <a:rPr lang="ru-RU" sz="1100" b="0" i="0" dirty="0" err="1">
                <a:solidFill>
                  <a:srgbClr val="000000"/>
                </a:solidFill>
                <a:effectLst/>
                <a:latin typeface="ScriptS_IV25" panose="00000400000000000000" pitchFamily="2" charset="0"/>
                <a:cs typeface="ScriptS_IV25" panose="00000400000000000000" pitchFamily="2" charset="0"/>
              </a:rPr>
              <a:t>тобі</a:t>
            </a:r>
            <a:r>
              <a:rPr lang="ru-RU" sz="1100" b="0" i="0" dirty="0">
                <a:solidFill>
                  <a:srgbClr val="000000"/>
                </a:solidFill>
                <a:effectLst/>
                <a:latin typeface="ScriptS_IV25" panose="00000400000000000000" pitchFamily="2" charset="0"/>
                <a:cs typeface="ScriptS_IV25" panose="00000400000000000000" pitchFamily="2" charset="0"/>
              </a:rPr>
              <a:t> </a:t>
            </a:r>
            <a:r>
              <a:rPr lang="ru-RU" sz="1100" b="0" i="0" dirty="0" err="1">
                <a:solidFill>
                  <a:srgbClr val="000000"/>
                </a:solidFill>
                <a:effectLst/>
                <a:latin typeface="ScriptS_IV25" panose="00000400000000000000" pitchFamily="2" charset="0"/>
                <a:cs typeface="ScriptS_IV25" panose="00000400000000000000" pitchFamily="2" charset="0"/>
              </a:rPr>
              <a:t>віддам</a:t>
            </a:r>
            <a:r>
              <a:rPr lang="ru-RU" sz="1100" b="0" i="0" dirty="0">
                <a:solidFill>
                  <a:srgbClr val="000000"/>
                </a:solidFill>
                <a:effectLst/>
                <a:latin typeface="ScriptS_IV25" panose="00000400000000000000" pitchFamily="2" charset="0"/>
                <a:cs typeface="ScriptS_IV25" panose="00000400000000000000" pitchFamily="2" charset="0"/>
              </a:rPr>
              <a:t> </a:t>
            </a:r>
            <a:br>
              <a:rPr lang="ru-RU" sz="1100" dirty="0">
                <a:latin typeface="ScriptS_IV25" panose="00000400000000000000" pitchFamily="2" charset="0"/>
                <a:cs typeface="ScriptS_IV25" panose="00000400000000000000" pitchFamily="2" charset="0"/>
              </a:rPr>
            </a:br>
            <a:r>
              <a:rPr lang="ru-RU" sz="1100" b="0" i="0" dirty="0">
                <a:solidFill>
                  <a:srgbClr val="000000"/>
                </a:solidFill>
                <a:effectLst/>
                <a:latin typeface="ScriptS_IV25" panose="00000400000000000000" pitchFamily="2" charset="0"/>
                <a:cs typeface="ScriptS_IV25" panose="00000400000000000000" pitchFamily="2" charset="0"/>
              </a:rPr>
              <a:t>Я половину неба </a:t>
            </a:r>
            <a:r>
              <a:rPr lang="ru-RU" sz="1100" b="0" i="0" dirty="0" err="1">
                <a:solidFill>
                  <a:srgbClr val="000000"/>
                </a:solidFill>
                <a:effectLst/>
                <a:latin typeface="ScriptS_IV25" panose="00000400000000000000" pitchFamily="2" charset="0"/>
                <a:cs typeface="ScriptS_IV25" panose="00000400000000000000" pitchFamily="2" charset="0"/>
              </a:rPr>
              <a:t>розфарбую</a:t>
            </a:r>
            <a:r>
              <a:rPr lang="ru-RU" sz="1100" b="0" i="0" dirty="0">
                <a:solidFill>
                  <a:srgbClr val="000000"/>
                </a:solidFill>
                <a:effectLst/>
                <a:latin typeface="ScriptS_IV25" panose="00000400000000000000" pitchFamily="2" charset="0"/>
                <a:cs typeface="ScriptS_IV25" panose="00000400000000000000" pitchFamily="2" charset="0"/>
              </a:rPr>
              <a:t> </a:t>
            </a:r>
            <a:r>
              <a:rPr lang="ru-RU" sz="1100" b="0" i="0" dirty="0" err="1">
                <a:solidFill>
                  <a:srgbClr val="000000"/>
                </a:solidFill>
                <a:effectLst/>
                <a:latin typeface="ScriptS_IV25" panose="00000400000000000000" pitchFamily="2" charset="0"/>
                <a:cs typeface="ScriptS_IV25" panose="00000400000000000000" pitchFamily="2" charset="0"/>
              </a:rPr>
              <a:t>почуттям</a:t>
            </a:r>
            <a:r>
              <a:rPr lang="ru-RU" sz="1100" b="0" i="0" dirty="0">
                <a:solidFill>
                  <a:srgbClr val="000000"/>
                </a:solidFill>
                <a:effectLst/>
                <a:latin typeface="ScriptS_IV25" panose="00000400000000000000" pitchFamily="2" charset="0"/>
                <a:cs typeface="ScriptS_IV25" panose="00000400000000000000" pitchFamily="2" charset="0"/>
              </a:rPr>
              <a:t> </a:t>
            </a:r>
            <a:br>
              <a:rPr lang="ru-RU" sz="1100" dirty="0">
                <a:latin typeface="ScriptS_IV25" panose="00000400000000000000" pitchFamily="2" charset="0"/>
                <a:cs typeface="ScriptS_IV25" panose="00000400000000000000" pitchFamily="2" charset="0"/>
              </a:rPr>
            </a:br>
            <a:r>
              <a:rPr lang="ru-RU" sz="1100" b="0" i="0" dirty="0">
                <a:solidFill>
                  <a:srgbClr val="000000"/>
                </a:solidFill>
                <a:effectLst/>
                <a:latin typeface="ScriptS_IV25" panose="00000400000000000000" pitchFamily="2" charset="0"/>
                <a:cs typeface="ScriptS_IV25" panose="00000400000000000000" pitchFamily="2" charset="0"/>
              </a:rPr>
              <a:t>Я половину </a:t>
            </a:r>
            <a:r>
              <a:rPr lang="ru-RU" sz="1100" b="0" i="0" dirty="0" err="1">
                <a:solidFill>
                  <a:srgbClr val="000000"/>
                </a:solidFill>
                <a:effectLst/>
                <a:latin typeface="ScriptS_IV25" panose="00000400000000000000" pitchFamily="2" charset="0"/>
                <a:cs typeface="ScriptS_IV25" panose="00000400000000000000" pitchFamily="2" charset="0"/>
              </a:rPr>
              <a:t>долі</a:t>
            </a:r>
            <a:r>
              <a:rPr lang="ru-RU" sz="1100" b="0" i="0" dirty="0">
                <a:solidFill>
                  <a:srgbClr val="000000"/>
                </a:solidFill>
                <a:effectLst/>
                <a:latin typeface="ScriptS_IV25" panose="00000400000000000000" pitchFamily="2" charset="0"/>
                <a:cs typeface="ScriptS_IV25" panose="00000400000000000000" pitchFamily="2" charset="0"/>
              </a:rPr>
              <a:t> прожив у </a:t>
            </a:r>
            <a:r>
              <a:rPr lang="ru-RU" sz="1100" b="0" i="0" dirty="0" err="1">
                <a:solidFill>
                  <a:srgbClr val="000000"/>
                </a:solidFill>
                <a:effectLst/>
                <a:latin typeface="ScriptS_IV25" panose="00000400000000000000" pitchFamily="2" charset="0"/>
                <a:cs typeface="ScriptS_IV25" panose="00000400000000000000" pitchFamily="2" charset="0"/>
              </a:rPr>
              <a:t>темноті</a:t>
            </a:r>
            <a:r>
              <a:rPr lang="ru-RU" sz="1100" b="0" i="0" dirty="0">
                <a:solidFill>
                  <a:srgbClr val="000000"/>
                </a:solidFill>
                <a:effectLst/>
                <a:latin typeface="ScriptS_IV25" panose="00000400000000000000" pitchFamily="2" charset="0"/>
                <a:cs typeface="ScriptS_IV25" panose="00000400000000000000" pitchFamily="2" charset="0"/>
              </a:rPr>
              <a:t> </a:t>
            </a:r>
            <a:br>
              <a:rPr lang="ru-RU" sz="1100" dirty="0">
                <a:latin typeface="ScriptS_IV25" panose="00000400000000000000" pitchFamily="2" charset="0"/>
                <a:cs typeface="ScriptS_IV25" panose="00000400000000000000" pitchFamily="2" charset="0"/>
              </a:rPr>
            </a:br>
            <a:r>
              <a:rPr lang="ru-RU" sz="1100" b="0" i="0" dirty="0">
                <a:solidFill>
                  <a:srgbClr val="000000"/>
                </a:solidFill>
                <a:effectLst/>
                <a:latin typeface="ScriptS_IV25" panose="00000400000000000000" pitchFamily="2" charset="0"/>
                <a:cs typeface="ScriptS_IV25" panose="00000400000000000000" pitchFamily="2" charset="0"/>
              </a:rPr>
              <a:t>А </a:t>
            </a:r>
            <a:r>
              <a:rPr lang="ru-RU" sz="1100" b="0" i="0" dirty="0" err="1">
                <a:solidFill>
                  <a:srgbClr val="000000"/>
                </a:solidFill>
                <a:effectLst/>
                <a:latin typeface="ScriptS_IV25" panose="00000400000000000000" pitchFamily="2" charset="0"/>
                <a:cs typeface="ScriptS_IV25" panose="00000400000000000000" pitchFamily="2" charset="0"/>
              </a:rPr>
              <a:t>решту</a:t>
            </a:r>
            <a:r>
              <a:rPr lang="ru-RU" sz="1100" b="0" i="0" dirty="0">
                <a:solidFill>
                  <a:srgbClr val="000000"/>
                </a:solidFill>
                <a:effectLst/>
                <a:latin typeface="ScriptS_IV25" panose="00000400000000000000" pitchFamily="2" charset="0"/>
                <a:cs typeface="ScriptS_IV25" panose="00000400000000000000" pitchFamily="2" charset="0"/>
              </a:rPr>
              <a:t> </a:t>
            </a:r>
            <a:r>
              <a:rPr lang="ru-RU" sz="1100" b="0" i="0" dirty="0" err="1">
                <a:solidFill>
                  <a:srgbClr val="000000"/>
                </a:solidFill>
                <a:effectLst/>
                <a:latin typeface="ScriptS_IV25" panose="00000400000000000000" pitchFamily="2" charset="0"/>
                <a:cs typeface="ScriptS_IV25" panose="00000400000000000000" pitchFamily="2" charset="0"/>
              </a:rPr>
              <a:t>половини</a:t>
            </a:r>
            <a:r>
              <a:rPr lang="ru-RU" sz="1100" b="0" i="0" dirty="0">
                <a:solidFill>
                  <a:srgbClr val="000000"/>
                </a:solidFill>
                <a:effectLst/>
                <a:latin typeface="ScriptS_IV25" panose="00000400000000000000" pitchFamily="2" charset="0"/>
                <a:cs typeface="ScriptS_IV25" panose="00000400000000000000" pitchFamily="2" charset="0"/>
              </a:rPr>
              <a:t> з тобою буду </a:t>
            </a:r>
            <a:r>
              <a:rPr lang="ru-RU" sz="1100" b="0" i="0" dirty="0" err="1">
                <a:solidFill>
                  <a:srgbClr val="000000"/>
                </a:solidFill>
                <a:effectLst/>
                <a:latin typeface="ScriptS_IV25" panose="00000400000000000000" pitchFamily="2" charset="0"/>
                <a:cs typeface="ScriptS_IV25" panose="00000400000000000000" pitchFamily="2" charset="0"/>
              </a:rPr>
              <a:t>йти</a:t>
            </a:r>
            <a:br>
              <a:rPr lang="ru-RU" sz="1100" dirty="0">
                <a:latin typeface="ScriptS_IV25" panose="00000400000000000000" pitchFamily="2" charset="0"/>
                <a:cs typeface="ScriptS_IV25" panose="00000400000000000000" pitchFamily="2" charset="0"/>
              </a:rPr>
            </a:br>
            <a:endParaRPr lang="ru-RU" sz="1100" dirty="0">
              <a:latin typeface="ScriptS_IV25" panose="00000400000000000000" pitchFamily="2" charset="0"/>
              <a:cs typeface="ScriptS_IV25" panose="00000400000000000000" pitchFamily="2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0E9ED18-43E5-4732-AC69-C842491F36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045" y="2842209"/>
            <a:ext cx="2889964" cy="193342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3DF71ED-0E46-49E4-B5D6-54B08316F21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14"/>
          <a:stretch/>
        </p:blipFill>
        <p:spPr>
          <a:xfrm rot="16200000">
            <a:off x="5998319" y="4444309"/>
            <a:ext cx="1937416" cy="288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682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B335BC4-90D2-4909-BE27-F243EB5D42B8}"/>
              </a:ext>
            </a:extLst>
          </p:cNvPr>
          <p:cNvSpPr/>
          <p:nvPr/>
        </p:nvSpPr>
        <p:spPr>
          <a:xfrm>
            <a:off x="2491248" y="3167390"/>
            <a:ext cx="72095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2800" b="1" dirty="0">
                <a:latin typeface="Arial Black" panose="020B0A04020102020204" pitchFamily="34" charset="0"/>
                <a:ea typeface="Times New Roman" panose="02020603050405020304" pitchFamily="18" charset="0"/>
              </a:rPr>
              <a:t>Дякую за увагу!</a:t>
            </a:r>
            <a:endParaRPr lang="ru-UA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Половина рамки 2">
            <a:extLst>
              <a:ext uri="{FF2B5EF4-FFF2-40B4-BE49-F238E27FC236}">
                <a16:creationId xmlns:a16="http://schemas.microsoft.com/office/drawing/2014/main" id="{136F6E68-838D-452E-BFC7-3D66FA7ED68B}"/>
              </a:ext>
            </a:extLst>
          </p:cNvPr>
          <p:cNvSpPr/>
          <p:nvPr/>
        </p:nvSpPr>
        <p:spPr>
          <a:xfrm>
            <a:off x="2567928" y="2090985"/>
            <a:ext cx="1584000" cy="1599625"/>
          </a:xfrm>
          <a:prstGeom prst="halfFrame">
            <a:avLst>
              <a:gd name="adj1" fmla="val 11326"/>
              <a:gd name="adj2" fmla="val 11326"/>
            </a:avLst>
          </a:prstGeom>
          <a:solidFill>
            <a:srgbClr val="E2D8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Половина рамки 3">
            <a:extLst>
              <a:ext uri="{FF2B5EF4-FFF2-40B4-BE49-F238E27FC236}">
                <a16:creationId xmlns:a16="http://schemas.microsoft.com/office/drawing/2014/main" id="{2ACF12E5-169E-4E66-8294-239326B37D72}"/>
              </a:ext>
            </a:extLst>
          </p:cNvPr>
          <p:cNvSpPr/>
          <p:nvPr/>
        </p:nvSpPr>
        <p:spPr>
          <a:xfrm rot="10800000">
            <a:off x="8040072" y="3429000"/>
            <a:ext cx="1584000" cy="1599625"/>
          </a:xfrm>
          <a:prstGeom prst="halfFrame">
            <a:avLst>
              <a:gd name="adj1" fmla="val 11326"/>
              <a:gd name="adj2" fmla="val 11326"/>
            </a:avLst>
          </a:prstGeom>
          <a:solidFill>
            <a:srgbClr val="E2D8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2292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665</TotalTime>
  <Words>400</Words>
  <Application>Microsoft Office PowerPoint</Application>
  <PresentationFormat>Широкоэкранный</PresentationFormat>
  <Paragraphs>41</Paragraphs>
  <Slides>7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Arial Black</vt:lpstr>
      <vt:lpstr>Calibri</vt:lpstr>
      <vt:lpstr>Calibri Light</vt:lpstr>
      <vt:lpstr>ScriptS_IV25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Денис Гнатюк</dc:creator>
  <cp:lastModifiedBy>Денис Гнатюк</cp:lastModifiedBy>
  <cp:revision>22</cp:revision>
  <dcterms:created xsi:type="dcterms:W3CDTF">2025-02-28T09:56:16Z</dcterms:created>
  <dcterms:modified xsi:type="dcterms:W3CDTF">2025-10-07T12:14:22Z</dcterms:modified>
</cp:coreProperties>
</file>