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8" y="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21.11.2024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ru-RU" sz="3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ru-RU" sz="3000" b="1" i="1" u="sng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u="sng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3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u="sng" dirty="0" err="1" smtClean="0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3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u="sng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3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u="sng" dirty="0" err="1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30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i="1" u="sng" dirty="0">
                <a:latin typeface="Times New Roman" pitchFamily="18" charset="0"/>
                <a:cs typeface="Times New Roman" pitchFamily="18" charset="0"/>
              </a:rPr>
            </a:br>
            <a:endParaRPr lang="ru-RU" sz="3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0981" y="259080"/>
            <a:ext cx="11636058" cy="551148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Фінансові механізми реалізації соціальних програм захисту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Роль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 у забезпеченні соціальних гарантій та стандартів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Пенсійна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як ключовий елемент соціального захисту: економічний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аспект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Економічна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ефективність адресної соціальної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принципи в системі соціального захисту </a:t>
            </a:r>
            <a:r>
              <a:rPr lang="uk-UA" sz="20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яБюджетне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фінансування соціальних програм: джерела та оптимізація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витрат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інвестиції як інструмент розвитку людського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капіталу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Економічні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 підтримки вразливих верств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населення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Міжнародний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досвід фінансування систем соціального 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Інноваційні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підходи до економічного забезпечення соціального захисту в умовах </a:t>
            </a:r>
            <a:r>
              <a:rPr lang="uk-UA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цифровізації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165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</TotalTime>
  <Words>77</Words>
  <Application>Microsoft Office PowerPoint</Application>
  <PresentationFormat>Довільний</PresentationFormat>
  <Paragraphs>12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Тема Office</vt:lpstr>
      <vt:lpstr> Економічні основи соціального захисту населення 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230</cp:revision>
  <dcterms:created xsi:type="dcterms:W3CDTF">2023-01-12T09:20:21Z</dcterms:created>
  <dcterms:modified xsi:type="dcterms:W3CDTF">2024-11-21T16:14:38Z</dcterms:modified>
</cp:coreProperties>
</file>