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notesMasterIdLst>
    <p:notesMasterId r:id="rId26"/>
  </p:notesMasterIdLst>
  <p:sldIdLst>
    <p:sldId id="310" r:id="rId2"/>
    <p:sldId id="916" r:id="rId3"/>
    <p:sldId id="922" r:id="rId4"/>
    <p:sldId id="923" r:id="rId5"/>
    <p:sldId id="924" r:id="rId6"/>
    <p:sldId id="925" r:id="rId7"/>
    <p:sldId id="926" r:id="rId8"/>
    <p:sldId id="927" r:id="rId9"/>
    <p:sldId id="928" r:id="rId10"/>
    <p:sldId id="929" r:id="rId11"/>
    <p:sldId id="930" r:id="rId12"/>
    <p:sldId id="931" r:id="rId13"/>
    <p:sldId id="932" r:id="rId14"/>
    <p:sldId id="933" r:id="rId15"/>
    <p:sldId id="934" r:id="rId16"/>
    <p:sldId id="935" r:id="rId17"/>
    <p:sldId id="936" r:id="rId18"/>
    <p:sldId id="937" r:id="rId19"/>
    <p:sldId id="918" r:id="rId20"/>
    <p:sldId id="920" r:id="rId21"/>
    <p:sldId id="921" r:id="rId22"/>
    <p:sldId id="938" r:id="rId23"/>
    <p:sldId id="939" r:id="rId24"/>
    <p:sldId id="914" r:id="rId25"/>
  </p:sldIdLst>
  <p:sldSz cx="9144000" cy="6858000" type="screen4x3"/>
  <p:notesSz cx="6735763" cy="9869488"/>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1933"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E7FD"/>
    <a:srgbClr val="C1D9F3"/>
    <a:srgbClr val="CDD9FC"/>
    <a:srgbClr val="D1DAE4"/>
    <a:srgbClr val="A7BDF6"/>
    <a:srgbClr val="1D528D"/>
    <a:srgbClr val="91AAEC"/>
    <a:srgbClr val="144378"/>
    <a:srgbClr val="3186E3"/>
    <a:srgbClr val="0F2E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Помір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Помір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Помір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BC89EF96-8CEA-46FF-86C4-4CE0E7609802}" styleName="Світли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E25E649-3F16-4E02-A733-19D2CDBF48F0}" styleName="Помірний стиль 3 – акцент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A111915-BE36-4E01-A7E5-04B1672EAD32}" styleName="Світлий стиль 2 – акцент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7292A2E-F333-43FB-9621-5CBBE7FDCDCB}" styleName="Світлий стиль 2 – акцент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ED083AE6-46FA-4A59-8FB0-9F97EB10719F}" styleName="Світлий стиль 3 – акцент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7DF18680-E054-41AD-8BC1-D1AEF772440D}" styleName="Помір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301B821-A1FF-4177-AEE7-76D212191A09}" styleName="Помір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5758FB7-9AC5-4552-8A53-C91805E547FA}" styleName="Стиль із теми 1 – акцент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Помір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27F97BB-C833-4FB7-BDE5-3F7075034690}" styleName="Стиль із теми 2 – акцент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Помірний стиль 3 – акцент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FABFCF23-3B69-468F-B69F-88F6DE6A72F2}" styleName="Помірний стиль 1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616DA210-FB5B-4158-B5E0-FEB733F419BA}" styleName="Світли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Без стилю та сітки таблиці">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Світлий стиль 1 – акцент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7AC3CCA-C797-4891-BE02-D94E43425B78}" styleName="Помір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75DCB02-9BB8-47FD-8907-85C794F793BA}" styleName="Стиль із теми 1 – акцент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012ECD-51FC-41F1-AA8D-1B2483CD663E}" styleName="Світли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DBED569-4797-4DF1-A0F4-6AAB3CD982D8}" styleName="Світлий стиль 3 – акцент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70" autoAdjust="0"/>
    <p:restoredTop sz="92326" autoAdjust="0"/>
  </p:normalViewPr>
  <p:slideViewPr>
    <p:cSldViewPr>
      <p:cViewPr varScale="1">
        <p:scale>
          <a:sx n="69" d="100"/>
          <a:sy n="69" d="100"/>
        </p:scale>
        <p:origin x="1422" y="60"/>
      </p:cViewPr>
      <p:guideLst>
        <p:guide orient="horz" pos="1933"/>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9413" cy="495300"/>
          </a:xfrm>
          <a:prstGeom prst="rect">
            <a:avLst/>
          </a:prstGeom>
        </p:spPr>
        <p:txBody>
          <a:bodyPr vert="horz" lIns="90779" tIns="45389" rIns="90779" bIns="45389" rtlCol="0"/>
          <a:lstStyle>
            <a:lvl1pPr algn="l" eaLnBrk="1" hangingPunct="1">
              <a:defRPr sz="1200">
                <a:latin typeface="Arial" pitchFamily="34" charset="0"/>
                <a:cs typeface="Arial" pitchFamily="34" charset="0"/>
              </a:defRPr>
            </a:lvl1pPr>
          </a:lstStyle>
          <a:p>
            <a:pPr>
              <a:defRPr/>
            </a:pPr>
            <a:endParaRPr lang="ru-RU"/>
          </a:p>
        </p:txBody>
      </p:sp>
      <p:sp>
        <p:nvSpPr>
          <p:cNvPr id="3" name="Дата 2"/>
          <p:cNvSpPr>
            <a:spLocks noGrp="1"/>
          </p:cNvSpPr>
          <p:nvPr>
            <p:ph type="dt" idx="1"/>
          </p:nvPr>
        </p:nvSpPr>
        <p:spPr>
          <a:xfrm>
            <a:off x="3814763" y="0"/>
            <a:ext cx="2919412" cy="495300"/>
          </a:xfrm>
          <a:prstGeom prst="rect">
            <a:avLst/>
          </a:prstGeom>
        </p:spPr>
        <p:txBody>
          <a:bodyPr vert="horz" lIns="90779" tIns="45389" rIns="90779" bIns="45389" rtlCol="0"/>
          <a:lstStyle>
            <a:lvl1pPr algn="r" eaLnBrk="1" hangingPunct="1">
              <a:defRPr sz="1200">
                <a:latin typeface="Arial" pitchFamily="34" charset="0"/>
                <a:cs typeface="Arial" pitchFamily="34" charset="0"/>
              </a:defRPr>
            </a:lvl1pPr>
          </a:lstStyle>
          <a:p>
            <a:pPr>
              <a:defRPr/>
            </a:pPr>
            <a:fld id="{2E6D5D5E-4555-4EF0-8AEE-7A76AEF5CAEB}" type="datetimeFigureOut">
              <a:rPr lang="ru-RU"/>
              <a:pPr>
                <a:defRPr/>
              </a:pPr>
              <a:t>11.05.2021</a:t>
            </a:fld>
            <a:endParaRPr lang="ru-RU"/>
          </a:p>
        </p:txBody>
      </p:sp>
      <p:sp>
        <p:nvSpPr>
          <p:cNvPr id="4" name="Образ слайда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0779" tIns="45389" rIns="90779" bIns="45389" rtlCol="0" anchor="ctr"/>
          <a:lstStyle/>
          <a:p>
            <a:pPr lvl="0"/>
            <a:endParaRPr lang="ru-RU" noProof="0" smtClean="0"/>
          </a:p>
        </p:txBody>
      </p:sp>
      <p:sp>
        <p:nvSpPr>
          <p:cNvPr id="5" name="Заметки 4"/>
          <p:cNvSpPr>
            <a:spLocks noGrp="1"/>
          </p:cNvSpPr>
          <p:nvPr>
            <p:ph type="body" sz="quarter" idx="3"/>
          </p:nvPr>
        </p:nvSpPr>
        <p:spPr>
          <a:xfrm>
            <a:off x="673100" y="4687888"/>
            <a:ext cx="5389563" cy="4441825"/>
          </a:xfrm>
          <a:prstGeom prst="rect">
            <a:avLst/>
          </a:prstGeom>
        </p:spPr>
        <p:txBody>
          <a:bodyPr vert="horz" lIns="90779" tIns="45389" rIns="90779" bIns="45389"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9372600"/>
            <a:ext cx="2919413" cy="495300"/>
          </a:xfrm>
          <a:prstGeom prst="rect">
            <a:avLst/>
          </a:prstGeom>
        </p:spPr>
        <p:txBody>
          <a:bodyPr vert="horz" lIns="90779" tIns="45389" rIns="90779" bIns="45389" rtlCol="0" anchor="b"/>
          <a:lstStyle>
            <a:lvl1pPr algn="l" eaLnBrk="1" hangingPunct="1">
              <a:defRPr sz="1200">
                <a:latin typeface="Arial" pitchFamily="34" charset="0"/>
                <a:cs typeface="Arial" pitchFamily="34" charset="0"/>
              </a:defRPr>
            </a:lvl1pPr>
          </a:lstStyle>
          <a:p>
            <a:pPr>
              <a:defRPr/>
            </a:pPr>
            <a:endParaRPr lang="ru-RU"/>
          </a:p>
        </p:txBody>
      </p:sp>
      <p:sp>
        <p:nvSpPr>
          <p:cNvPr id="7" name="Номер слайда 6"/>
          <p:cNvSpPr>
            <a:spLocks noGrp="1"/>
          </p:cNvSpPr>
          <p:nvPr>
            <p:ph type="sldNum" sz="quarter" idx="5"/>
          </p:nvPr>
        </p:nvSpPr>
        <p:spPr>
          <a:xfrm>
            <a:off x="3814763" y="9372600"/>
            <a:ext cx="2919412" cy="495300"/>
          </a:xfrm>
          <a:prstGeom prst="rect">
            <a:avLst/>
          </a:prstGeom>
        </p:spPr>
        <p:txBody>
          <a:bodyPr vert="horz" wrap="square" lIns="90779" tIns="45389" rIns="90779" bIns="45389" numCol="1" anchor="b" anchorCtr="0" compatLnSpc="1">
            <a:prstTxWarp prst="textNoShape">
              <a:avLst/>
            </a:prstTxWarp>
          </a:bodyPr>
          <a:lstStyle>
            <a:lvl1pPr algn="r" eaLnBrk="1" hangingPunct="1">
              <a:defRPr sz="1200"/>
            </a:lvl1pPr>
          </a:lstStyle>
          <a:p>
            <a:pPr>
              <a:defRPr/>
            </a:pPr>
            <a:fld id="{848B4526-B03E-4040-B591-F581FA3225D8}" type="slidenum">
              <a:rPr lang="ru-RU" altLang="uk-UA"/>
              <a:pPr>
                <a:defRPr/>
              </a:pPr>
              <a:t>‹#›</a:t>
            </a:fld>
            <a:endParaRPr lang="ru-RU" altLang="uk-UA"/>
          </a:p>
        </p:txBody>
      </p:sp>
    </p:spTree>
    <p:extLst>
      <p:ext uri="{BB962C8B-B14F-4D97-AF65-F5344CB8AC3E}">
        <p14:creationId xmlns:p14="http://schemas.microsoft.com/office/powerpoint/2010/main" val="38062886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Місце для зображення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Місце для нотаток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uk-UA" altLang="uk-UA" smtClean="0"/>
          </a:p>
        </p:txBody>
      </p:sp>
      <p:sp>
        <p:nvSpPr>
          <p:cNvPr id="18436" name="Місце для номера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A05ABA2-E792-4668-BF0F-AA519D8506F7}" type="slidenum">
              <a:rPr lang="ru-RU" altLang="uk-UA" smtClean="0"/>
              <a:pPr/>
              <a:t>2</a:t>
            </a:fld>
            <a:endParaRPr lang="ru-RU" altLang="uk-UA" smtClean="0"/>
          </a:p>
        </p:txBody>
      </p:sp>
    </p:spTree>
    <p:extLst>
      <p:ext uri="{BB962C8B-B14F-4D97-AF65-F5344CB8AC3E}">
        <p14:creationId xmlns:p14="http://schemas.microsoft.com/office/powerpoint/2010/main" val="26623564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FB5924B7-1AF8-422D-9ECD-83655AD77063}" type="datetimeFigureOut">
              <a:rPr lang="ru-RU"/>
              <a:pPr>
                <a:defRPr/>
              </a:pPr>
              <a:t>11.05.2021</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355E69EE-5AEE-4D61-BEB5-FFBA04B6B967}" type="slidenum">
              <a:rPr lang="ru-RU" altLang="uk-UA"/>
              <a:pPr>
                <a:defRPr/>
              </a:pPr>
              <a:t>‹#›</a:t>
            </a:fld>
            <a:endParaRPr lang="ru-RU" altLang="uk-UA"/>
          </a:p>
        </p:txBody>
      </p:sp>
    </p:spTree>
    <p:extLst>
      <p:ext uri="{BB962C8B-B14F-4D97-AF65-F5344CB8AC3E}">
        <p14:creationId xmlns:p14="http://schemas.microsoft.com/office/powerpoint/2010/main" val="394881985"/>
      </p:ext>
    </p:extLst>
  </p:cSld>
  <p:clrMapOvr>
    <a:masterClrMapping/>
  </p:clrMapOvr>
  <p:transition>
    <p:strips dir="l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28600"/>
            <a:ext cx="2057400" cy="6096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28600"/>
            <a:ext cx="6019800" cy="6096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D876A1B-F1FC-4F9D-8735-539F3387C86B}" type="datetimeFigureOut">
              <a:rPr lang="ru-RU"/>
              <a:pPr>
                <a:defRPr/>
              </a:pPr>
              <a:t>11.05.2021</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1344234D-8F3B-4B36-88F3-FF6DA08768BF}" type="slidenum">
              <a:rPr lang="ru-RU" altLang="uk-UA"/>
              <a:pPr>
                <a:defRPr/>
              </a:pPr>
              <a:t>‹#›</a:t>
            </a:fld>
            <a:endParaRPr lang="ru-RU" altLang="uk-UA"/>
          </a:p>
        </p:txBody>
      </p:sp>
    </p:spTree>
    <p:extLst>
      <p:ext uri="{BB962C8B-B14F-4D97-AF65-F5344CB8AC3E}">
        <p14:creationId xmlns:p14="http://schemas.microsoft.com/office/powerpoint/2010/main" val="1320398685"/>
      </p:ext>
    </p:extLst>
  </p:cSld>
  <p:clrMapOvr>
    <a:masterClrMapping/>
  </p:clrMapOvr>
  <p:transition>
    <p:strips dir="l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7391400" cy="563563"/>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228725"/>
            <a:ext cx="8229600" cy="5095875"/>
          </a:xfrm>
        </p:spPr>
        <p:txBody>
          <a:bodyPr/>
          <a:lstStyle/>
          <a:p>
            <a:pPr lvl="0"/>
            <a:r>
              <a:rPr lang="ru-RU" noProof="0" smtClean="0"/>
              <a:t>Вставка таблицы</a:t>
            </a:r>
            <a:endParaRPr lang="ru-RU" noProof="0"/>
          </a:p>
        </p:txBody>
      </p:sp>
      <p:sp>
        <p:nvSpPr>
          <p:cNvPr id="4" name="Rectangle 4"/>
          <p:cNvSpPr>
            <a:spLocks noGrp="1" noChangeArrowheads="1"/>
          </p:cNvSpPr>
          <p:nvPr>
            <p:ph type="dt" sz="half" idx="10"/>
          </p:nvPr>
        </p:nvSpPr>
        <p:spPr>
          <a:ln/>
        </p:spPr>
        <p:txBody>
          <a:bodyPr/>
          <a:lstStyle>
            <a:lvl1pPr>
              <a:defRPr/>
            </a:lvl1pPr>
          </a:lstStyle>
          <a:p>
            <a:pPr>
              <a:defRPr/>
            </a:pPr>
            <a:fld id="{F8AC7B96-2133-482B-9A49-FB33CA307888}" type="datetimeFigureOut">
              <a:rPr lang="ru-RU"/>
              <a:pPr>
                <a:defRPr/>
              </a:pPr>
              <a:t>11.05.2021</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02C8EAAE-AAF7-4598-9176-0E6337A1B095}" type="slidenum">
              <a:rPr lang="ru-RU" altLang="uk-UA"/>
              <a:pPr>
                <a:defRPr/>
              </a:pPr>
              <a:t>‹#›</a:t>
            </a:fld>
            <a:endParaRPr lang="ru-RU" altLang="uk-UA"/>
          </a:p>
        </p:txBody>
      </p:sp>
    </p:spTree>
    <p:extLst>
      <p:ext uri="{BB962C8B-B14F-4D97-AF65-F5344CB8AC3E}">
        <p14:creationId xmlns:p14="http://schemas.microsoft.com/office/powerpoint/2010/main" val="2638147353"/>
      </p:ext>
    </p:extLst>
  </p:cSld>
  <p:clrMapOvr>
    <a:masterClrMapping/>
  </p:clrMapOvr>
  <p:transition>
    <p:strips dir="l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fld id="{1935189F-810A-42BE-A600-29357F47429B}" type="datetimeFigureOut">
              <a:rPr lang="ru-RU"/>
              <a:pPr>
                <a:defRPr/>
              </a:pPr>
              <a:t>11.05.2021</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EE7726E3-ADF1-4069-9592-3BBB5420D5B9}" type="slidenum">
              <a:rPr lang="ru-RU" altLang="uk-UA"/>
              <a:pPr>
                <a:defRPr/>
              </a:pPr>
              <a:t>‹#›</a:t>
            </a:fld>
            <a:endParaRPr lang="ru-RU" altLang="uk-UA"/>
          </a:p>
        </p:txBody>
      </p:sp>
    </p:spTree>
    <p:extLst>
      <p:ext uri="{BB962C8B-B14F-4D97-AF65-F5344CB8AC3E}">
        <p14:creationId xmlns:p14="http://schemas.microsoft.com/office/powerpoint/2010/main" val="1989942812"/>
      </p:ext>
    </p:extLst>
  </p:cSld>
  <p:clrMapOvr>
    <a:masterClrMapping/>
  </p:clrMapOvr>
  <p:transition>
    <p:strips dir="l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fld id="{84B748A7-4F09-4AD6-96DC-558999BC23B1}" type="datetimeFigureOut">
              <a:rPr lang="ru-RU"/>
              <a:pPr>
                <a:defRPr/>
              </a:pPr>
              <a:t>11.05.2021</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59AF2022-9459-4DBC-9158-8503C78619C1}" type="slidenum">
              <a:rPr lang="ru-RU" altLang="uk-UA"/>
              <a:pPr>
                <a:defRPr/>
              </a:pPr>
              <a:t>‹#›</a:t>
            </a:fld>
            <a:endParaRPr lang="ru-RU" altLang="uk-UA"/>
          </a:p>
        </p:txBody>
      </p:sp>
    </p:spTree>
    <p:extLst>
      <p:ext uri="{BB962C8B-B14F-4D97-AF65-F5344CB8AC3E}">
        <p14:creationId xmlns:p14="http://schemas.microsoft.com/office/powerpoint/2010/main" val="2292335475"/>
      </p:ext>
    </p:extLst>
  </p:cSld>
  <p:clrMapOvr>
    <a:masterClrMapping/>
  </p:clrMapOvr>
  <p:transition>
    <p:strips dir="l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fld id="{5533E7F4-FAEE-413D-A6F2-5D6E657EA765}" type="datetimeFigureOut">
              <a:rPr lang="ru-RU"/>
              <a:pPr>
                <a:defRPr/>
              </a:pPr>
              <a:t>11.05.2021</a:t>
            </a:fld>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49121591-235F-4382-8E52-81C71355E20E}" type="slidenum">
              <a:rPr lang="ru-RU" altLang="uk-UA"/>
              <a:pPr>
                <a:defRPr/>
              </a:pPr>
              <a:t>‹#›</a:t>
            </a:fld>
            <a:endParaRPr lang="ru-RU" altLang="uk-UA"/>
          </a:p>
        </p:txBody>
      </p:sp>
    </p:spTree>
    <p:extLst>
      <p:ext uri="{BB962C8B-B14F-4D97-AF65-F5344CB8AC3E}">
        <p14:creationId xmlns:p14="http://schemas.microsoft.com/office/powerpoint/2010/main" val="752994240"/>
      </p:ext>
    </p:extLst>
  </p:cSld>
  <p:clrMapOvr>
    <a:masterClrMapping/>
  </p:clrMapOvr>
  <p:transition>
    <p:strips dir="l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fld id="{F6F7033B-C7C1-4090-A704-DAC5E94A6E6E}" type="datetimeFigureOut">
              <a:rPr lang="ru-RU"/>
              <a:pPr>
                <a:defRPr/>
              </a:pPr>
              <a:t>11.05.2021</a:t>
            </a:fld>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C3BDE7FE-B45A-4EDD-9D51-7705D656E2CE}" type="slidenum">
              <a:rPr lang="ru-RU" altLang="uk-UA"/>
              <a:pPr>
                <a:defRPr/>
              </a:pPr>
              <a:t>‹#›</a:t>
            </a:fld>
            <a:endParaRPr lang="ru-RU" altLang="uk-UA"/>
          </a:p>
        </p:txBody>
      </p:sp>
    </p:spTree>
    <p:extLst>
      <p:ext uri="{BB962C8B-B14F-4D97-AF65-F5344CB8AC3E}">
        <p14:creationId xmlns:p14="http://schemas.microsoft.com/office/powerpoint/2010/main" val="3043509584"/>
      </p:ext>
    </p:extLst>
  </p:cSld>
  <p:clrMapOvr>
    <a:masterClrMapping/>
  </p:clrMapOvr>
  <p:transition>
    <p:strips dir="l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7E4D45D7-FA28-4CC1-B37C-FEB8251F7273}" type="datetimeFigureOut">
              <a:rPr lang="ru-RU"/>
              <a:pPr>
                <a:defRPr/>
              </a:pPr>
              <a:t>11.05.2021</a:t>
            </a:fld>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1CA0A99C-F9F3-454D-B324-30F05E80CAA3}" type="slidenum">
              <a:rPr lang="ru-RU" altLang="uk-UA"/>
              <a:pPr>
                <a:defRPr/>
              </a:pPr>
              <a:t>‹#›</a:t>
            </a:fld>
            <a:endParaRPr lang="ru-RU" altLang="uk-UA"/>
          </a:p>
        </p:txBody>
      </p:sp>
    </p:spTree>
    <p:extLst>
      <p:ext uri="{BB962C8B-B14F-4D97-AF65-F5344CB8AC3E}">
        <p14:creationId xmlns:p14="http://schemas.microsoft.com/office/powerpoint/2010/main" val="476136659"/>
      </p:ext>
    </p:extLst>
  </p:cSld>
  <p:clrMapOvr>
    <a:masterClrMapping/>
  </p:clrMapOvr>
  <p:transition>
    <p:strips dir="l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E5BD4F03-9FAF-45E7-91E4-F69D2ED9C5E2}" type="datetimeFigureOut">
              <a:rPr lang="ru-RU"/>
              <a:pPr>
                <a:defRPr/>
              </a:pPr>
              <a:t>11.05.2021</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E5AC1FA4-F55E-4F74-A03E-CEAB45C5171D}" type="slidenum">
              <a:rPr lang="ru-RU" altLang="uk-UA"/>
              <a:pPr>
                <a:defRPr/>
              </a:pPr>
              <a:t>‹#›</a:t>
            </a:fld>
            <a:endParaRPr lang="ru-RU" altLang="uk-UA"/>
          </a:p>
        </p:txBody>
      </p:sp>
    </p:spTree>
    <p:extLst>
      <p:ext uri="{BB962C8B-B14F-4D97-AF65-F5344CB8AC3E}">
        <p14:creationId xmlns:p14="http://schemas.microsoft.com/office/powerpoint/2010/main" val="3768877130"/>
      </p:ext>
    </p:extLst>
  </p:cSld>
  <p:clrMapOvr>
    <a:masterClrMapping/>
  </p:clrMapOvr>
  <p:transition>
    <p:strips dir="l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812F2DC2-AFC0-4FE3-BD3F-2815475F871F}" type="datetimeFigureOut">
              <a:rPr lang="ru-RU"/>
              <a:pPr>
                <a:defRPr/>
              </a:pPr>
              <a:t>11.05.2021</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833FF389-3B31-48CB-83E6-A38D2F71DEF5}" type="slidenum">
              <a:rPr lang="ru-RU" altLang="uk-UA"/>
              <a:pPr>
                <a:defRPr/>
              </a:pPr>
              <a:t>‹#›</a:t>
            </a:fld>
            <a:endParaRPr lang="ru-RU" altLang="uk-UA"/>
          </a:p>
        </p:txBody>
      </p:sp>
    </p:spTree>
    <p:extLst>
      <p:ext uri="{BB962C8B-B14F-4D97-AF65-F5344CB8AC3E}">
        <p14:creationId xmlns:p14="http://schemas.microsoft.com/office/powerpoint/2010/main" val="3573174158"/>
      </p:ext>
    </p:extLst>
  </p:cSld>
  <p:clrMapOvr>
    <a:masterClrMapping/>
  </p:clrMapOvr>
  <p:transition>
    <p:strips dir="l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9AF27D7-ACD6-4895-A554-A98199A5CD1A}" type="datetimeFigureOut">
              <a:rPr lang="ru-RU"/>
              <a:pPr>
                <a:defRPr/>
              </a:pPr>
              <a:t>11.05.2021</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B9BFC59C-E7A5-41ED-A33D-5E7C81EBCB6A}" type="slidenum">
              <a:rPr lang="ru-RU" altLang="uk-UA"/>
              <a:pPr>
                <a:defRPr/>
              </a:pPr>
              <a:t>‹#›</a:t>
            </a:fld>
            <a:endParaRPr lang="ru-RU" altLang="uk-UA"/>
          </a:p>
        </p:txBody>
      </p:sp>
    </p:spTree>
    <p:extLst>
      <p:ext uri="{BB962C8B-B14F-4D97-AF65-F5344CB8AC3E}">
        <p14:creationId xmlns:p14="http://schemas.microsoft.com/office/powerpoint/2010/main" val="558426494"/>
      </p:ext>
    </p:extLst>
  </p:cSld>
  <p:clrMapOvr>
    <a:masterClrMapping/>
  </p:clrMapOvr>
  <p:transition>
    <p:strips dir="l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ChangeArrowheads="1"/>
          </p:cNvSpPr>
          <p:nvPr/>
        </p:nvSpPr>
        <p:spPr bwMode="gray">
          <a:xfrm>
            <a:off x="1588" y="4763"/>
            <a:ext cx="9144000" cy="931862"/>
          </a:xfrm>
          <a:prstGeom prst="rect">
            <a:avLst/>
          </a:prstGeom>
          <a:gradFill rotWithShape="1">
            <a:gsLst>
              <a:gs pos="0">
                <a:schemeClr val="hlink"/>
              </a:gs>
              <a:gs pos="50000">
                <a:schemeClr val="hlink">
                  <a:gamma/>
                  <a:tint val="0"/>
                  <a:invGamma/>
                </a:schemeClr>
              </a:gs>
              <a:gs pos="100000">
                <a:schemeClr val="hlink"/>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grpSp>
        <p:nvGrpSpPr>
          <p:cNvPr id="1027" name="Group 16"/>
          <p:cNvGrpSpPr>
            <a:grpSpLocks/>
          </p:cNvGrpSpPr>
          <p:nvPr/>
        </p:nvGrpSpPr>
        <p:grpSpPr bwMode="auto">
          <a:xfrm>
            <a:off x="-12700" y="0"/>
            <a:ext cx="9150350" cy="1012825"/>
            <a:chOff x="476" y="-638"/>
            <a:chExt cx="5764" cy="638"/>
          </a:xfrm>
        </p:grpSpPr>
        <p:sp>
          <p:nvSpPr>
            <p:cNvPr id="1035" name="Oval 17"/>
            <p:cNvSpPr>
              <a:spLocks noChangeArrowheads="1"/>
            </p:cNvSpPr>
            <p:nvPr userDrawn="1"/>
          </p:nvSpPr>
          <p:spPr bwMode="gray">
            <a:xfrm>
              <a:off x="555"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6" name="Oval 18"/>
            <p:cNvSpPr>
              <a:spLocks noChangeArrowheads="1"/>
            </p:cNvSpPr>
            <p:nvPr userDrawn="1"/>
          </p:nvSpPr>
          <p:spPr bwMode="gray">
            <a:xfrm>
              <a:off x="553"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7" name="Oval 19"/>
            <p:cNvSpPr>
              <a:spLocks noChangeArrowheads="1"/>
            </p:cNvSpPr>
            <p:nvPr userDrawn="1"/>
          </p:nvSpPr>
          <p:spPr bwMode="gray">
            <a:xfrm>
              <a:off x="843" y="-42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8" name="Oval 20"/>
            <p:cNvSpPr>
              <a:spLocks noChangeArrowheads="1"/>
            </p:cNvSpPr>
            <p:nvPr userDrawn="1"/>
          </p:nvSpPr>
          <p:spPr bwMode="gray">
            <a:xfrm>
              <a:off x="843" y="-13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2" name="Oval 21"/>
            <p:cNvSpPr>
              <a:spLocks noChangeArrowheads="1"/>
            </p:cNvSpPr>
            <p:nvPr userDrawn="1"/>
          </p:nvSpPr>
          <p:spPr bwMode="gray">
            <a:xfrm>
              <a:off x="1113"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0" name="Oval 22"/>
            <p:cNvSpPr>
              <a:spLocks noChangeArrowheads="1"/>
            </p:cNvSpPr>
            <p:nvPr userDrawn="1"/>
          </p:nvSpPr>
          <p:spPr bwMode="gray">
            <a:xfrm>
              <a:off x="1249"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1" name="Line 23"/>
            <p:cNvSpPr>
              <a:spLocks noChangeShapeType="1"/>
            </p:cNvSpPr>
            <p:nvPr userDrawn="1"/>
          </p:nvSpPr>
          <p:spPr bwMode="gray">
            <a:xfrm>
              <a:off x="577"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2" name="Line 24"/>
            <p:cNvSpPr>
              <a:spLocks noChangeShapeType="1"/>
            </p:cNvSpPr>
            <p:nvPr userDrawn="1"/>
          </p:nvSpPr>
          <p:spPr bwMode="gray">
            <a:xfrm>
              <a:off x="71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3" name="Line 25"/>
            <p:cNvSpPr>
              <a:spLocks noChangeShapeType="1"/>
            </p:cNvSpPr>
            <p:nvPr userDrawn="1"/>
          </p:nvSpPr>
          <p:spPr bwMode="gray">
            <a:xfrm>
              <a:off x="864"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4" name="Line 26"/>
            <p:cNvSpPr>
              <a:spLocks noChangeShapeType="1"/>
            </p:cNvSpPr>
            <p:nvPr userDrawn="1"/>
          </p:nvSpPr>
          <p:spPr bwMode="gray">
            <a:xfrm>
              <a:off x="1000"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5" name="Line 27"/>
            <p:cNvSpPr>
              <a:spLocks noChangeShapeType="1"/>
            </p:cNvSpPr>
            <p:nvPr userDrawn="1"/>
          </p:nvSpPr>
          <p:spPr bwMode="gray">
            <a:xfrm>
              <a:off x="1136"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6" name="Line 28"/>
            <p:cNvSpPr>
              <a:spLocks noChangeShapeType="1"/>
            </p:cNvSpPr>
            <p:nvPr userDrawn="1"/>
          </p:nvSpPr>
          <p:spPr bwMode="gray">
            <a:xfrm>
              <a:off x="1272" y="-635"/>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7" name="Line 29"/>
            <p:cNvSpPr>
              <a:spLocks noChangeShapeType="1"/>
            </p:cNvSpPr>
            <p:nvPr userDrawn="1"/>
          </p:nvSpPr>
          <p:spPr bwMode="gray">
            <a:xfrm>
              <a:off x="1414"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8" name="Line 30"/>
            <p:cNvSpPr>
              <a:spLocks noChangeShapeType="1"/>
            </p:cNvSpPr>
            <p:nvPr userDrawn="1"/>
          </p:nvSpPr>
          <p:spPr bwMode="gray">
            <a:xfrm>
              <a:off x="1565"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9" name="Line 31"/>
            <p:cNvSpPr>
              <a:spLocks noChangeShapeType="1"/>
            </p:cNvSpPr>
            <p:nvPr userDrawn="1"/>
          </p:nvSpPr>
          <p:spPr bwMode="gray">
            <a:xfrm>
              <a:off x="1701"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0" name="Line 32"/>
            <p:cNvSpPr>
              <a:spLocks noChangeShapeType="1"/>
            </p:cNvSpPr>
            <p:nvPr userDrawn="1"/>
          </p:nvSpPr>
          <p:spPr bwMode="gray">
            <a:xfrm>
              <a:off x="1837"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1" name="Line 33"/>
            <p:cNvSpPr>
              <a:spLocks noChangeShapeType="1"/>
            </p:cNvSpPr>
            <p:nvPr userDrawn="1"/>
          </p:nvSpPr>
          <p:spPr bwMode="gray">
            <a:xfrm>
              <a:off x="1973"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2" name="Line 34"/>
            <p:cNvSpPr>
              <a:spLocks noChangeShapeType="1"/>
            </p:cNvSpPr>
            <p:nvPr userDrawn="1"/>
          </p:nvSpPr>
          <p:spPr bwMode="gray">
            <a:xfrm>
              <a:off x="210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3" name="Oval 35"/>
            <p:cNvSpPr>
              <a:spLocks noChangeArrowheads="1"/>
            </p:cNvSpPr>
            <p:nvPr userDrawn="1"/>
          </p:nvSpPr>
          <p:spPr bwMode="gray">
            <a:xfrm>
              <a:off x="1392"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4" name="Oval 36"/>
            <p:cNvSpPr>
              <a:spLocks noChangeArrowheads="1"/>
            </p:cNvSpPr>
            <p:nvPr userDrawn="1"/>
          </p:nvSpPr>
          <p:spPr bwMode="gray">
            <a:xfrm>
              <a:off x="1390" y="-542"/>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5" name="Oval 37"/>
            <p:cNvSpPr>
              <a:spLocks noChangeArrowheads="1"/>
            </p:cNvSpPr>
            <p:nvPr userDrawn="1"/>
          </p:nvSpPr>
          <p:spPr bwMode="gray">
            <a:xfrm>
              <a:off x="1680"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6" name="Oval 38"/>
            <p:cNvSpPr>
              <a:spLocks noChangeArrowheads="1"/>
            </p:cNvSpPr>
            <p:nvPr userDrawn="1"/>
          </p:nvSpPr>
          <p:spPr bwMode="gray">
            <a:xfrm>
              <a:off x="1680" y="-54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7" name="Oval 39"/>
            <p:cNvSpPr>
              <a:spLocks noChangeArrowheads="1"/>
            </p:cNvSpPr>
            <p:nvPr userDrawn="1"/>
          </p:nvSpPr>
          <p:spPr bwMode="gray">
            <a:xfrm>
              <a:off x="1950" y="-28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8" name="Oval 40"/>
            <p:cNvSpPr>
              <a:spLocks noChangeArrowheads="1"/>
            </p:cNvSpPr>
            <p:nvPr userDrawn="1"/>
          </p:nvSpPr>
          <p:spPr bwMode="gray">
            <a:xfrm>
              <a:off x="2086" y="-1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9" name="Oval 41"/>
            <p:cNvSpPr>
              <a:spLocks noChangeArrowheads="1"/>
            </p:cNvSpPr>
            <p:nvPr userDrawn="1"/>
          </p:nvSpPr>
          <p:spPr bwMode="gray">
            <a:xfrm>
              <a:off x="2224"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0" name="Oval 42"/>
            <p:cNvSpPr>
              <a:spLocks noChangeArrowheads="1"/>
            </p:cNvSpPr>
            <p:nvPr userDrawn="1"/>
          </p:nvSpPr>
          <p:spPr bwMode="gray">
            <a:xfrm>
              <a:off x="2222"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1" name="Oval 43"/>
            <p:cNvSpPr>
              <a:spLocks noChangeArrowheads="1"/>
            </p:cNvSpPr>
            <p:nvPr userDrawn="1"/>
          </p:nvSpPr>
          <p:spPr bwMode="gray">
            <a:xfrm>
              <a:off x="2512"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2" name="Oval 44"/>
            <p:cNvSpPr>
              <a:spLocks noChangeArrowheads="1"/>
            </p:cNvSpPr>
            <p:nvPr userDrawn="1"/>
          </p:nvSpPr>
          <p:spPr bwMode="gray">
            <a:xfrm>
              <a:off x="2512" y="-15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3" name="Oval 45"/>
            <p:cNvSpPr>
              <a:spLocks noChangeArrowheads="1"/>
            </p:cNvSpPr>
            <p:nvPr userDrawn="1"/>
          </p:nvSpPr>
          <p:spPr bwMode="gray">
            <a:xfrm>
              <a:off x="2782"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4" name="Oval 46"/>
            <p:cNvSpPr>
              <a:spLocks noChangeArrowheads="1"/>
            </p:cNvSpPr>
            <p:nvPr userDrawn="1"/>
          </p:nvSpPr>
          <p:spPr bwMode="gray">
            <a:xfrm>
              <a:off x="2918"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65" name="Group 47"/>
            <p:cNvGrpSpPr>
              <a:grpSpLocks/>
            </p:cNvGrpSpPr>
            <p:nvPr userDrawn="1"/>
          </p:nvGrpSpPr>
          <p:grpSpPr bwMode="auto">
            <a:xfrm>
              <a:off x="2246" y="-638"/>
              <a:ext cx="1532" cy="635"/>
              <a:chOff x="-765" y="-1448"/>
              <a:chExt cx="1532" cy="2896"/>
            </a:xfrm>
          </p:grpSpPr>
          <p:sp>
            <p:nvSpPr>
              <p:cNvPr id="1111" name="Line 48"/>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2" name="Line 49"/>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3" name="Line 50"/>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4" name="Line 51"/>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5" name="Line 52"/>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6" name="Line 53"/>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7" name="Line 54"/>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8" name="Line 55"/>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9" name="Line 56"/>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0" name="Line 57"/>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1" name="Line 58"/>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2" name="Line 59"/>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66" name="Oval 60"/>
            <p:cNvSpPr>
              <a:spLocks noChangeArrowheads="1"/>
            </p:cNvSpPr>
            <p:nvPr userDrawn="1"/>
          </p:nvSpPr>
          <p:spPr bwMode="gray">
            <a:xfrm>
              <a:off x="3061" y="-41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7" name="Oval 61"/>
            <p:cNvSpPr>
              <a:spLocks noChangeArrowheads="1"/>
            </p:cNvSpPr>
            <p:nvPr userDrawn="1"/>
          </p:nvSpPr>
          <p:spPr bwMode="gray">
            <a:xfrm>
              <a:off x="3059"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8" name="Oval 62"/>
            <p:cNvSpPr>
              <a:spLocks noChangeArrowheads="1"/>
            </p:cNvSpPr>
            <p:nvPr userDrawn="1"/>
          </p:nvSpPr>
          <p:spPr bwMode="gray">
            <a:xfrm>
              <a:off x="3349" y="-41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9" name="Oval 63"/>
            <p:cNvSpPr>
              <a:spLocks noChangeArrowheads="1"/>
            </p:cNvSpPr>
            <p:nvPr userDrawn="1"/>
          </p:nvSpPr>
          <p:spPr bwMode="gray">
            <a:xfrm>
              <a:off x="3349"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0" name="Oval 64"/>
            <p:cNvSpPr>
              <a:spLocks noChangeArrowheads="1"/>
            </p:cNvSpPr>
            <p:nvPr userDrawn="1"/>
          </p:nvSpPr>
          <p:spPr bwMode="gray">
            <a:xfrm>
              <a:off x="3619"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1" name="Oval 65"/>
            <p:cNvSpPr>
              <a:spLocks noChangeArrowheads="1"/>
            </p:cNvSpPr>
            <p:nvPr userDrawn="1"/>
          </p:nvSpPr>
          <p:spPr bwMode="gray">
            <a:xfrm>
              <a:off x="3755"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2" name="Oval 66"/>
            <p:cNvSpPr>
              <a:spLocks noChangeArrowheads="1"/>
            </p:cNvSpPr>
            <p:nvPr userDrawn="1"/>
          </p:nvSpPr>
          <p:spPr bwMode="gray">
            <a:xfrm>
              <a:off x="3913" y="-27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3" name="Oval 67"/>
            <p:cNvSpPr>
              <a:spLocks noChangeArrowheads="1"/>
            </p:cNvSpPr>
            <p:nvPr userDrawn="1"/>
          </p:nvSpPr>
          <p:spPr bwMode="gray">
            <a:xfrm>
              <a:off x="3911"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4" name="Oval 68"/>
            <p:cNvSpPr>
              <a:spLocks noChangeArrowheads="1"/>
            </p:cNvSpPr>
            <p:nvPr userDrawn="1"/>
          </p:nvSpPr>
          <p:spPr bwMode="gray">
            <a:xfrm>
              <a:off x="4201" y="-45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5" name="Oval 69"/>
            <p:cNvSpPr>
              <a:spLocks noChangeArrowheads="1"/>
            </p:cNvSpPr>
            <p:nvPr userDrawn="1"/>
          </p:nvSpPr>
          <p:spPr bwMode="gray">
            <a:xfrm>
              <a:off x="4201" y="-1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6" name="Oval 70"/>
            <p:cNvSpPr>
              <a:spLocks noChangeArrowheads="1"/>
            </p:cNvSpPr>
            <p:nvPr userDrawn="1"/>
          </p:nvSpPr>
          <p:spPr bwMode="gray">
            <a:xfrm>
              <a:off x="4471" y="-29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7" name="Oval 71"/>
            <p:cNvSpPr>
              <a:spLocks noChangeArrowheads="1"/>
            </p:cNvSpPr>
            <p:nvPr userDrawn="1"/>
          </p:nvSpPr>
          <p:spPr bwMode="gray">
            <a:xfrm>
              <a:off x="4607"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78" name="Group 72"/>
            <p:cNvGrpSpPr>
              <a:grpSpLocks/>
            </p:cNvGrpSpPr>
            <p:nvPr userDrawn="1"/>
          </p:nvGrpSpPr>
          <p:grpSpPr bwMode="auto">
            <a:xfrm>
              <a:off x="3935" y="-638"/>
              <a:ext cx="1532" cy="635"/>
              <a:chOff x="-765" y="-1448"/>
              <a:chExt cx="1532" cy="2896"/>
            </a:xfrm>
          </p:grpSpPr>
          <p:sp>
            <p:nvSpPr>
              <p:cNvPr id="1099" name="Line 73"/>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0" name="Line 74"/>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1" name="Line 75"/>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2" name="Line 76"/>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3" name="Line 77"/>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4" name="Line 78"/>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5" name="Line 79"/>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6" name="Line 80"/>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7" name="Line 81"/>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8" name="Line 82"/>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9" name="Line 83"/>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0" name="Line 84"/>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79" name="Oval 85"/>
            <p:cNvSpPr>
              <a:spLocks noChangeArrowheads="1"/>
            </p:cNvSpPr>
            <p:nvPr userDrawn="1"/>
          </p:nvSpPr>
          <p:spPr bwMode="gray">
            <a:xfrm>
              <a:off x="4750" y="-36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0" name="Oval 86"/>
            <p:cNvSpPr>
              <a:spLocks noChangeArrowheads="1"/>
            </p:cNvSpPr>
            <p:nvPr userDrawn="1"/>
          </p:nvSpPr>
          <p:spPr bwMode="gray">
            <a:xfrm>
              <a:off x="4748"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1" name="Oval 87"/>
            <p:cNvSpPr>
              <a:spLocks noChangeArrowheads="1"/>
            </p:cNvSpPr>
            <p:nvPr userDrawn="1"/>
          </p:nvSpPr>
          <p:spPr bwMode="gray">
            <a:xfrm>
              <a:off x="5038" y="-42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2" name="Oval 88"/>
            <p:cNvSpPr>
              <a:spLocks noChangeArrowheads="1"/>
            </p:cNvSpPr>
            <p:nvPr userDrawn="1"/>
          </p:nvSpPr>
          <p:spPr bwMode="gray">
            <a:xfrm>
              <a:off x="5038"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3" name="Oval 89"/>
            <p:cNvSpPr>
              <a:spLocks noChangeArrowheads="1"/>
            </p:cNvSpPr>
            <p:nvPr userDrawn="1"/>
          </p:nvSpPr>
          <p:spPr bwMode="gray">
            <a:xfrm>
              <a:off x="5308"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4" name="Oval 90"/>
            <p:cNvSpPr>
              <a:spLocks noChangeArrowheads="1"/>
            </p:cNvSpPr>
            <p:nvPr userDrawn="1"/>
          </p:nvSpPr>
          <p:spPr bwMode="gray">
            <a:xfrm>
              <a:off x="5444"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5" name="Oval 91"/>
            <p:cNvSpPr>
              <a:spLocks noChangeArrowheads="1"/>
            </p:cNvSpPr>
            <p:nvPr userDrawn="1"/>
          </p:nvSpPr>
          <p:spPr bwMode="gray">
            <a:xfrm>
              <a:off x="5580" y="-28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6" name="Oval 92"/>
            <p:cNvSpPr>
              <a:spLocks noChangeArrowheads="1"/>
            </p:cNvSpPr>
            <p:nvPr userDrawn="1"/>
          </p:nvSpPr>
          <p:spPr bwMode="gray">
            <a:xfrm>
              <a:off x="5578" y="-5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7" name="Oval 93"/>
            <p:cNvSpPr>
              <a:spLocks noChangeArrowheads="1"/>
            </p:cNvSpPr>
            <p:nvPr userDrawn="1"/>
          </p:nvSpPr>
          <p:spPr bwMode="gray">
            <a:xfrm>
              <a:off x="5868" y="-42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8" name="Oval 94"/>
            <p:cNvSpPr>
              <a:spLocks noChangeArrowheads="1"/>
            </p:cNvSpPr>
            <p:nvPr userDrawn="1"/>
          </p:nvSpPr>
          <p:spPr bwMode="gray">
            <a:xfrm>
              <a:off x="5868" y="-15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9" name="Oval 95"/>
            <p:cNvSpPr>
              <a:spLocks noChangeArrowheads="1"/>
            </p:cNvSpPr>
            <p:nvPr userDrawn="1"/>
          </p:nvSpPr>
          <p:spPr bwMode="gray">
            <a:xfrm>
              <a:off x="6138" y="-28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90" name="Line 96"/>
            <p:cNvSpPr>
              <a:spLocks noChangeShapeType="1"/>
            </p:cNvSpPr>
            <p:nvPr userDrawn="1"/>
          </p:nvSpPr>
          <p:spPr bwMode="gray">
            <a:xfrm>
              <a:off x="5602"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1" name="Line 97"/>
            <p:cNvSpPr>
              <a:spLocks noChangeShapeType="1"/>
            </p:cNvSpPr>
            <p:nvPr userDrawn="1"/>
          </p:nvSpPr>
          <p:spPr bwMode="gray">
            <a:xfrm>
              <a:off x="5753"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2" name="Line 98"/>
            <p:cNvSpPr>
              <a:spLocks noChangeShapeType="1"/>
            </p:cNvSpPr>
            <p:nvPr userDrawn="1"/>
          </p:nvSpPr>
          <p:spPr bwMode="gray">
            <a:xfrm>
              <a:off x="5889"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3" name="Line 99"/>
            <p:cNvSpPr>
              <a:spLocks noChangeShapeType="1"/>
            </p:cNvSpPr>
            <p:nvPr userDrawn="1"/>
          </p:nvSpPr>
          <p:spPr bwMode="gray">
            <a:xfrm>
              <a:off x="6025"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4" name="Line 100"/>
            <p:cNvSpPr>
              <a:spLocks noChangeShapeType="1"/>
            </p:cNvSpPr>
            <p:nvPr userDrawn="1"/>
          </p:nvSpPr>
          <p:spPr bwMode="gray">
            <a:xfrm>
              <a:off x="6161"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5" name="Line 101"/>
            <p:cNvSpPr>
              <a:spLocks noChangeShapeType="1"/>
            </p:cNvSpPr>
            <p:nvPr userDrawn="1"/>
          </p:nvSpPr>
          <p:spPr bwMode="gray">
            <a:xfrm>
              <a:off x="476" y="-525"/>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6" name="Line 102"/>
            <p:cNvSpPr>
              <a:spLocks noChangeShapeType="1"/>
            </p:cNvSpPr>
            <p:nvPr userDrawn="1"/>
          </p:nvSpPr>
          <p:spPr bwMode="gray">
            <a:xfrm>
              <a:off x="477" y="-389"/>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7" name="Line 103"/>
            <p:cNvSpPr>
              <a:spLocks noChangeShapeType="1"/>
            </p:cNvSpPr>
            <p:nvPr userDrawn="1"/>
          </p:nvSpPr>
          <p:spPr bwMode="gray">
            <a:xfrm>
              <a:off x="478" y="-253"/>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8" name="Line 104"/>
            <p:cNvSpPr>
              <a:spLocks noChangeShapeType="1"/>
            </p:cNvSpPr>
            <p:nvPr userDrawn="1"/>
          </p:nvSpPr>
          <p:spPr bwMode="gray">
            <a:xfrm>
              <a:off x="480" y="-126"/>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129" name="Rectangle 105"/>
          <p:cNvSpPr>
            <a:spLocks noChangeArrowheads="1"/>
          </p:cNvSpPr>
          <p:nvPr/>
        </p:nvSpPr>
        <p:spPr bwMode="gray">
          <a:xfrm>
            <a:off x="0" y="800100"/>
            <a:ext cx="9144000" cy="301625"/>
          </a:xfrm>
          <a:prstGeom prst="rect">
            <a:avLst/>
          </a:prstGeom>
          <a:gradFill rotWithShape="1">
            <a:gsLst>
              <a:gs pos="0">
                <a:schemeClr val="tx1">
                  <a:gamma/>
                  <a:shade val="46275"/>
                  <a:invGamma/>
                </a:schemeClr>
              </a:gs>
              <a:gs pos="100000">
                <a:schemeClr val="tx1"/>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sp>
        <p:nvSpPr>
          <p:cNvPr id="1029" name="Oval 106" descr="06_original_w"/>
          <p:cNvSpPr>
            <a:spLocks noChangeArrowheads="1"/>
          </p:cNvSpPr>
          <p:nvPr/>
        </p:nvSpPr>
        <p:spPr bwMode="gray">
          <a:xfrm>
            <a:off x="7956550" y="404813"/>
            <a:ext cx="936625" cy="1008062"/>
          </a:xfrm>
          <a:prstGeom prst="ellipse">
            <a:avLst/>
          </a:prstGeom>
          <a:blipFill dpi="0" rotWithShape="1">
            <a:blip r:embed="rId13"/>
            <a:srcRect/>
            <a:stretch>
              <a:fillRect/>
            </a:stretch>
          </a:blipFill>
          <a:ln w="57150">
            <a:solidFill>
              <a:schemeClr val="tx1"/>
            </a:solidFill>
            <a:round/>
            <a:headEnd/>
            <a:tailEnd/>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0" name="Rectangle 3"/>
          <p:cNvSpPr>
            <a:spLocks noGrp="1" noChangeArrowheads="1"/>
          </p:cNvSpPr>
          <p:nvPr>
            <p:ph type="body" idx="1"/>
          </p:nvPr>
        </p:nvSpPr>
        <p:spPr bwMode="auto">
          <a:xfrm>
            <a:off x="457200" y="1228725"/>
            <a:ext cx="8229600" cy="509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uk-UA" smtClean="0"/>
              <a:t>Образец текста</a:t>
            </a:r>
          </a:p>
          <a:p>
            <a:pPr lvl="1"/>
            <a:r>
              <a:rPr lang="en-US" altLang="uk-UA" smtClean="0"/>
              <a:t>Второй уровень</a:t>
            </a:r>
          </a:p>
          <a:p>
            <a:pPr lvl="2"/>
            <a:r>
              <a:rPr lang="en-US" altLang="uk-UA" smtClean="0"/>
              <a:t>Третий уровень</a:t>
            </a:r>
          </a:p>
          <a:p>
            <a:pPr lvl="3"/>
            <a:r>
              <a:rPr lang="en-US" altLang="uk-UA" smtClean="0"/>
              <a:t>Четвертый уровень</a:t>
            </a:r>
          </a:p>
          <a:p>
            <a:pPr lvl="4"/>
            <a:r>
              <a:rPr lang="en-US" altLang="uk-UA" smtClean="0"/>
              <a:t>Пятый уровень</a:t>
            </a:r>
          </a:p>
        </p:txBody>
      </p:sp>
      <p:sp>
        <p:nvSpPr>
          <p:cNvPr id="1028" name="Rectangle 4"/>
          <p:cNvSpPr>
            <a:spLocks noGrp="1" noChangeArrowheads="1"/>
          </p:cNvSpPr>
          <p:nvPr>
            <p:ph type="dt" sz="half" idx="2"/>
          </p:nvPr>
        </p:nvSpPr>
        <p:spPr bwMode="auto">
          <a:xfrm>
            <a:off x="457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b="0">
                <a:latin typeface="+mn-lt"/>
                <a:cs typeface="+mn-cs"/>
              </a:defRPr>
            </a:lvl1pPr>
          </a:lstStyle>
          <a:p>
            <a:pPr>
              <a:defRPr/>
            </a:pPr>
            <a:fld id="{A95AFC7E-0181-4ED6-9046-95DD480F976B}" type="datetimeFigureOut">
              <a:rPr lang="ru-RU"/>
              <a:pPr>
                <a:defRPr/>
              </a:pPr>
              <a:t>11.05.2021</a:t>
            </a:fld>
            <a:endParaRPr lang="ru-RU"/>
          </a:p>
        </p:txBody>
      </p:sp>
      <p:sp>
        <p:nvSpPr>
          <p:cNvPr id="3" name="Rectangle 5"/>
          <p:cNvSpPr>
            <a:spLocks noGrp="1" noChangeArrowheads="1"/>
          </p:cNvSpPr>
          <p:nvPr>
            <p:ph type="ftr" sz="quarter" idx="3"/>
          </p:nvPr>
        </p:nvSpPr>
        <p:spPr bwMode="auto">
          <a:xfrm>
            <a:off x="3124200" y="6400800"/>
            <a:ext cx="2895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b="0">
                <a:latin typeface="+mn-lt"/>
                <a:cs typeface="+mn-cs"/>
              </a:defRPr>
            </a:lvl1pPr>
          </a:lstStyle>
          <a:p>
            <a:pPr>
              <a:defRPr/>
            </a:pPr>
            <a:endParaRPr lang="ru-RU"/>
          </a:p>
        </p:txBody>
      </p:sp>
      <p:sp>
        <p:nvSpPr>
          <p:cNvPr id="4" name="Rectangle 6"/>
          <p:cNvSpPr>
            <a:spLocks noGrp="1" noChangeArrowheads="1"/>
          </p:cNvSpPr>
          <p:nvPr>
            <p:ph type="sldNum" sz="quarter" idx="4"/>
          </p:nvPr>
        </p:nvSpPr>
        <p:spPr bwMode="auto">
          <a:xfrm>
            <a:off x="6553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19EE5AEF-E962-4A57-8304-8F18007BB3C8}" type="slidenum">
              <a:rPr lang="ru-RU" altLang="uk-UA"/>
              <a:pPr>
                <a:defRPr/>
              </a:pPr>
              <a:t>‹#›</a:t>
            </a:fld>
            <a:endParaRPr lang="ru-RU" altLang="uk-UA"/>
          </a:p>
        </p:txBody>
      </p:sp>
      <p:sp>
        <p:nvSpPr>
          <p:cNvPr id="1034" name="Rectangle 2"/>
          <p:cNvSpPr>
            <a:spLocks noGrp="1" noChangeArrowheads="1"/>
          </p:cNvSpPr>
          <p:nvPr>
            <p:ph type="title"/>
          </p:nvPr>
        </p:nvSpPr>
        <p:spPr bwMode="black">
          <a:xfrm>
            <a:off x="457200" y="228600"/>
            <a:ext cx="7391400" cy="56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uk-UA" smtClean="0"/>
              <a:t>Образец заголовка</a:t>
            </a:r>
          </a:p>
        </p:txBody>
      </p:sp>
    </p:spTree>
  </p:cSld>
  <p:clrMap bg1="lt1" tx1="dk1" bg2="lt2" tx2="dk2" accent1="accent1" accent2="accent2" accent3="accent3" accent4="accent4" accent5="accent5" accent6="accent6" hlink="hlink" folHlink="folHlink"/>
  <p:sldLayoutIdLst>
    <p:sldLayoutId id="2147485275" r:id="rId1"/>
    <p:sldLayoutId id="2147485276" r:id="rId2"/>
    <p:sldLayoutId id="2147485277" r:id="rId3"/>
    <p:sldLayoutId id="2147485278" r:id="rId4"/>
    <p:sldLayoutId id="2147485279" r:id="rId5"/>
    <p:sldLayoutId id="2147485280" r:id="rId6"/>
    <p:sldLayoutId id="2147485281" r:id="rId7"/>
    <p:sldLayoutId id="2147485282" r:id="rId8"/>
    <p:sldLayoutId id="2147485283" r:id="rId9"/>
    <p:sldLayoutId id="2147485284" r:id="rId10"/>
    <p:sldLayoutId id="2147485285" r:id="rId11"/>
  </p:sldLayoutIdLst>
  <p:transition>
    <p:strips dir="ld"/>
  </p:transition>
  <p:txStyles>
    <p:titleStyle>
      <a:lvl1pPr algn="r" rtl="0" eaLnBrk="0" fontAlgn="base" hangingPunct="0">
        <a:spcBef>
          <a:spcPct val="0"/>
        </a:spcBef>
        <a:spcAft>
          <a:spcPct val="0"/>
        </a:spcAft>
        <a:defRPr sz="2800" b="1" i="1">
          <a:solidFill>
            <a:schemeClr val="tx1"/>
          </a:solidFill>
          <a:latin typeface="+mj-lt"/>
          <a:ea typeface="+mj-ea"/>
          <a:cs typeface="+mj-cs"/>
        </a:defRPr>
      </a:lvl1pPr>
      <a:lvl2pPr algn="r" rtl="0" eaLnBrk="0" fontAlgn="base" hangingPunct="0">
        <a:spcBef>
          <a:spcPct val="0"/>
        </a:spcBef>
        <a:spcAft>
          <a:spcPct val="0"/>
        </a:spcAft>
        <a:defRPr sz="2800" b="1" i="1">
          <a:solidFill>
            <a:schemeClr val="tx1"/>
          </a:solidFill>
          <a:latin typeface="Verdana" pitchFamily="34" charset="0"/>
        </a:defRPr>
      </a:lvl2pPr>
      <a:lvl3pPr algn="r" rtl="0" eaLnBrk="0" fontAlgn="base" hangingPunct="0">
        <a:spcBef>
          <a:spcPct val="0"/>
        </a:spcBef>
        <a:spcAft>
          <a:spcPct val="0"/>
        </a:spcAft>
        <a:defRPr sz="2800" b="1" i="1">
          <a:solidFill>
            <a:schemeClr val="tx1"/>
          </a:solidFill>
          <a:latin typeface="Verdana" pitchFamily="34" charset="0"/>
        </a:defRPr>
      </a:lvl3pPr>
      <a:lvl4pPr algn="r" rtl="0" eaLnBrk="0" fontAlgn="base" hangingPunct="0">
        <a:spcBef>
          <a:spcPct val="0"/>
        </a:spcBef>
        <a:spcAft>
          <a:spcPct val="0"/>
        </a:spcAft>
        <a:defRPr sz="2800" b="1" i="1">
          <a:solidFill>
            <a:schemeClr val="tx1"/>
          </a:solidFill>
          <a:latin typeface="Verdana" pitchFamily="34" charset="0"/>
        </a:defRPr>
      </a:lvl4pPr>
      <a:lvl5pPr algn="r" rtl="0" eaLnBrk="0" fontAlgn="base" hangingPunct="0">
        <a:spcBef>
          <a:spcPct val="0"/>
        </a:spcBef>
        <a:spcAft>
          <a:spcPct val="0"/>
        </a:spcAft>
        <a:defRPr sz="2800" b="1" i="1">
          <a:solidFill>
            <a:schemeClr val="tx1"/>
          </a:solidFill>
          <a:latin typeface="Verdana" pitchFamily="34" charset="0"/>
        </a:defRPr>
      </a:lvl5pPr>
      <a:lvl6pPr marL="457200" algn="r" rtl="0" eaLnBrk="1" fontAlgn="base" hangingPunct="1">
        <a:spcBef>
          <a:spcPct val="0"/>
        </a:spcBef>
        <a:spcAft>
          <a:spcPct val="0"/>
        </a:spcAft>
        <a:defRPr sz="2800" b="1" i="1">
          <a:solidFill>
            <a:schemeClr val="tx1"/>
          </a:solidFill>
          <a:latin typeface="Verdana" pitchFamily="34" charset="0"/>
        </a:defRPr>
      </a:lvl6pPr>
      <a:lvl7pPr marL="914400" algn="r" rtl="0" eaLnBrk="1" fontAlgn="base" hangingPunct="1">
        <a:spcBef>
          <a:spcPct val="0"/>
        </a:spcBef>
        <a:spcAft>
          <a:spcPct val="0"/>
        </a:spcAft>
        <a:defRPr sz="2800" b="1" i="1">
          <a:solidFill>
            <a:schemeClr val="tx1"/>
          </a:solidFill>
          <a:latin typeface="Verdana" pitchFamily="34" charset="0"/>
        </a:defRPr>
      </a:lvl7pPr>
      <a:lvl8pPr marL="1371600" algn="r" rtl="0" eaLnBrk="1" fontAlgn="base" hangingPunct="1">
        <a:spcBef>
          <a:spcPct val="0"/>
        </a:spcBef>
        <a:spcAft>
          <a:spcPct val="0"/>
        </a:spcAft>
        <a:defRPr sz="2800" b="1" i="1">
          <a:solidFill>
            <a:schemeClr val="tx1"/>
          </a:solidFill>
          <a:latin typeface="Verdana" pitchFamily="34" charset="0"/>
        </a:defRPr>
      </a:lvl8pPr>
      <a:lvl9pPr marL="1828800" algn="r" rtl="0" eaLnBrk="1" fontAlgn="base" hangingPunct="1">
        <a:spcBef>
          <a:spcPct val="0"/>
        </a:spcBef>
        <a:spcAft>
          <a:spcPct val="0"/>
        </a:spcAft>
        <a:defRPr sz="2800" b="1" i="1">
          <a:solidFill>
            <a:schemeClr val="tx1"/>
          </a:solidFill>
          <a:latin typeface="Verdana" pitchFamily="34"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tx1"/>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5.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5.xml"/><Relationship Id="rId1" Type="http://schemas.openxmlformats.org/officeDocument/2006/relationships/vmlDrawing" Target="../drawings/vmlDrawing3.vml"/><Relationship Id="rId4" Type="http://schemas.openxmlformats.org/officeDocument/2006/relationships/image" Target="../media/image4.e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5.xml"/><Relationship Id="rId1" Type="http://schemas.openxmlformats.org/officeDocument/2006/relationships/vmlDrawing" Target="../drawings/vmlDrawing4.vml"/><Relationship Id="rId4" Type="http://schemas.openxmlformats.org/officeDocument/2006/relationships/image" Target="../media/image5.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5.xml"/><Relationship Id="rId1" Type="http://schemas.openxmlformats.org/officeDocument/2006/relationships/vmlDrawing" Target="../drawings/vmlDrawing5.vml"/><Relationship Id="rId4" Type="http://schemas.openxmlformats.org/officeDocument/2006/relationships/image" Target="../media/image6.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5.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764704"/>
            <a:ext cx="9144000" cy="4929187"/>
          </a:xfrm>
        </p:spPr>
        <p:txBody>
          <a:bodyPr/>
          <a:lstStyle/>
          <a:p>
            <a:pPr algn="ctr">
              <a:defRPr/>
            </a:pPr>
            <a:r>
              <a:rPr lang="ru-RU" sz="4400" i="0" dirty="0">
                <a:latin typeface="Bookman Old Style" pitchFamily="18" charset="0"/>
              </a:rPr>
              <a:t/>
            </a:r>
            <a:br>
              <a:rPr lang="ru-RU" sz="4400" i="0" dirty="0">
                <a:latin typeface="Bookman Old Style" pitchFamily="18" charset="0"/>
              </a:rPr>
            </a:br>
            <a:r>
              <a:rPr lang="uk-UA" sz="4400" i="0" dirty="0" smtClean="0">
                <a:latin typeface="Bookman Old Style" pitchFamily="18" charset="0"/>
              </a:rPr>
              <a:t>Етика наукової діяльності</a:t>
            </a:r>
            <a:endParaRPr lang="ru-RU" sz="5400" i="0" dirty="0">
              <a:latin typeface="Bookman Old Style" pitchFamily="18" charset="0"/>
            </a:endParaRPr>
          </a:p>
        </p:txBody>
      </p:sp>
    </p:spTree>
  </p:cSld>
  <p:clrMapOvr>
    <a:masterClrMapping/>
  </p:clrMapOvr>
  <p:transition>
    <p:strips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899592" y="1340768"/>
            <a:ext cx="7920880" cy="5189113"/>
          </a:xfrm>
          <a:prstGeom prst="rect">
            <a:avLst/>
          </a:prstGeom>
        </p:spPr>
        <p:txBody>
          <a:bodyPr wrap="square">
            <a:spAutoFit/>
          </a:bodyPr>
          <a:lstStyle/>
          <a:p>
            <a:pPr indent="457200" algn="just">
              <a:lnSpc>
                <a:spcPct val="115000"/>
              </a:lnSpc>
              <a:spcAft>
                <a:spcPts val="0"/>
              </a:spcAft>
            </a:pPr>
            <a:r>
              <a:rPr lang="uk-UA" sz="3200" i="1" dirty="0">
                <a:latin typeface="Times New Roman" panose="02020603050405020304" pitchFamily="18" charset="0"/>
                <a:ea typeface="Times New Roman" panose="02020603050405020304" pitchFamily="18" charset="0"/>
              </a:rPr>
              <a:t>Естетична культура науковця </a:t>
            </a:r>
            <a:r>
              <a:rPr lang="uk-UA" sz="3200" dirty="0">
                <a:latin typeface="Times New Roman" panose="02020603050405020304" pitchFamily="18" charset="0"/>
                <a:ea typeface="Times New Roman" panose="02020603050405020304" pitchFamily="18" charset="0"/>
              </a:rPr>
              <a:t>полягає у розумінні правил зовнішньої гармонії своєї професійної діяльності та їх реалізації на практиці з метою ефективного розв’язання науково-дослідних завдань. До основних принципів естетичної культури належать: особиста гармонія науковця, естетична домінанта, феномен творчої волі, професійна мажорність, службовий дизайн.</a:t>
            </a:r>
            <a:endParaRPr lang="uk-UA" sz="32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57269941"/>
      </p:ext>
    </p:extLst>
  </p:cSld>
  <p:clrMapOvr>
    <a:masterClrMapping/>
  </p:clrMapOvr>
  <p:transition>
    <p:strips dir="l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827584" y="1844824"/>
            <a:ext cx="7848872" cy="3046988"/>
          </a:xfrm>
          <a:prstGeom prst="rect">
            <a:avLst/>
          </a:prstGeom>
        </p:spPr>
        <p:txBody>
          <a:bodyPr wrap="square">
            <a:spAutoFit/>
          </a:bodyPr>
          <a:lstStyle/>
          <a:p>
            <a:pPr algn="just"/>
            <a:r>
              <a:rPr lang="uk-UA" sz="3200" spc="-10" dirty="0">
                <a:latin typeface="Times New Roman" panose="02020603050405020304" pitchFamily="18" charset="0"/>
                <a:ea typeface="Times New Roman" panose="02020603050405020304" pitchFamily="18" charset="0"/>
              </a:rPr>
              <a:t>Під</a:t>
            </a:r>
            <a:r>
              <a:rPr lang="uk-UA" sz="3200" i="1" spc="-10" dirty="0">
                <a:latin typeface="Times New Roman" panose="02020603050405020304" pitchFamily="18" charset="0"/>
                <a:ea typeface="Times New Roman" panose="02020603050405020304" pitchFamily="18" charset="0"/>
              </a:rPr>
              <a:t> інформаційною культурою науковця</a:t>
            </a:r>
            <a:r>
              <a:rPr lang="uk-UA" sz="3200" spc="-10" dirty="0">
                <a:latin typeface="Times New Roman" panose="02020603050405020304" pitchFamily="18" charset="0"/>
                <a:ea typeface="Times New Roman" panose="02020603050405020304" pitchFamily="18" charset="0"/>
              </a:rPr>
              <a:t> розуміють ступінь володіння належним обсягом інформації для проведення науково-дослідних робіт, вміння одержати та ефективно реалізувати її у своїй діяльності. </a:t>
            </a:r>
            <a:endParaRPr lang="uk-UA" sz="3200" dirty="0"/>
          </a:p>
        </p:txBody>
      </p:sp>
    </p:spTree>
    <p:extLst>
      <p:ext uri="{BB962C8B-B14F-4D97-AF65-F5344CB8AC3E}">
        <p14:creationId xmlns:p14="http://schemas.microsoft.com/office/powerpoint/2010/main" val="2168125970"/>
      </p:ext>
    </p:extLst>
  </p:cSld>
  <p:clrMapOvr>
    <a:masterClrMapping/>
  </p:clrMapOvr>
  <p:transition>
    <p:strips dir="l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1043608" y="1387624"/>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4" name="Объект 3"/>
          <p:cNvGraphicFramePr>
            <a:graphicFrameLocks noChangeAspect="1"/>
          </p:cNvGraphicFramePr>
          <p:nvPr>
            <p:extLst>
              <p:ext uri="{D42A27DB-BD31-4B8C-83A1-F6EECF244321}">
                <p14:modId xmlns:p14="http://schemas.microsoft.com/office/powerpoint/2010/main" val="4079344101"/>
              </p:ext>
            </p:extLst>
          </p:nvPr>
        </p:nvGraphicFramePr>
        <p:xfrm>
          <a:off x="214090" y="2276872"/>
          <a:ext cx="8840062" cy="3096344"/>
        </p:xfrm>
        <a:graphic>
          <a:graphicData uri="http://schemas.openxmlformats.org/presentationml/2006/ole">
            <mc:AlternateContent xmlns:mc="http://schemas.openxmlformats.org/markup-compatibility/2006">
              <mc:Choice xmlns:v="urn:schemas-microsoft-com:vml" Requires="v">
                <p:oleObj spid="_x0000_s2062" name="Picture" r:id="rId3" imgW="5440858" imgH="1872207" progId="Word.Picture.8">
                  <p:embed/>
                </p:oleObj>
              </mc:Choice>
              <mc:Fallback>
                <p:oleObj name="Picture" r:id="rId3" imgW="5440858" imgH="1872207" progId="Word.Picture.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090" y="2276872"/>
                        <a:ext cx="8840062" cy="3096344"/>
                      </a:xfrm>
                      <a:prstGeom prst="rect">
                        <a:avLst/>
                      </a:prstGeom>
                      <a:noFill/>
                    </p:spPr>
                  </p:pic>
                </p:oleObj>
              </mc:Fallback>
            </mc:AlternateContent>
          </a:graphicData>
        </a:graphic>
      </p:graphicFrame>
      <p:sp>
        <p:nvSpPr>
          <p:cNvPr id="5" name="Rectangle 3"/>
          <p:cNvSpPr>
            <a:spLocks noChangeArrowheads="1"/>
          </p:cNvSpPr>
          <p:nvPr/>
        </p:nvSpPr>
        <p:spPr bwMode="auto">
          <a:xfrm>
            <a:off x="169611" y="5774851"/>
            <a:ext cx="898515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sz="2800" b="0" i="1" u="none" strike="noStrike" cap="none" normalizeH="0" baseline="0" dirty="0" smtClean="0">
                <a:ln>
                  <a:noFill/>
                </a:ln>
                <a:solidFill>
                  <a:schemeClr val="tx1"/>
                </a:solidFill>
                <a:effectLst>
                  <a:outerShdw blurRad="38100" dist="38100" dir="2700000" algn="tl">
                    <a:srgbClr val="C0C0C0"/>
                  </a:outerShdw>
                </a:effectLst>
                <a:latin typeface="Bookman Old Style" panose="02050604050505020204" pitchFamily="18" charset="0"/>
                <a:ea typeface="Times New Roman" panose="02020603050405020304" pitchFamily="18" charset="0"/>
                <a:cs typeface="Times New Roman" panose="02020603050405020304" pitchFamily="18" charset="0"/>
              </a:rPr>
              <a:t>Рис. 2. Психіко-професійні особливості науковця</a:t>
            </a:r>
            <a:endParaRPr kumimoji="0" lang="uk-UA" sz="28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2170006351"/>
      </p:ext>
    </p:extLst>
  </p:cSld>
  <p:clrMapOvr>
    <a:masterClrMapping/>
  </p:clrMapOvr>
  <p:transition>
    <p:strips dir="l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57200" y="1628800"/>
            <a:ext cx="7920880" cy="4056495"/>
          </a:xfrm>
          <a:prstGeom prst="rect">
            <a:avLst/>
          </a:prstGeom>
        </p:spPr>
        <p:txBody>
          <a:bodyPr wrap="square">
            <a:spAutoFit/>
          </a:bodyPr>
          <a:lstStyle/>
          <a:p>
            <a:pPr indent="457200" algn="just">
              <a:lnSpc>
                <a:spcPct val="115000"/>
              </a:lnSpc>
              <a:spcAft>
                <a:spcPts val="0"/>
              </a:spcAft>
            </a:pPr>
            <a:r>
              <a:rPr lang="uk-UA" sz="3200" b="1" dirty="0">
                <a:latin typeface="Times New Roman" panose="02020603050405020304" pitchFamily="18" charset="0"/>
                <a:ea typeface="Times New Roman" panose="02020603050405020304" pitchFamily="18" charset="0"/>
              </a:rPr>
              <a:t>Принципами, які сприяють науковій праці дослідників</a:t>
            </a:r>
            <a:r>
              <a:rPr lang="uk-UA" sz="3200" dirty="0">
                <a:latin typeface="Times New Roman" panose="02020603050405020304" pitchFamily="18" charset="0"/>
                <a:ea typeface="Times New Roman" panose="02020603050405020304" pitchFamily="18" charset="0"/>
              </a:rPr>
              <a:t>, є наступні:</a:t>
            </a:r>
          </a:p>
          <a:p>
            <a:pPr indent="457200" algn="just">
              <a:lnSpc>
                <a:spcPct val="115000"/>
              </a:lnSpc>
              <a:spcAft>
                <a:spcPts val="0"/>
              </a:spcAft>
            </a:pPr>
            <a:r>
              <a:rPr lang="uk-UA" sz="3200" b="1" i="1" spc="-20" dirty="0">
                <a:ea typeface="Times New Roman" panose="02020603050405020304" pitchFamily="18" charset="0"/>
                <a:cs typeface="Times New Roman" panose="02020603050405020304" pitchFamily="18" charset="0"/>
              </a:rPr>
              <a:t>Постійно думати про предмет дослідження</a:t>
            </a:r>
            <a:r>
              <a:rPr lang="uk-UA" sz="3200" i="1" spc="-20" dirty="0">
                <a:latin typeface="Times New Roman" panose="02020603050405020304" pitchFamily="18" charset="0"/>
                <a:ea typeface="Times New Roman" panose="02020603050405020304" pitchFamily="18" charset="0"/>
              </a:rPr>
              <a:t>.</a:t>
            </a:r>
            <a:r>
              <a:rPr lang="uk-UA" sz="3200" spc="-20" dirty="0">
                <a:latin typeface="Times New Roman" panose="02020603050405020304" pitchFamily="18" charset="0"/>
                <a:ea typeface="Times New Roman" panose="02020603050405020304" pitchFamily="18" charset="0"/>
              </a:rPr>
              <a:t> Так, І. Ньютон на запитання про те, як він зумів відкрити закони небесної механіки, відповів: “Дуже просто, я весь час думав про них”. </a:t>
            </a:r>
            <a:endParaRPr lang="uk-UA"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58728547"/>
      </p:ext>
    </p:extLst>
  </p:cSld>
  <p:clrMapOvr>
    <a:masterClrMapping/>
  </p:clrMapOvr>
  <p:transition>
    <p:strips dir="l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39552" y="1844824"/>
            <a:ext cx="7848872" cy="3539430"/>
          </a:xfrm>
          <a:prstGeom prst="rect">
            <a:avLst/>
          </a:prstGeom>
        </p:spPr>
        <p:txBody>
          <a:bodyPr wrap="square">
            <a:spAutoFit/>
          </a:bodyPr>
          <a:lstStyle/>
          <a:p>
            <a:r>
              <a:rPr lang="uk-UA" sz="3200" b="1" i="1" dirty="0">
                <a:ea typeface="Times New Roman" panose="02020603050405020304" pitchFamily="18" charset="0"/>
                <a:cs typeface="Times New Roman" panose="02020603050405020304" pitchFamily="18" charset="0"/>
              </a:rPr>
              <a:t>Не слід працювати без плану.</a:t>
            </a:r>
            <a:r>
              <a:rPr lang="uk-UA" sz="3200" b="1" dirty="0">
                <a:ea typeface="Times New Roman" panose="02020603050405020304" pitchFamily="18" charset="0"/>
                <a:cs typeface="Times New Roman" panose="02020603050405020304" pitchFamily="18" charset="0"/>
              </a:rPr>
              <a:t> </a:t>
            </a:r>
            <a:r>
              <a:rPr lang="uk-UA" sz="3200" dirty="0">
                <a:latin typeface="Times New Roman" panose="02020603050405020304" pitchFamily="18" charset="0"/>
                <a:ea typeface="Times New Roman" panose="02020603050405020304" pitchFamily="18" charset="0"/>
              </a:rPr>
              <a:t>За весь період роботи над науковою працею може бути декілька планів. Спочатку пишуться плани розширені. Потім відбувається їх деталізація, коригування, переробка. Буває навіть так, що останній план дуже відрізняється від початкового варіант</a:t>
            </a:r>
            <a:endParaRPr lang="uk-UA" sz="3200" dirty="0"/>
          </a:p>
        </p:txBody>
      </p:sp>
    </p:spTree>
    <p:extLst>
      <p:ext uri="{BB962C8B-B14F-4D97-AF65-F5344CB8AC3E}">
        <p14:creationId xmlns:p14="http://schemas.microsoft.com/office/powerpoint/2010/main" val="503812359"/>
      </p:ext>
    </p:extLst>
  </p:cSld>
  <p:clrMapOvr>
    <a:masterClrMapping/>
  </p:clrMapOvr>
  <p:transition>
    <p:strips dir="l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11560" y="1196752"/>
            <a:ext cx="8208912" cy="5410712"/>
          </a:xfrm>
          <a:prstGeom prst="rect">
            <a:avLst/>
          </a:prstGeom>
        </p:spPr>
        <p:txBody>
          <a:bodyPr wrap="square">
            <a:spAutoFit/>
          </a:bodyPr>
          <a:lstStyle/>
          <a:p>
            <a:pPr indent="457200" algn="just">
              <a:lnSpc>
                <a:spcPct val="120000"/>
              </a:lnSpc>
              <a:spcAft>
                <a:spcPts val="0"/>
              </a:spcAft>
            </a:pPr>
            <a:r>
              <a:rPr lang="uk-UA" sz="3200" b="1" i="1" dirty="0">
                <a:ea typeface="Times New Roman" panose="02020603050405020304" pitchFamily="18" charset="0"/>
                <a:cs typeface="Times New Roman" panose="02020603050405020304" pitchFamily="18" charset="0"/>
              </a:rPr>
              <a:t>Контролювати хід роботи, обмежувати глибину розробки</a:t>
            </a:r>
            <a:r>
              <a:rPr lang="uk-UA" sz="3200" i="1" dirty="0">
                <a:latin typeface="Times New Roman" panose="02020603050405020304" pitchFamily="18" charset="0"/>
                <a:ea typeface="Times New Roman" panose="02020603050405020304" pitchFamily="18" charset="0"/>
              </a:rPr>
              <a:t>.</a:t>
            </a:r>
            <a:r>
              <a:rPr lang="uk-UA" sz="3200" dirty="0">
                <a:latin typeface="Times New Roman" panose="02020603050405020304" pitchFamily="18" charset="0"/>
                <a:ea typeface="Times New Roman" panose="02020603050405020304" pitchFamily="18" charset="0"/>
              </a:rPr>
              <a:t> Необхідно постійно контролювати хід роботи та її результати. За результатами контролю потрібно коригувати як загальний план, так і його окремі частини.</a:t>
            </a:r>
          </a:p>
          <a:p>
            <a:pPr indent="457200" algn="just">
              <a:lnSpc>
                <a:spcPct val="120000"/>
              </a:lnSpc>
              <a:spcAft>
                <a:spcPts val="0"/>
              </a:spcAft>
            </a:pPr>
            <a:r>
              <a:rPr lang="uk-UA" sz="3200" dirty="0">
                <a:latin typeface="Times New Roman" panose="02020603050405020304" pitchFamily="18" charset="0"/>
                <a:ea typeface="Times New Roman" panose="02020603050405020304" pitchFamily="18" charset="0"/>
              </a:rPr>
              <a:t>У будь-якому дослідженні потрібно обмежувати себе як за широтою обсягу теми, так і за глибиною її розробки. </a:t>
            </a:r>
            <a:endParaRPr lang="uk-UA"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80439009"/>
      </p:ext>
    </p:extLst>
  </p:cSld>
  <p:clrMapOvr>
    <a:masterClrMapping/>
  </p:clrMapOvr>
  <p:transition>
    <p:strips dir="l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1619672" y="1315616"/>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4" name="Объект 3"/>
          <p:cNvGraphicFramePr>
            <a:graphicFrameLocks noChangeAspect="1"/>
          </p:cNvGraphicFramePr>
          <p:nvPr>
            <p:extLst>
              <p:ext uri="{D42A27DB-BD31-4B8C-83A1-F6EECF244321}">
                <p14:modId xmlns:p14="http://schemas.microsoft.com/office/powerpoint/2010/main" val="2613296056"/>
              </p:ext>
            </p:extLst>
          </p:nvPr>
        </p:nvGraphicFramePr>
        <p:xfrm>
          <a:off x="1223864" y="1445575"/>
          <a:ext cx="6624736" cy="4486139"/>
        </p:xfrm>
        <a:graphic>
          <a:graphicData uri="http://schemas.openxmlformats.org/presentationml/2006/ole">
            <mc:AlternateContent xmlns:mc="http://schemas.openxmlformats.org/markup-compatibility/2006">
              <mc:Choice xmlns:v="urn:schemas-microsoft-com:vml" Requires="v">
                <p:oleObj spid="_x0000_s3085" name="Picture" r:id="rId3" imgW="5142772" imgH="3487359" progId="Word.Picture.8">
                  <p:embed/>
                </p:oleObj>
              </mc:Choice>
              <mc:Fallback>
                <p:oleObj name="Picture" r:id="rId3" imgW="5142772" imgH="3487359" progId="Word.Picture.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23864" y="1445575"/>
                        <a:ext cx="6624736" cy="4486139"/>
                      </a:xfrm>
                      <a:prstGeom prst="rect">
                        <a:avLst/>
                      </a:prstGeom>
                      <a:noFill/>
                    </p:spPr>
                  </p:pic>
                </p:oleObj>
              </mc:Fallback>
            </mc:AlternateContent>
          </a:graphicData>
        </a:graphic>
      </p:graphicFrame>
      <p:sp>
        <p:nvSpPr>
          <p:cNvPr id="5" name="Rectangle 3"/>
          <p:cNvSpPr>
            <a:spLocks noChangeArrowheads="1"/>
          </p:cNvSpPr>
          <p:nvPr/>
        </p:nvSpPr>
        <p:spPr bwMode="auto">
          <a:xfrm>
            <a:off x="189362" y="5931714"/>
            <a:ext cx="852188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0850" algn="ctr" defTabSz="914400" rtl="0" eaLnBrk="0" fontAlgn="base" latinLnBrk="0" hangingPunct="0">
              <a:lnSpc>
                <a:spcPct val="100000"/>
              </a:lnSpc>
              <a:spcBef>
                <a:spcPct val="0"/>
              </a:spcBef>
              <a:spcAft>
                <a:spcPct val="0"/>
              </a:spcAft>
              <a:buClrTx/>
              <a:buSzTx/>
              <a:buFontTx/>
              <a:buNone/>
              <a:tabLst/>
            </a:pPr>
            <a:r>
              <a:rPr kumimoji="0" lang="uk-UA" sz="3200" b="0" i="1" u="none" strike="noStrike" cap="none" normalizeH="0" baseline="0" dirty="0" smtClean="0">
                <a:ln>
                  <a:noFill/>
                </a:ln>
                <a:solidFill>
                  <a:schemeClr val="tx1"/>
                </a:solidFill>
                <a:effectLst>
                  <a:outerShdw blurRad="38100" dist="38100" dir="2700000" algn="tl">
                    <a:srgbClr val="C0C0C0"/>
                  </a:outerShdw>
                </a:effectLst>
                <a:latin typeface="Bookman Old Style" panose="02050604050505020204" pitchFamily="18" charset="0"/>
                <a:ea typeface="Times New Roman" panose="02020603050405020304" pitchFamily="18" charset="0"/>
              </a:rPr>
              <a:t>Рис.</a:t>
            </a:r>
            <a:r>
              <a:rPr kumimoji="0" lang="uk-UA" sz="3200" b="0" i="1" u="none" strike="noStrike" cap="none" normalizeH="0" baseline="0" dirty="0" smtClean="0">
                <a:ln>
                  <a:noFill/>
                </a:ln>
                <a:solidFill>
                  <a:schemeClr val="tx1"/>
                </a:solidFill>
                <a:effectLst/>
                <a:ea typeface="Times New Roman" panose="02020603050405020304" pitchFamily="18" charset="0"/>
              </a:rPr>
              <a:t> </a:t>
            </a:r>
            <a:r>
              <a:rPr kumimoji="0" lang="uk-UA" sz="3200" b="0" i="1" u="none" strike="noStrike" cap="none" normalizeH="0" baseline="0" dirty="0" smtClean="0">
                <a:ln>
                  <a:noFill/>
                </a:ln>
                <a:solidFill>
                  <a:schemeClr val="tx1"/>
                </a:solidFill>
                <a:effectLst>
                  <a:outerShdw blurRad="38100" dist="38100" dir="2700000" algn="tl">
                    <a:srgbClr val="C0C0C0"/>
                  </a:outerShdw>
                </a:effectLst>
                <a:latin typeface="Bookman Old Style" panose="02050604050505020204" pitchFamily="18" charset="0"/>
                <a:ea typeface="Times New Roman" panose="02020603050405020304" pitchFamily="18" charset="0"/>
              </a:rPr>
              <a:t>3. Вимоги до наукового керівника</a:t>
            </a:r>
            <a:endParaRPr kumimoji="0" lang="uk-UA" sz="32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3635716364"/>
      </p:ext>
    </p:extLst>
  </p:cSld>
  <p:clrMapOvr>
    <a:masterClrMapping/>
  </p:clrMapOvr>
  <p:transition>
    <p:strips dir="l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827584" y="1272704"/>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4" name="Объект 3"/>
          <p:cNvGraphicFramePr>
            <a:graphicFrameLocks noChangeAspect="1"/>
          </p:cNvGraphicFramePr>
          <p:nvPr>
            <p:extLst>
              <p:ext uri="{D42A27DB-BD31-4B8C-83A1-F6EECF244321}">
                <p14:modId xmlns:p14="http://schemas.microsoft.com/office/powerpoint/2010/main" val="4137753658"/>
              </p:ext>
            </p:extLst>
          </p:nvPr>
        </p:nvGraphicFramePr>
        <p:xfrm>
          <a:off x="457200" y="1501304"/>
          <a:ext cx="8247081" cy="3812480"/>
        </p:xfrm>
        <a:graphic>
          <a:graphicData uri="http://schemas.openxmlformats.org/presentationml/2006/ole">
            <mc:AlternateContent xmlns:mc="http://schemas.openxmlformats.org/markup-compatibility/2006">
              <mc:Choice xmlns:v="urn:schemas-microsoft-com:vml" Requires="v">
                <p:oleObj spid="_x0000_s4109" name="Picture" r:id="rId3" imgW="4924425" imgH="2276475" progId="Word.Picture.8">
                  <p:embed/>
                </p:oleObj>
              </mc:Choice>
              <mc:Fallback>
                <p:oleObj name="Picture" r:id="rId3" imgW="4924425" imgH="2276475" progId="Word.Picture.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501304"/>
                        <a:ext cx="8247081" cy="3812480"/>
                      </a:xfrm>
                      <a:prstGeom prst="rect">
                        <a:avLst/>
                      </a:prstGeom>
                      <a:noFill/>
                    </p:spPr>
                  </p:pic>
                </p:oleObj>
              </mc:Fallback>
            </mc:AlternateContent>
          </a:graphicData>
        </a:graphic>
      </p:graphicFrame>
      <p:sp>
        <p:nvSpPr>
          <p:cNvPr id="5" name="Rectangle 3"/>
          <p:cNvSpPr>
            <a:spLocks noChangeArrowheads="1"/>
          </p:cNvSpPr>
          <p:nvPr/>
        </p:nvSpPr>
        <p:spPr bwMode="auto">
          <a:xfrm>
            <a:off x="-468560" y="5566294"/>
            <a:ext cx="917591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7200" algn="ctr" defTabSz="914400" rtl="0" eaLnBrk="0" fontAlgn="base" latinLnBrk="0" hangingPunct="0">
              <a:lnSpc>
                <a:spcPct val="100000"/>
              </a:lnSpc>
              <a:spcBef>
                <a:spcPct val="0"/>
              </a:spcBef>
              <a:spcAft>
                <a:spcPct val="0"/>
              </a:spcAft>
              <a:buClrTx/>
              <a:buSzTx/>
              <a:buFontTx/>
              <a:buNone/>
              <a:tabLst/>
            </a:pPr>
            <a:r>
              <a:rPr kumimoji="0" lang="uk-UA" sz="3200" b="0" i="1" u="none" strike="noStrike" cap="none" normalizeH="0" baseline="0" dirty="0" smtClean="0">
                <a:ln>
                  <a:noFill/>
                </a:ln>
                <a:solidFill>
                  <a:schemeClr val="tx1"/>
                </a:solidFill>
                <a:effectLst>
                  <a:outerShdw blurRad="38100" dist="38100" dir="2700000" algn="tl">
                    <a:srgbClr val="C0C0C0"/>
                  </a:outerShdw>
                </a:effectLst>
                <a:latin typeface="Bookman Old Style" panose="02050604050505020204" pitchFamily="18" charset="0"/>
                <a:ea typeface="Times New Roman" panose="02020603050405020304" pitchFamily="18" charset="0"/>
              </a:rPr>
              <a:t>Рис. 4. Позитивні результати співпраці </a:t>
            </a:r>
          </a:p>
          <a:p>
            <a:pPr marL="0" marR="0" lvl="0" indent="457200" algn="ctr" defTabSz="914400" rtl="0" eaLnBrk="0" fontAlgn="base" latinLnBrk="0" hangingPunct="0">
              <a:lnSpc>
                <a:spcPct val="100000"/>
              </a:lnSpc>
              <a:spcBef>
                <a:spcPct val="0"/>
              </a:spcBef>
              <a:spcAft>
                <a:spcPct val="0"/>
              </a:spcAft>
              <a:buClrTx/>
              <a:buSzTx/>
              <a:buFontTx/>
              <a:buNone/>
              <a:tabLst/>
            </a:pPr>
            <a:r>
              <a:rPr kumimoji="0" lang="uk-UA" sz="3200" b="0" i="1" u="none" strike="noStrike" cap="none" normalizeH="0" baseline="0" dirty="0" smtClean="0">
                <a:ln>
                  <a:noFill/>
                </a:ln>
                <a:solidFill>
                  <a:schemeClr val="tx1"/>
                </a:solidFill>
                <a:effectLst>
                  <a:outerShdw blurRad="38100" dist="38100" dir="2700000" algn="tl">
                    <a:srgbClr val="C0C0C0"/>
                  </a:outerShdw>
                </a:effectLst>
                <a:latin typeface="Bookman Old Style" panose="02050604050505020204" pitchFamily="18" charset="0"/>
                <a:ea typeface="Times New Roman" panose="02020603050405020304" pitchFamily="18" charset="0"/>
              </a:rPr>
              <a:t>керівника та здобувача</a:t>
            </a:r>
            <a:endParaRPr kumimoji="0" lang="uk-UA" sz="32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2225835068"/>
      </p:ext>
    </p:extLst>
  </p:cSld>
  <p:clrMapOvr>
    <a:masterClrMapping/>
  </p:clrMapOvr>
  <p:transition>
    <p:strips dir="l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1475656" y="153164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4" name="Объект 3"/>
          <p:cNvGraphicFramePr>
            <a:graphicFrameLocks noChangeAspect="1"/>
          </p:cNvGraphicFramePr>
          <p:nvPr>
            <p:extLst>
              <p:ext uri="{D42A27DB-BD31-4B8C-83A1-F6EECF244321}">
                <p14:modId xmlns:p14="http://schemas.microsoft.com/office/powerpoint/2010/main" val="137137259"/>
              </p:ext>
            </p:extLst>
          </p:nvPr>
        </p:nvGraphicFramePr>
        <p:xfrm>
          <a:off x="1043608" y="1563416"/>
          <a:ext cx="7059328" cy="3456384"/>
        </p:xfrm>
        <a:graphic>
          <a:graphicData uri="http://schemas.openxmlformats.org/presentationml/2006/ole">
            <mc:AlternateContent xmlns:mc="http://schemas.openxmlformats.org/markup-compatibility/2006">
              <mc:Choice xmlns:v="urn:schemas-microsoft-com:vml" Requires="v">
                <p:oleObj spid="_x0000_s5133" name="Picture" r:id="rId3" imgW="5505450" imgH="2695575" progId="Word.Picture.8">
                  <p:embed/>
                </p:oleObj>
              </mc:Choice>
              <mc:Fallback>
                <p:oleObj name="Picture" r:id="rId3" imgW="5505450" imgH="2695575" progId="Word.Picture.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1563416"/>
                        <a:ext cx="7059328" cy="3456384"/>
                      </a:xfrm>
                      <a:prstGeom prst="rect">
                        <a:avLst/>
                      </a:prstGeom>
                      <a:noFill/>
                    </p:spPr>
                  </p:pic>
                </p:oleObj>
              </mc:Fallback>
            </mc:AlternateContent>
          </a:graphicData>
        </a:graphic>
      </p:graphicFrame>
      <p:sp>
        <p:nvSpPr>
          <p:cNvPr id="5" name="Rectangle 3"/>
          <p:cNvSpPr>
            <a:spLocks noChangeArrowheads="1"/>
          </p:cNvSpPr>
          <p:nvPr/>
        </p:nvSpPr>
        <p:spPr bwMode="auto">
          <a:xfrm>
            <a:off x="195562" y="5050632"/>
            <a:ext cx="8092279"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7200" algn="ctr" defTabSz="914400" rtl="0" eaLnBrk="0" fontAlgn="base" latinLnBrk="0" hangingPunct="0">
              <a:lnSpc>
                <a:spcPct val="100000"/>
              </a:lnSpc>
              <a:spcBef>
                <a:spcPct val="0"/>
              </a:spcBef>
              <a:spcAft>
                <a:spcPct val="0"/>
              </a:spcAft>
              <a:buClrTx/>
              <a:buSzTx/>
              <a:buFontTx/>
              <a:buNone/>
              <a:tabLst/>
            </a:pPr>
            <a:r>
              <a:rPr kumimoji="0" lang="uk-UA" sz="3200" b="0" i="1" u="none" strike="noStrike" cap="none" normalizeH="0" baseline="0" dirty="0" smtClean="0">
                <a:ln>
                  <a:noFill/>
                </a:ln>
                <a:solidFill>
                  <a:schemeClr val="tx1"/>
                </a:solidFill>
                <a:effectLst>
                  <a:outerShdw blurRad="38100" dist="38100" dir="2700000" algn="tl">
                    <a:srgbClr val="C0C0C0"/>
                  </a:outerShdw>
                </a:effectLst>
                <a:latin typeface="Bookman Old Style" panose="02050604050505020204" pitchFamily="18" charset="0"/>
                <a:ea typeface="Times New Roman" panose="02020603050405020304" pitchFamily="18" charset="0"/>
              </a:rPr>
              <a:t>Рис. 5. Процес стимулювання </a:t>
            </a:r>
          </a:p>
          <a:p>
            <a:pPr marL="0" marR="0" lvl="0" indent="457200" algn="ctr" defTabSz="914400" rtl="0" eaLnBrk="0" fontAlgn="base" latinLnBrk="0" hangingPunct="0">
              <a:lnSpc>
                <a:spcPct val="100000"/>
              </a:lnSpc>
              <a:spcBef>
                <a:spcPct val="0"/>
              </a:spcBef>
              <a:spcAft>
                <a:spcPct val="0"/>
              </a:spcAft>
              <a:buClrTx/>
              <a:buSzTx/>
              <a:buFontTx/>
              <a:buNone/>
              <a:tabLst/>
            </a:pPr>
            <a:r>
              <a:rPr kumimoji="0" lang="uk-UA" sz="3200" b="0" i="1" u="none" strike="noStrike" cap="none" normalizeH="0" baseline="0" dirty="0" smtClean="0">
                <a:ln>
                  <a:noFill/>
                </a:ln>
                <a:solidFill>
                  <a:schemeClr val="tx1"/>
                </a:solidFill>
                <a:effectLst>
                  <a:outerShdw blurRad="38100" dist="38100" dir="2700000" algn="tl">
                    <a:srgbClr val="C0C0C0"/>
                  </a:outerShdw>
                </a:effectLst>
                <a:latin typeface="Bookman Old Style" panose="02050604050505020204" pitchFamily="18" charset="0"/>
                <a:ea typeface="Times New Roman" panose="02020603050405020304" pitchFamily="18" charset="0"/>
              </a:rPr>
              <a:t>самостійності молодого дослідника</a:t>
            </a:r>
            <a:endParaRPr kumimoji="0" lang="uk-UA" sz="32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1876252622"/>
      </p:ext>
    </p:extLst>
  </p:cSld>
  <p:clrMapOvr>
    <a:masterClrMapping/>
  </p:clrMapOvr>
  <p:transition>
    <p:strips dir="l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Сполучна лінія уступом 9"/>
          <p:cNvCxnSpPr>
            <a:stCxn id="3" idx="1"/>
            <a:endCxn id="4" idx="1"/>
          </p:cNvCxnSpPr>
          <p:nvPr/>
        </p:nvCxnSpPr>
        <p:spPr bwMode="auto">
          <a:xfrm rot="10800000" flipH="1" flipV="1">
            <a:off x="89756" y="1497628"/>
            <a:ext cx="972108" cy="689623"/>
          </a:xfrm>
          <a:prstGeom prst="bentConnector3">
            <a:avLst>
              <a:gd name="adj1" fmla="val 16471"/>
            </a:avLst>
          </a:prstGeom>
          <a:ln>
            <a:headEnd type="none" w="med" len="med"/>
            <a:tailEnd type="triangle"/>
          </a:ln>
        </p:spPr>
        <p:style>
          <a:lnRef idx="2">
            <a:schemeClr val="dk1"/>
          </a:lnRef>
          <a:fillRef idx="0">
            <a:schemeClr val="dk1"/>
          </a:fillRef>
          <a:effectRef idx="1">
            <a:schemeClr val="dk1"/>
          </a:effectRef>
          <a:fontRef idx="minor">
            <a:schemeClr val="tx1"/>
          </a:fontRef>
        </p:style>
      </p:cxnSp>
      <p:sp>
        <p:nvSpPr>
          <p:cNvPr id="4" name="Округлений прямокутник 3"/>
          <p:cNvSpPr/>
          <p:nvPr/>
        </p:nvSpPr>
        <p:spPr bwMode="auto">
          <a:xfrm>
            <a:off x="1061864" y="1891451"/>
            <a:ext cx="7992380" cy="591601"/>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r>
              <a:rPr lang="uk-UA" sz="2000" dirty="0" smtClean="0">
                <a:latin typeface="Bookman Old Style" panose="02050604050505020204" pitchFamily="18" charset="0"/>
              </a:rPr>
              <a:t>Конфлікт інтересів через особисті стосунки</a:t>
            </a:r>
            <a:endParaRPr lang="uk-UA" sz="2000" dirty="0">
              <a:latin typeface="Bookman Old Style" panose="02050604050505020204" pitchFamily="18" charset="0"/>
            </a:endParaRPr>
          </a:p>
        </p:txBody>
      </p:sp>
      <p:sp>
        <p:nvSpPr>
          <p:cNvPr id="5" name="Округлений прямокутник 4"/>
          <p:cNvSpPr/>
          <p:nvPr/>
        </p:nvSpPr>
        <p:spPr bwMode="auto">
          <a:xfrm>
            <a:off x="1061862" y="2612402"/>
            <a:ext cx="7971099" cy="711554"/>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eaLnBrk="1" hangingPunct="1"/>
            <a:r>
              <a:rPr lang="ru-RU" sz="2000" dirty="0" err="1">
                <a:latin typeface="Bookman Old Style" panose="02050604050505020204" pitchFamily="18" charset="0"/>
              </a:rPr>
              <a:t>Конфлікт</a:t>
            </a:r>
            <a:r>
              <a:rPr lang="ru-RU" sz="2000" dirty="0">
                <a:latin typeface="Bookman Old Style" panose="02050604050505020204" pitchFamily="18" charset="0"/>
              </a:rPr>
              <a:t> </a:t>
            </a:r>
            <a:r>
              <a:rPr lang="ru-RU" sz="2000" dirty="0" err="1">
                <a:latin typeface="Bookman Old Style" panose="02050604050505020204" pitchFamily="18" charset="0"/>
              </a:rPr>
              <a:t>інтересів</a:t>
            </a:r>
            <a:r>
              <a:rPr lang="ru-RU" sz="2000" dirty="0">
                <a:latin typeface="Bookman Old Style" panose="02050604050505020204" pitchFamily="18" charset="0"/>
              </a:rPr>
              <a:t> через </a:t>
            </a:r>
            <a:r>
              <a:rPr lang="ru-RU" sz="2000" dirty="0" err="1">
                <a:latin typeface="Bookman Old Style" panose="02050604050505020204" pitchFamily="18" charset="0"/>
              </a:rPr>
              <a:t>обіймання</a:t>
            </a:r>
            <a:r>
              <a:rPr lang="ru-RU" sz="2000" dirty="0">
                <a:latin typeface="Bookman Old Style" panose="02050604050505020204" pitchFamily="18" charset="0"/>
              </a:rPr>
              <a:t> </a:t>
            </a:r>
            <a:r>
              <a:rPr lang="ru-RU" sz="2000" dirty="0" err="1">
                <a:latin typeface="Bookman Old Style" panose="02050604050505020204" pitchFamily="18" charset="0"/>
              </a:rPr>
              <a:t>декількох</a:t>
            </a:r>
            <a:r>
              <a:rPr lang="ru-RU" sz="2000" dirty="0">
                <a:latin typeface="Bookman Old Style" panose="02050604050505020204" pitchFamily="18" charset="0"/>
              </a:rPr>
              <a:t> посад (ролей) в </a:t>
            </a:r>
            <a:r>
              <a:rPr lang="ru-RU" sz="2000" dirty="0" err="1">
                <a:latin typeface="Bookman Old Style" panose="02050604050505020204" pitchFamily="18" charset="0"/>
              </a:rPr>
              <a:t>науковому</a:t>
            </a:r>
            <a:r>
              <a:rPr lang="ru-RU" sz="2000" dirty="0">
                <a:latin typeface="Bookman Old Style" panose="02050604050505020204" pitchFamily="18" charset="0"/>
              </a:rPr>
              <a:t> </a:t>
            </a:r>
            <a:r>
              <a:rPr lang="ru-RU" sz="2000" dirty="0" err="1">
                <a:latin typeface="Bookman Old Style" panose="02050604050505020204" pitchFamily="18" charset="0"/>
              </a:rPr>
              <a:t>колективі</a:t>
            </a:r>
            <a:endParaRPr lang="uk-UA" sz="2000" dirty="0">
              <a:latin typeface="Bookman Old Style" panose="02050604050505020204" pitchFamily="18" charset="0"/>
            </a:endParaRPr>
          </a:p>
        </p:txBody>
      </p:sp>
      <p:sp>
        <p:nvSpPr>
          <p:cNvPr id="6" name="Округлений прямокутник 5"/>
          <p:cNvSpPr/>
          <p:nvPr/>
        </p:nvSpPr>
        <p:spPr bwMode="auto">
          <a:xfrm>
            <a:off x="1061862" y="3477933"/>
            <a:ext cx="7971099" cy="688944"/>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eaLnBrk="1" hangingPunct="1"/>
            <a:r>
              <a:rPr lang="ru-RU" sz="2000" dirty="0" err="1">
                <a:latin typeface="Bookman Old Style" panose="02050604050505020204" pitchFamily="18" charset="0"/>
              </a:rPr>
              <a:t>Конфлікт</a:t>
            </a:r>
            <a:r>
              <a:rPr lang="ru-RU" sz="2000" dirty="0">
                <a:latin typeface="Bookman Old Style" panose="02050604050505020204" pitchFamily="18" charset="0"/>
              </a:rPr>
              <a:t> </a:t>
            </a:r>
            <a:r>
              <a:rPr lang="ru-RU" sz="2000" dirty="0" err="1">
                <a:latin typeface="Bookman Old Style" panose="02050604050505020204" pitchFamily="18" charset="0"/>
              </a:rPr>
              <a:t>інтересів</a:t>
            </a:r>
            <a:r>
              <a:rPr lang="ru-RU" sz="2000" dirty="0">
                <a:latin typeface="Bookman Old Style" panose="02050604050505020204" pitchFamily="18" charset="0"/>
              </a:rPr>
              <a:t>, </a:t>
            </a:r>
            <a:r>
              <a:rPr lang="ru-RU" sz="2000" dirty="0" err="1">
                <a:latin typeface="Bookman Old Style" panose="02050604050505020204" pitchFamily="18" charset="0"/>
              </a:rPr>
              <a:t>який</a:t>
            </a:r>
            <a:r>
              <a:rPr lang="ru-RU" sz="2000" dirty="0">
                <a:latin typeface="Bookman Old Style" panose="02050604050505020204" pitchFamily="18" charset="0"/>
              </a:rPr>
              <a:t> </a:t>
            </a:r>
            <a:r>
              <a:rPr lang="ru-RU" sz="2000" dirty="0" err="1">
                <a:latin typeface="Bookman Old Style" panose="02050604050505020204" pitchFamily="18" charset="0"/>
              </a:rPr>
              <a:t>виникає</a:t>
            </a:r>
            <a:r>
              <a:rPr lang="ru-RU" sz="2000" dirty="0">
                <a:latin typeface="Bookman Old Style" panose="02050604050505020204" pitchFamily="18" charset="0"/>
              </a:rPr>
              <a:t> через використання </a:t>
            </a:r>
            <a:r>
              <a:rPr lang="ru-RU" sz="2000" dirty="0" err="1">
                <a:latin typeface="Bookman Old Style" panose="02050604050505020204" pitchFamily="18" charset="0"/>
              </a:rPr>
              <a:t>ресурсів</a:t>
            </a:r>
            <a:r>
              <a:rPr lang="ru-RU" sz="2000" dirty="0">
                <a:latin typeface="Bookman Old Style" panose="02050604050505020204" pitchFamily="18" charset="0"/>
              </a:rPr>
              <a:t> </a:t>
            </a:r>
            <a:r>
              <a:rPr lang="ru-RU" sz="2000" dirty="0" err="1">
                <a:latin typeface="Bookman Old Style" panose="02050604050505020204" pitchFamily="18" charset="0"/>
              </a:rPr>
              <a:t>наукової</a:t>
            </a:r>
            <a:r>
              <a:rPr lang="ru-RU" sz="2000" dirty="0">
                <a:latin typeface="Bookman Old Style" panose="02050604050505020204" pitchFamily="18" charset="0"/>
              </a:rPr>
              <a:t> </a:t>
            </a:r>
            <a:r>
              <a:rPr lang="ru-RU" sz="2000" dirty="0" err="1">
                <a:latin typeface="Bookman Old Style" panose="02050604050505020204" pitchFamily="18" charset="0"/>
              </a:rPr>
              <a:t>організації</a:t>
            </a:r>
            <a:endParaRPr lang="uk-UA" sz="2000" dirty="0">
              <a:latin typeface="Bookman Old Style" panose="02050604050505020204" pitchFamily="18" charset="0"/>
            </a:endParaRPr>
          </a:p>
        </p:txBody>
      </p:sp>
      <p:sp>
        <p:nvSpPr>
          <p:cNvPr id="7" name="Округлений прямокутник 6"/>
          <p:cNvSpPr/>
          <p:nvPr/>
        </p:nvSpPr>
        <p:spPr bwMode="auto">
          <a:xfrm>
            <a:off x="1074562" y="4301650"/>
            <a:ext cx="7958399" cy="613471"/>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eaLnBrk="1" hangingPunct="1"/>
            <a:r>
              <a:rPr lang="ru-RU" sz="2000" dirty="0" err="1">
                <a:solidFill>
                  <a:schemeClr val="tx1"/>
                </a:solidFill>
                <a:latin typeface="Bookman Old Style" panose="02050604050505020204" pitchFamily="18" charset="0"/>
                <a:cs typeface="Times New Roman" panose="02020603050405020304" pitchFamily="18" charset="0"/>
              </a:rPr>
              <a:t>Конфлікт</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що</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виникає</a:t>
            </a:r>
            <a:r>
              <a:rPr lang="ru-RU" sz="2000" dirty="0">
                <a:solidFill>
                  <a:schemeClr val="tx1"/>
                </a:solidFill>
                <a:latin typeface="Bookman Old Style" panose="02050604050505020204" pitchFamily="18" charset="0"/>
                <a:cs typeface="Times New Roman" panose="02020603050405020304" pitchFamily="18" charset="0"/>
              </a:rPr>
              <a:t> через </a:t>
            </a:r>
            <a:r>
              <a:rPr lang="ru-RU" sz="2000" dirty="0" err="1">
                <a:solidFill>
                  <a:schemeClr val="tx1"/>
                </a:solidFill>
                <a:latin typeface="Bookman Old Style" panose="02050604050505020204" pitchFamily="18" charset="0"/>
                <a:cs typeface="Times New Roman" panose="02020603050405020304" pitchFamily="18" charset="0"/>
              </a:rPr>
              <a:t>матеріально-фінансові</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інтереси</a:t>
            </a:r>
            <a:endParaRPr kumimoji="0" lang="uk-UA" sz="2000" i="0" u="none" strike="noStrike" cap="none" normalizeH="0" baseline="0" dirty="0" smtClean="0">
              <a:ln>
                <a:noFill/>
              </a:ln>
              <a:solidFill>
                <a:schemeClr val="tx1"/>
              </a:solidFill>
              <a:effectLst/>
              <a:latin typeface="Bookman Old Style" panose="02050604050505020204" pitchFamily="18" charset="0"/>
              <a:cs typeface="Times New Roman" panose="02020603050405020304" pitchFamily="18" charset="0"/>
            </a:endParaRPr>
          </a:p>
        </p:txBody>
      </p:sp>
      <p:sp>
        <p:nvSpPr>
          <p:cNvPr id="8" name="Округлений прямокутник 7"/>
          <p:cNvSpPr/>
          <p:nvPr/>
        </p:nvSpPr>
        <p:spPr bwMode="auto">
          <a:xfrm>
            <a:off x="1050426" y="5030031"/>
            <a:ext cx="7971097" cy="771670"/>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just" eaLnBrk="1" hangingPunct="1"/>
            <a:r>
              <a:rPr lang="ru-RU" sz="2000" dirty="0" err="1">
                <a:solidFill>
                  <a:schemeClr val="tx1"/>
                </a:solidFill>
                <a:latin typeface="Bookman Old Style" panose="02050604050505020204" pitchFamily="18" charset="0"/>
                <a:cs typeface="Times New Roman" panose="02020603050405020304" pitchFamily="18" charset="0"/>
              </a:rPr>
              <a:t>Конфлікт</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інтересів</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що</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виникає</a:t>
            </a:r>
            <a:r>
              <a:rPr lang="ru-RU" sz="2000" dirty="0">
                <a:solidFill>
                  <a:schemeClr val="tx1"/>
                </a:solidFill>
                <a:latin typeface="Bookman Old Style" panose="02050604050505020204" pitchFamily="18" charset="0"/>
                <a:cs typeface="Times New Roman" panose="02020603050405020304" pitchFamily="18" charset="0"/>
              </a:rPr>
              <a:t> через </a:t>
            </a:r>
            <a:r>
              <a:rPr lang="ru-RU" sz="2000" dirty="0" err="1">
                <a:solidFill>
                  <a:schemeClr val="tx1"/>
                </a:solidFill>
                <a:latin typeface="Bookman Old Style" panose="02050604050505020204" pitchFamily="18" charset="0"/>
                <a:cs typeface="Times New Roman" panose="02020603050405020304" pitchFamily="18" charset="0"/>
              </a:rPr>
              <a:t>залучення</a:t>
            </a:r>
            <a:r>
              <a:rPr lang="ru-RU" sz="2000" dirty="0">
                <a:solidFill>
                  <a:schemeClr val="tx1"/>
                </a:solidFill>
                <a:latin typeface="Bookman Old Style" panose="02050604050505020204" pitchFamily="18" charset="0"/>
                <a:cs typeface="Times New Roman" panose="02020603050405020304" pitchFamily="18" charset="0"/>
              </a:rPr>
              <a:t> до діяльності поза основною </a:t>
            </a:r>
            <a:r>
              <a:rPr lang="ru-RU" sz="2000" dirty="0" err="1">
                <a:solidFill>
                  <a:schemeClr val="tx1"/>
                </a:solidFill>
                <a:latin typeface="Bookman Old Style" panose="02050604050505020204" pitchFamily="18" charset="0"/>
                <a:cs typeface="Times New Roman" panose="02020603050405020304" pitchFamily="18" charset="0"/>
              </a:rPr>
              <a:t>науковою</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організацією</a:t>
            </a:r>
            <a:endParaRPr kumimoji="0" lang="uk-UA" sz="2000" i="0" u="none" strike="noStrike" cap="none" normalizeH="0" baseline="0" dirty="0" smtClean="0">
              <a:ln>
                <a:noFill/>
              </a:ln>
              <a:solidFill>
                <a:schemeClr val="tx1"/>
              </a:solidFill>
              <a:effectLst/>
              <a:latin typeface="Bookman Old Style" panose="02050604050505020204" pitchFamily="18" charset="0"/>
              <a:cs typeface="Times New Roman" panose="02020603050405020304" pitchFamily="18" charset="0"/>
            </a:endParaRPr>
          </a:p>
        </p:txBody>
      </p:sp>
      <p:cxnSp>
        <p:nvCxnSpPr>
          <p:cNvPr id="16" name="Сполучна лінія уступом 15"/>
          <p:cNvCxnSpPr>
            <a:endCxn id="5" idx="1"/>
          </p:cNvCxnSpPr>
          <p:nvPr/>
        </p:nvCxnSpPr>
        <p:spPr bwMode="auto">
          <a:xfrm rot="16200000" flipH="1">
            <a:off x="-78584" y="1827732"/>
            <a:ext cx="1470551" cy="810342"/>
          </a:xfrm>
          <a:prstGeom prst="bentConnector2">
            <a:avLst/>
          </a:prstGeom>
          <a:ln>
            <a:headEnd type="none" w="med" len="med"/>
            <a:tailEnd type="triangle"/>
          </a:ln>
        </p:spPr>
        <p:style>
          <a:lnRef idx="2">
            <a:schemeClr val="dk1"/>
          </a:lnRef>
          <a:fillRef idx="0">
            <a:schemeClr val="dk1"/>
          </a:fillRef>
          <a:effectRef idx="1">
            <a:schemeClr val="dk1"/>
          </a:effectRef>
          <a:fontRef idx="minor">
            <a:schemeClr val="tx1"/>
          </a:fontRef>
        </p:style>
      </p:cxnSp>
      <p:cxnSp>
        <p:nvCxnSpPr>
          <p:cNvPr id="18" name="Сполучна лінія уступом 17"/>
          <p:cNvCxnSpPr>
            <a:stCxn id="6" idx="1"/>
            <a:endCxn id="7" idx="1"/>
          </p:cNvCxnSpPr>
          <p:nvPr/>
        </p:nvCxnSpPr>
        <p:spPr bwMode="auto">
          <a:xfrm rot="10800000" flipH="1" flipV="1">
            <a:off x="1061862" y="3822404"/>
            <a:ext cx="12700" cy="785981"/>
          </a:xfrm>
          <a:prstGeom prst="bentConnector3">
            <a:avLst>
              <a:gd name="adj1" fmla="val -6268969"/>
            </a:avLst>
          </a:prstGeom>
          <a:ln>
            <a:headEnd type="none" w="med" len="med"/>
            <a:tailEnd type="triangle"/>
          </a:ln>
        </p:spPr>
        <p:style>
          <a:lnRef idx="2">
            <a:schemeClr val="dk1"/>
          </a:lnRef>
          <a:fillRef idx="0">
            <a:schemeClr val="dk1"/>
          </a:fillRef>
          <a:effectRef idx="1">
            <a:schemeClr val="dk1"/>
          </a:effectRef>
          <a:fontRef idx="minor">
            <a:schemeClr val="tx1"/>
          </a:fontRef>
        </p:style>
      </p:cxnSp>
      <p:cxnSp>
        <p:nvCxnSpPr>
          <p:cNvPr id="20" name="Сполучна лінія уступом 19"/>
          <p:cNvCxnSpPr>
            <a:stCxn id="5" idx="1"/>
            <a:endCxn id="6" idx="1"/>
          </p:cNvCxnSpPr>
          <p:nvPr/>
        </p:nvCxnSpPr>
        <p:spPr bwMode="auto">
          <a:xfrm rot="10800000" flipV="1">
            <a:off x="1061862" y="2968179"/>
            <a:ext cx="12700" cy="854226"/>
          </a:xfrm>
          <a:prstGeom prst="bentConnector3">
            <a:avLst>
              <a:gd name="adj1" fmla="val 6393102"/>
            </a:avLst>
          </a:prstGeom>
          <a:ln>
            <a:headEnd type="none" w="med" len="med"/>
            <a:tailEnd type="triangle"/>
          </a:ln>
        </p:spPr>
        <p:style>
          <a:lnRef idx="2">
            <a:schemeClr val="dk1"/>
          </a:lnRef>
          <a:fillRef idx="0">
            <a:schemeClr val="dk1"/>
          </a:fillRef>
          <a:effectRef idx="1">
            <a:schemeClr val="dk1"/>
          </a:effectRef>
          <a:fontRef idx="minor">
            <a:schemeClr val="tx1"/>
          </a:fontRef>
        </p:style>
      </p:cxnSp>
      <p:sp>
        <p:nvSpPr>
          <p:cNvPr id="9" name="Прямокутник 8"/>
          <p:cNvSpPr/>
          <p:nvPr/>
        </p:nvSpPr>
        <p:spPr>
          <a:xfrm>
            <a:off x="0" y="-108747"/>
            <a:ext cx="9144000" cy="1015663"/>
          </a:xfrm>
          <a:prstGeom prst="rect">
            <a:avLst/>
          </a:prstGeom>
        </p:spPr>
        <p:txBody>
          <a:bodyPr wrap="square">
            <a:spAutoFit/>
          </a:bodyPr>
          <a:lstStyle/>
          <a:p>
            <a:pPr algn="ctr"/>
            <a:r>
              <a:rPr lang="ru-RU" sz="3000" dirty="0" err="1" smtClean="0">
                <a:latin typeface="Bookman Old Style" panose="02050604050505020204" pitchFamily="18" charset="0"/>
              </a:rPr>
              <a:t>Типи</a:t>
            </a:r>
            <a:r>
              <a:rPr lang="ru-RU" sz="3000" dirty="0" smtClean="0">
                <a:latin typeface="Bookman Old Style" panose="02050604050505020204" pitchFamily="18" charset="0"/>
              </a:rPr>
              <a:t> </a:t>
            </a:r>
            <a:r>
              <a:rPr lang="ru-RU" sz="3000" dirty="0" err="1" smtClean="0">
                <a:latin typeface="Bookman Old Style" panose="02050604050505020204" pitchFamily="18" charset="0"/>
              </a:rPr>
              <a:t>конфліктів</a:t>
            </a:r>
            <a:r>
              <a:rPr lang="ru-RU" sz="3000" dirty="0" smtClean="0">
                <a:latin typeface="Bookman Old Style" panose="02050604050505020204" pitchFamily="18" charset="0"/>
              </a:rPr>
              <a:t> </a:t>
            </a:r>
            <a:r>
              <a:rPr lang="ru-RU" sz="3000" dirty="0" err="1" smtClean="0">
                <a:latin typeface="Bookman Old Style" panose="02050604050505020204" pitchFamily="18" charset="0"/>
              </a:rPr>
              <a:t>інтересів</a:t>
            </a:r>
            <a:r>
              <a:rPr lang="ru-RU" sz="3000" dirty="0" smtClean="0">
                <a:latin typeface="Bookman Old Style" panose="02050604050505020204" pitchFamily="18" charset="0"/>
              </a:rPr>
              <a:t> у </a:t>
            </a:r>
            <a:r>
              <a:rPr lang="ru-RU" sz="3000" dirty="0" err="1" smtClean="0">
                <a:latin typeface="Bookman Old Style" panose="02050604050505020204" pitchFamily="18" charset="0"/>
              </a:rPr>
              <a:t>науковій</a:t>
            </a:r>
            <a:r>
              <a:rPr lang="ru-RU" sz="3000" dirty="0" smtClean="0">
                <a:latin typeface="Bookman Old Style" panose="02050604050505020204" pitchFamily="18" charset="0"/>
              </a:rPr>
              <a:t> діяльності</a:t>
            </a:r>
            <a:endParaRPr lang="uk-UA" sz="3000" dirty="0">
              <a:latin typeface="Bookman Old Style" panose="02050604050505020204" pitchFamily="18" charset="0"/>
            </a:endParaRPr>
          </a:p>
        </p:txBody>
      </p:sp>
      <p:sp>
        <p:nvSpPr>
          <p:cNvPr id="14" name="Округлений прямокутник 13"/>
          <p:cNvSpPr/>
          <p:nvPr/>
        </p:nvSpPr>
        <p:spPr bwMode="auto">
          <a:xfrm>
            <a:off x="1061863" y="5920174"/>
            <a:ext cx="7971097" cy="394286"/>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just" eaLnBrk="1" hangingPunct="1"/>
            <a:r>
              <a:rPr lang="ru-RU" sz="2000" dirty="0" err="1">
                <a:solidFill>
                  <a:schemeClr val="tx1"/>
                </a:solidFill>
                <a:latin typeface="Bookman Old Style" panose="02050604050505020204" pitchFamily="18" charset="0"/>
                <a:cs typeface="Times New Roman" panose="02020603050405020304" pitchFamily="18" charset="0"/>
              </a:rPr>
              <a:t>Конфлікт</a:t>
            </a:r>
            <a:r>
              <a:rPr lang="ru-RU" sz="2000" dirty="0">
                <a:solidFill>
                  <a:schemeClr val="tx1"/>
                </a:solidFill>
                <a:latin typeface="Bookman Old Style" panose="02050604050505020204" pitchFamily="18" charset="0"/>
                <a:cs typeface="Times New Roman" panose="02020603050405020304" pitchFamily="18" charset="0"/>
              </a:rPr>
              <a:t> </a:t>
            </a:r>
            <a:r>
              <a:rPr lang="ru-RU" sz="2000" dirty="0" err="1">
                <a:solidFill>
                  <a:schemeClr val="tx1"/>
                </a:solidFill>
                <a:latin typeface="Bookman Old Style" panose="02050604050505020204" pitchFamily="18" charset="0"/>
                <a:cs typeface="Times New Roman" panose="02020603050405020304" pitchFamily="18" charset="0"/>
              </a:rPr>
              <a:t>зобов’язань</a:t>
            </a:r>
            <a:r>
              <a:rPr lang="ru-RU" sz="2000" dirty="0">
                <a:solidFill>
                  <a:schemeClr val="tx1"/>
                </a:solidFill>
                <a:latin typeface="Bookman Old Style" panose="02050604050505020204" pitchFamily="18" charset="0"/>
                <a:cs typeface="Times New Roman" panose="02020603050405020304" pitchFamily="18" charset="0"/>
              </a:rPr>
              <a:t> </a:t>
            </a:r>
            <a:endParaRPr kumimoji="0" lang="uk-UA" sz="2000" i="0" u="none" strike="noStrike" cap="none" normalizeH="0" baseline="0" dirty="0" smtClean="0">
              <a:ln>
                <a:noFill/>
              </a:ln>
              <a:solidFill>
                <a:schemeClr val="tx1"/>
              </a:solidFill>
              <a:effectLst/>
              <a:latin typeface="Bookman Old Style" panose="02050604050505020204" pitchFamily="18" charset="0"/>
              <a:cs typeface="Times New Roman" panose="02020603050405020304" pitchFamily="18" charset="0"/>
            </a:endParaRPr>
          </a:p>
        </p:txBody>
      </p:sp>
      <p:cxnSp>
        <p:nvCxnSpPr>
          <p:cNvPr id="24" name="Сполучна лінія уступом 23"/>
          <p:cNvCxnSpPr>
            <a:stCxn id="7" idx="1"/>
            <a:endCxn id="14" idx="1"/>
          </p:cNvCxnSpPr>
          <p:nvPr/>
        </p:nvCxnSpPr>
        <p:spPr bwMode="auto">
          <a:xfrm rot="10800000" flipV="1">
            <a:off x="1061864" y="4608385"/>
            <a:ext cx="12699" cy="1508931"/>
          </a:xfrm>
          <a:prstGeom prst="bentConnector3">
            <a:avLst>
              <a:gd name="adj1" fmla="val 6369454"/>
            </a:avLst>
          </a:prstGeom>
          <a:ln>
            <a:headEnd type="none" w="med" len="med"/>
            <a:tailEnd type="triangle"/>
          </a:ln>
        </p:spPr>
        <p:style>
          <a:lnRef idx="2">
            <a:schemeClr val="dk1"/>
          </a:lnRef>
          <a:fillRef idx="0">
            <a:schemeClr val="dk1"/>
          </a:fillRef>
          <a:effectRef idx="1">
            <a:schemeClr val="dk1"/>
          </a:effectRef>
          <a:fontRef idx="minor">
            <a:schemeClr val="tx1"/>
          </a:fontRef>
        </p:style>
      </p:cxnSp>
      <p:sp>
        <p:nvSpPr>
          <p:cNvPr id="3" name="Округлений прямокутник 2"/>
          <p:cNvSpPr/>
          <p:nvPr/>
        </p:nvSpPr>
        <p:spPr bwMode="auto">
          <a:xfrm>
            <a:off x="89756" y="1244719"/>
            <a:ext cx="8964488" cy="505820"/>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800" b="1" i="0" u="none" strike="noStrike" cap="none" normalizeH="0" baseline="0" dirty="0" smtClean="0">
                <a:ln>
                  <a:noFill/>
                </a:ln>
                <a:solidFill>
                  <a:schemeClr val="tx1"/>
                </a:solidFill>
                <a:effectLst/>
                <a:latin typeface="Bookman Old Style" panose="02050604050505020204" pitchFamily="18" charset="0"/>
                <a:cs typeface="Times New Roman" panose="02020603050405020304" pitchFamily="18" charset="0"/>
              </a:rPr>
              <a:t>ТИПИ КОНФЛІКТІВ</a:t>
            </a:r>
          </a:p>
        </p:txBody>
      </p:sp>
      <p:cxnSp>
        <p:nvCxnSpPr>
          <p:cNvPr id="37" name="Сполучна лінія уступом 36"/>
          <p:cNvCxnSpPr>
            <a:stCxn id="7" idx="1"/>
            <a:endCxn id="8" idx="1"/>
          </p:cNvCxnSpPr>
          <p:nvPr/>
        </p:nvCxnSpPr>
        <p:spPr bwMode="auto">
          <a:xfrm rot="10800000" flipV="1">
            <a:off x="1050426" y="4608386"/>
            <a:ext cx="24136" cy="807480"/>
          </a:xfrm>
          <a:prstGeom prst="bentConnector3">
            <a:avLst>
              <a:gd name="adj1" fmla="val 3333315"/>
            </a:avLst>
          </a:prstGeom>
          <a:ln>
            <a:headEnd type="none" w="med" len="med"/>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554690019"/>
      </p:ext>
    </p:extLst>
  </p:cSld>
  <p:clrMapOvr>
    <a:masterClrMapping/>
  </p:clrMapOvr>
  <p:transition>
    <p:strips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228600"/>
            <a:ext cx="8353425" cy="563563"/>
          </a:xfrm>
        </p:spPr>
        <p:txBody>
          <a:bodyPr/>
          <a:lstStyle/>
          <a:p>
            <a:pPr algn="ctr">
              <a:defRPr/>
            </a:pPr>
            <a:r>
              <a:rPr lang="uk-UA" sz="5000" i="0" dirty="0" smtClean="0">
                <a:solidFill>
                  <a:schemeClr val="accent4">
                    <a:lumMod val="50000"/>
                  </a:schemeClr>
                </a:solidFill>
                <a:latin typeface="Bookman Old Style" panose="02050604050505020204" pitchFamily="18" charset="0"/>
              </a:rPr>
              <a:t>ЗМІСТ</a:t>
            </a:r>
            <a:endParaRPr lang="uk-UA" sz="5000" i="0" dirty="0">
              <a:solidFill>
                <a:schemeClr val="accent4">
                  <a:lumMod val="50000"/>
                </a:schemeClr>
              </a:solidFill>
              <a:latin typeface="Bookman Old Style" panose="02050604050505020204" pitchFamily="18" charset="0"/>
            </a:endParaRPr>
          </a:p>
        </p:txBody>
      </p:sp>
      <p:sp>
        <p:nvSpPr>
          <p:cNvPr id="3" name="Місце для вмісту 2"/>
          <p:cNvSpPr>
            <a:spLocks noGrp="1"/>
          </p:cNvSpPr>
          <p:nvPr>
            <p:ph idx="1"/>
          </p:nvPr>
        </p:nvSpPr>
        <p:spPr>
          <a:xfrm>
            <a:off x="0" y="1196752"/>
            <a:ext cx="9117176" cy="5472608"/>
          </a:xfrm>
        </p:spPr>
        <p:txBody>
          <a:bodyPr/>
          <a:lstStyle/>
          <a:p>
            <a:pPr marL="0" indent="0" defTabSz="269875">
              <a:lnSpc>
                <a:spcPct val="90000"/>
              </a:lnSpc>
              <a:spcBef>
                <a:spcPts val="0"/>
              </a:spcBef>
              <a:spcAft>
                <a:spcPts val="0"/>
              </a:spcAft>
              <a:buClr>
                <a:schemeClr val="accent1"/>
              </a:buClr>
              <a:buNone/>
              <a:defRPr/>
            </a:pPr>
            <a:r>
              <a:rPr lang="ru-RU" sz="3600" spc="-40" dirty="0" smtClean="0">
                <a:solidFill>
                  <a:schemeClr val="accent4">
                    <a:lumMod val="75000"/>
                  </a:schemeClr>
                </a:solidFill>
                <a:latin typeface="Bookman Old Style" panose="02050604050505020204" pitchFamily="18" charset="0"/>
              </a:rPr>
              <a:t>1</a:t>
            </a:r>
            <a:r>
              <a:rPr lang="ru-RU" sz="3600" spc="-40" dirty="0">
                <a:solidFill>
                  <a:schemeClr val="accent4">
                    <a:lumMod val="75000"/>
                  </a:schemeClr>
                </a:solidFill>
                <a:latin typeface="Bookman Old Style" panose="02050604050505020204" pitchFamily="18" charset="0"/>
              </a:rPr>
              <a:t>.	</a:t>
            </a:r>
            <a:r>
              <a:rPr lang="uk-UA" sz="3600" spc="-40" dirty="0" smtClean="0">
                <a:solidFill>
                  <a:schemeClr val="accent4">
                    <a:lumMod val="75000"/>
                  </a:schemeClr>
                </a:solidFill>
                <a:latin typeface="Bookman Old Style" panose="02050604050505020204" pitchFamily="18" charset="0"/>
              </a:rPr>
              <a:t>Поняття та основні складові етики наукової діяльності</a:t>
            </a:r>
          </a:p>
          <a:p>
            <a:pPr marL="0" indent="0" defTabSz="269875">
              <a:lnSpc>
                <a:spcPct val="90000"/>
              </a:lnSpc>
              <a:spcBef>
                <a:spcPts val="0"/>
              </a:spcBef>
              <a:spcAft>
                <a:spcPts val="0"/>
              </a:spcAft>
              <a:buClr>
                <a:schemeClr val="accent1"/>
              </a:buClr>
              <a:buNone/>
              <a:defRPr/>
            </a:pPr>
            <a:endParaRPr lang="uk-UA" sz="3600" spc="-40" dirty="0" smtClean="0">
              <a:solidFill>
                <a:schemeClr val="accent4">
                  <a:lumMod val="75000"/>
                </a:schemeClr>
              </a:solidFill>
              <a:latin typeface="Bookman Old Style" panose="02050604050505020204" pitchFamily="18" charset="0"/>
            </a:endParaRPr>
          </a:p>
          <a:p>
            <a:pPr marL="0" indent="0" defTabSz="269875">
              <a:lnSpc>
                <a:spcPct val="90000"/>
              </a:lnSpc>
              <a:spcBef>
                <a:spcPts val="0"/>
              </a:spcBef>
              <a:spcAft>
                <a:spcPts val="0"/>
              </a:spcAft>
              <a:buClr>
                <a:schemeClr val="accent1"/>
              </a:buClr>
              <a:buNone/>
              <a:defRPr/>
            </a:pPr>
            <a:r>
              <a:rPr lang="ru-RU" sz="3600" spc="-40" dirty="0" smtClean="0">
                <a:solidFill>
                  <a:schemeClr val="accent4">
                    <a:lumMod val="75000"/>
                  </a:schemeClr>
                </a:solidFill>
                <a:latin typeface="Bookman Old Style" panose="02050604050505020204" pitchFamily="18" charset="0"/>
              </a:rPr>
              <a:t>2</a:t>
            </a:r>
            <a:r>
              <a:rPr lang="ru-RU" sz="3600" spc="-40" dirty="0">
                <a:solidFill>
                  <a:schemeClr val="accent4">
                    <a:lumMod val="75000"/>
                  </a:schemeClr>
                </a:solidFill>
                <a:latin typeface="Bookman Old Style" panose="02050604050505020204" pitchFamily="18" charset="0"/>
              </a:rPr>
              <a:t>.	</a:t>
            </a:r>
            <a:r>
              <a:rPr lang="uk-UA" sz="3600" spc="-40" dirty="0" smtClean="0">
                <a:solidFill>
                  <a:schemeClr val="accent4">
                    <a:lumMod val="75000"/>
                  </a:schemeClr>
                </a:solidFill>
                <a:latin typeface="Bookman Old Style" panose="02050604050505020204" pitchFamily="18" charset="0"/>
              </a:rPr>
              <a:t>Основні принципи та норми етики науки</a:t>
            </a:r>
          </a:p>
          <a:p>
            <a:pPr marL="0" indent="0" defTabSz="269875">
              <a:lnSpc>
                <a:spcPct val="90000"/>
              </a:lnSpc>
              <a:spcBef>
                <a:spcPts val="0"/>
              </a:spcBef>
              <a:spcAft>
                <a:spcPts val="0"/>
              </a:spcAft>
              <a:buClr>
                <a:schemeClr val="accent1"/>
              </a:buClr>
              <a:buNone/>
              <a:defRPr/>
            </a:pPr>
            <a:endParaRPr lang="uk-UA" sz="3600" spc="-40" dirty="0" smtClean="0">
              <a:solidFill>
                <a:schemeClr val="accent4">
                  <a:lumMod val="75000"/>
                </a:schemeClr>
              </a:solidFill>
              <a:latin typeface="Bookman Old Style" panose="02050604050505020204" pitchFamily="18" charset="0"/>
            </a:endParaRPr>
          </a:p>
          <a:p>
            <a:pPr marL="0" indent="0" defTabSz="269875">
              <a:lnSpc>
                <a:spcPct val="90000"/>
              </a:lnSpc>
              <a:spcBef>
                <a:spcPts val="0"/>
              </a:spcBef>
              <a:spcAft>
                <a:spcPts val="0"/>
              </a:spcAft>
              <a:buClr>
                <a:schemeClr val="accent1"/>
              </a:buClr>
              <a:buNone/>
              <a:defRPr/>
            </a:pPr>
            <a:r>
              <a:rPr lang="ru-RU" sz="3600" spc="-40" dirty="0" smtClean="0">
                <a:solidFill>
                  <a:schemeClr val="accent4">
                    <a:lumMod val="75000"/>
                  </a:schemeClr>
                </a:solidFill>
                <a:latin typeface="Bookman Old Style" panose="02050604050505020204" pitchFamily="18" charset="0"/>
              </a:rPr>
              <a:t>3</a:t>
            </a:r>
            <a:r>
              <a:rPr lang="ru-RU" sz="3600" spc="-40" dirty="0">
                <a:solidFill>
                  <a:schemeClr val="accent4">
                    <a:lumMod val="75000"/>
                  </a:schemeClr>
                </a:solidFill>
                <a:latin typeface="Bookman Old Style" panose="02050604050505020204" pitchFamily="18" charset="0"/>
              </a:rPr>
              <a:t>.	</a:t>
            </a:r>
            <a:r>
              <a:rPr lang="uk-UA" sz="3600" spc="-40" dirty="0" smtClean="0">
                <a:solidFill>
                  <a:schemeClr val="accent4">
                    <a:lumMod val="75000"/>
                  </a:schemeClr>
                </a:solidFill>
                <a:latin typeface="Bookman Old Style" panose="02050604050505020204" pitchFamily="18" charset="0"/>
              </a:rPr>
              <a:t>Практичне використання етичних принципів у науковій діяльності студентів</a:t>
            </a:r>
          </a:p>
          <a:p>
            <a:pPr marL="0" indent="0" defTabSz="269875">
              <a:lnSpc>
                <a:spcPct val="90000"/>
              </a:lnSpc>
              <a:spcBef>
                <a:spcPts val="0"/>
              </a:spcBef>
              <a:spcAft>
                <a:spcPts val="0"/>
              </a:spcAft>
              <a:buClr>
                <a:schemeClr val="accent1"/>
              </a:buClr>
              <a:buNone/>
              <a:defRPr/>
            </a:pPr>
            <a:endParaRPr lang="uk-UA" sz="3600" spc="-40" dirty="0" smtClean="0">
              <a:solidFill>
                <a:schemeClr val="accent4">
                  <a:lumMod val="75000"/>
                </a:schemeClr>
              </a:solidFill>
              <a:latin typeface="Bookman Old Style" panose="02050604050505020204" pitchFamily="18" charset="0"/>
            </a:endParaRPr>
          </a:p>
          <a:p>
            <a:pPr marL="0" indent="0" defTabSz="269875">
              <a:lnSpc>
                <a:spcPct val="90000"/>
              </a:lnSpc>
              <a:spcBef>
                <a:spcPts val="0"/>
              </a:spcBef>
              <a:spcAft>
                <a:spcPts val="0"/>
              </a:spcAft>
              <a:buClr>
                <a:schemeClr val="accent1"/>
              </a:buClr>
              <a:buNone/>
              <a:defRPr/>
            </a:pPr>
            <a:r>
              <a:rPr lang="uk-UA" sz="3600" spc="-40" dirty="0" smtClean="0">
                <a:solidFill>
                  <a:schemeClr val="accent4">
                    <a:lumMod val="75000"/>
                  </a:schemeClr>
                </a:solidFill>
                <a:latin typeface="Bookman Old Style" panose="02050604050505020204" pitchFamily="18" charset="0"/>
              </a:rPr>
              <a:t>4. Плагіат та засоби його пошуку</a:t>
            </a:r>
          </a:p>
          <a:p>
            <a:pPr marL="0" indent="0" defTabSz="269875">
              <a:spcBef>
                <a:spcPts val="0"/>
              </a:spcBef>
              <a:spcAft>
                <a:spcPts val="0"/>
              </a:spcAft>
              <a:buClr>
                <a:schemeClr val="accent1"/>
              </a:buClr>
              <a:buNone/>
              <a:defRPr/>
            </a:pPr>
            <a:endParaRPr lang="ru-RU" sz="3600" spc="-40" dirty="0">
              <a:solidFill>
                <a:schemeClr val="accent4">
                  <a:lumMod val="75000"/>
                </a:schemeClr>
              </a:solidFill>
              <a:latin typeface="Bookman Old Style" panose="02050604050505020204" pitchFamily="18" charset="0"/>
            </a:endParaRPr>
          </a:p>
          <a:p>
            <a:pPr marL="0" indent="0" defTabSz="390525">
              <a:spcBef>
                <a:spcPts val="0"/>
              </a:spcBef>
              <a:spcAft>
                <a:spcPts val="0"/>
              </a:spcAft>
              <a:buClr>
                <a:schemeClr val="accent1"/>
              </a:buClr>
              <a:buNone/>
              <a:defRPr/>
            </a:pPr>
            <a:endParaRPr lang="ru-RU" sz="3600" spc="-40" dirty="0">
              <a:solidFill>
                <a:schemeClr val="accent4">
                  <a:lumMod val="75000"/>
                </a:schemeClr>
              </a:solidFill>
              <a:latin typeface="Bookman Old Style" panose="02050604050505020204" pitchFamily="18" charset="0"/>
            </a:endParaRPr>
          </a:p>
          <a:p>
            <a:pPr marL="0" indent="0">
              <a:spcBef>
                <a:spcPts val="0"/>
              </a:spcBef>
              <a:spcAft>
                <a:spcPts val="0"/>
              </a:spcAft>
              <a:buClr>
                <a:schemeClr val="accent1"/>
              </a:buClr>
              <a:buFont typeface="Wingdings" panose="05000000000000000000" pitchFamily="2" charset="2"/>
              <a:buNone/>
              <a:defRPr/>
            </a:pPr>
            <a:endParaRPr lang="uk-UA" sz="3600" spc="-40" dirty="0" smtClean="0">
              <a:solidFill>
                <a:schemeClr val="accent4">
                  <a:lumMod val="75000"/>
                </a:schemeClr>
              </a:solidFill>
              <a:latin typeface="Bookman Old Style" panose="02050604050505020204" pitchFamily="18" charset="0"/>
            </a:endParaRPr>
          </a:p>
        </p:txBody>
      </p:sp>
    </p:spTree>
  </p:cSld>
  <p:clrMapOvr>
    <a:masterClrMapping/>
  </p:clrMapOvr>
  <p:transition>
    <p:strips dir="l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0" y="-99392"/>
            <a:ext cx="9144000" cy="523220"/>
          </a:xfrm>
          <a:prstGeom prst="rect">
            <a:avLst/>
          </a:prstGeom>
        </p:spPr>
        <p:txBody>
          <a:bodyPr wrap="square">
            <a:spAutoFit/>
          </a:bodyPr>
          <a:lstStyle/>
          <a:p>
            <a:pPr algn="ctr"/>
            <a:endParaRPr lang="uk-UA" sz="2800" dirty="0">
              <a:latin typeface="Bookman Old Style" panose="02050604050505020204" pitchFamily="18" charset="0"/>
            </a:endParaRPr>
          </a:p>
        </p:txBody>
      </p:sp>
      <p:sp>
        <p:nvSpPr>
          <p:cNvPr id="6" name="Округлений прямокутник 5"/>
          <p:cNvSpPr/>
          <p:nvPr/>
        </p:nvSpPr>
        <p:spPr bwMode="auto">
          <a:xfrm>
            <a:off x="283568" y="3431734"/>
            <a:ext cx="2696343" cy="1869473"/>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i="0" u="none" strike="noStrike" cap="none" normalizeH="0" baseline="0" dirty="0" smtClean="0">
                <a:ln>
                  <a:noFill/>
                </a:ln>
                <a:solidFill>
                  <a:schemeClr val="tx1"/>
                </a:solidFill>
                <a:effectLst/>
                <a:latin typeface="Bookman Old Style" panose="02050604050505020204" pitchFamily="18" charset="0"/>
              </a:rPr>
              <a:t>Норми, що регулюють повсякденну наукову діяльність</a:t>
            </a:r>
          </a:p>
        </p:txBody>
      </p:sp>
      <p:sp>
        <p:nvSpPr>
          <p:cNvPr id="7" name="Округлений прямокутник 6"/>
          <p:cNvSpPr/>
          <p:nvPr/>
        </p:nvSpPr>
        <p:spPr bwMode="auto">
          <a:xfrm>
            <a:off x="3255609" y="3431735"/>
            <a:ext cx="2972573" cy="1869472"/>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i="0" u="none" strike="noStrike" cap="none" normalizeH="0" baseline="0" dirty="0" smtClean="0">
                <a:ln>
                  <a:noFill/>
                </a:ln>
                <a:solidFill>
                  <a:schemeClr val="tx1"/>
                </a:solidFill>
                <a:effectLst/>
                <a:latin typeface="Bookman Old Style" panose="02050604050505020204" pitchFamily="18" charset="0"/>
              </a:rPr>
              <a:t>Норми, що регулюють стосунки між колегами і співробітниками</a:t>
            </a:r>
          </a:p>
        </p:txBody>
      </p:sp>
      <p:sp>
        <p:nvSpPr>
          <p:cNvPr id="8" name="Округлений прямокутник 7"/>
          <p:cNvSpPr/>
          <p:nvPr/>
        </p:nvSpPr>
        <p:spPr bwMode="auto">
          <a:xfrm>
            <a:off x="6500190" y="3431735"/>
            <a:ext cx="2432785" cy="1869472"/>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i="0" u="none" strike="noStrike" cap="none" normalizeH="0" baseline="0" dirty="0" smtClean="0">
                <a:ln>
                  <a:noFill/>
                </a:ln>
                <a:solidFill>
                  <a:schemeClr val="tx1"/>
                </a:solidFill>
                <a:effectLst/>
                <a:latin typeface="Bookman Old Style" panose="02050604050505020204" pitchFamily="18" charset="0"/>
              </a:rPr>
              <a:t>Норми, що регулюють публікацію результатів</a:t>
            </a:r>
          </a:p>
        </p:txBody>
      </p:sp>
      <p:cxnSp>
        <p:nvCxnSpPr>
          <p:cNvPr id="10" name="Сполучна лінія уступом 9"/>
          <p:cNvCxnSpPr>
            <a:stCxn id="5" idx="2"/>
            <a:endCxn id="6" idx="0"/>
          </p:cNvCxnSpPr>
          <p:nvPr/>
        </p:nvCxnSpPr>
        <p:spPr bwMode="auto">
          <a:xfrm rot="5400000">
            <a:off x="2686457" y="1510187"/>
            <a:ext cx="866831" cy="2976264"/>
          </a:xfrm>
          <a:prstGeom prst="bentConnector3">
            <a:avLst>
              <a:gd name="adj1" fmla="val -9936"/>
            </a:avLst>
          </a:prstGeom>
          <a:ln>
            <a:headEnd type="none" w="med" len="med"/>
            <a:tailEnd type="triangle"/>
          </a:ln>
        </p:spPr>
        <p:style>
          <a:lnRef idx="2">
            <a:schemeClr val="dk1"/>
          </a:lnRef>
          <a:fillRef idx="0">
            <a:schemeClr val="dk1"/>
          </a:fillRef>
          <a:effectRef idx="1">
            <a:schemeClr val="dk1"/>
          </a:effectRef>
          <a:fontRef idx="minor">
            <a:schemeClr val="tx1"/>
          </a:fontRef>
        </p:style>
      </p:cxnSp>
      <p:cxnSp>
        <p:nvCxnSpPr>
          <p:cNvPr id="12" name="Сполучна лінія уступом 11"/>
          <p:cNvCxnSpPr/>
          <p:nvPr/>
        </p:nvCxnSpPr>
        <p:spPr bwMode="auto">
          <a:xfrm rot="5400000">
            <a:off x="4172611" y="2996342"/>
            <a:ext cx="866831" cy="3956"/>
          </a:xfrm>
          <a:prstGeom prst="bentConnector3">
            <a:avLst>
              <a:gd name="adj1" fmla="val -7720"/>
            </a:avLst>
          </a:prstGeom>
          <a:ln>
            <a:headEnd type="none" w="med" len="med"/>
            <a:tailEnd type="triangle"/>
          </a:ln>
        </p:spPr>
        <p:style>
          <a:lnRef idx="2">
            <a:schemeClr val="accent4"/>
          </a:lnRef>
          <a:fillRef idx="0">
            <a:schemeClr val="accent4"/>
          </a:fillRef>
          <a:effectRef idx="1">
            <a:schemeClr val="accent4"/>
          </a:effectRef>
          <a:fontRef idx="minor">
            <a:schemeClr val="tx1"/>
          </a:fontRef>
        </p:style>
      </p:cxnSp>
      <p:cxnSp>
        <p:nvCxnSpPr>
          <p:cNvPr id="18" name="Сполучна лінія уступом 17"/>
          <p:cNvCxnSpPr>
            <a:stCxn id="5" idx="2"/>
            <a:endCxn id="8" idx="0"/>
          </p:cNvCxnSpPr>
          <p:nvPr/>
        </p:nvCxnSpPr>
        <p:spPr bwMode="auto">
          <a:xfrm rot="16200000" flipH="1">
            <a:off x="5660877" y="1512031"/>
            <a:ext cx="866831" cy="2972576"/>
          </a:xfrm>
          <a:prstGeom prst="bentConnector3">
            <a:avLst>
              <a:gd name="adj1" fmla="val -9936"/>
            </a:avLst>
          </a:prstGeom>
          <a:ln>
            <a:headEnd type="none" w="med" len="med"/>
            <a:tailEnd type="triangle"/>
          </a:ln>
        </p:spPr>
        <p:style>
          <a:lnRef idx="2">
            <a:schemeClr val="dk1"/>
          </a:lnRef>
          <a:fillRef idx="0">
            <a:schemeClr val="dk1"/>
          </a:fillRef>
          <a:effectRef idx="1">
            <a:schemeClr val="dk1"/>
          </a:effectRef>
          <a:fontRef idx="minor">
            <a:schemeClr val="tx1"/>
          </a:fontRef>
        </p:style>
      </p:cxnSp>
      <p:sp>
        <p:nvSpPr>
          <p:cNvPr id="5" name="Округлений прямокутник 4"/>
          <p:cNvSpPr/>
          <p:nvPr/>
        </p:nvSpPr>
        <p:spPr bwMode="auto">
          <a:xfrm>
            <a:off x="251520" y="1988840"/>
            <a:ext cx="8712968" cy="576064"/>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sz="3200" b="1" dirty="0" smtClean="0">
                <a:solidFill>
                  <a:schemeClr val="tx1"/>
                </a:solidFill>
                <a:latin typeface="Bookman Old Style" panose="02050604050505020204" pitchFamily="18" charset="0"/>
              </a:rPr>
              <a:t>Складові наукової етики</a:t>
            </a:r>
            <a:endParaRPr kumimoji="0" lang="uk-UA" sz="3200" b="1" i="0" u="none" strike="noStrike" cap="none" normalizeH="0" baseline="0" dirty="0" smtClean="0">
              <a:ln>
                <a:noFill/>
              </a:ln>
              <a:solidFill>
                <a:schemeClr val="tx1"/>
              </a:solidFill>
              <a:effectLst/>
              <a:latin typeface="Bookman Old Style" panose="02050604050505020204" pitchFamily="18" charset="0"/>
            </a:endParaRPr>
          </a:p>
        </p:txBody>
      </p:sp>
    </p:spTree>
    <p:extLst>
      <p:ext uri="{BB962C8B-B14F-4D97-AF65-F5344CB8AC3E}">
        <p14:creationId xmlns:p14="http://schemas.microsoft.com/office/powerpoint/2010/main" val="2260611189"/>
      </p:ext>
    </p:extLst>
  </p:cSld>
  <p:clrMapOvr>
    <a:masterClrMapping/>
  </p:clrMapOvr>
  <p:transition>
    <p:strips dir="l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07504" y="-171400"/>
            <a:ext cx="9144000" cy="1077218"/>
          </a:xfrm>
          <a:prstGeom prst="rect">
            <a:avLst/>
          </a:prstGeom>
        </p:spPr>
        <p:txBody>
          <a:bodyPr wrap="square">
            <a:spAutoFit/>
          </a:bodyPr>
          <a:lstStyle/>
          <a:p>
            <a:pPr algn="ctr"/>
            <a:r>
              <a:rPr lang="ru-RU" sz="3200" dirty="0" err="1" smtClean="0">
                <a:latin typeface="Bookman Old Style" panose="02050604050505020204" pitchFamily="18" charset="0"/>
              </a:rPr>
              <a:t>Етичні</a:t>
            </a:r>
            <a:r>
              <a:rPr lang="ru-RU" sz="3200" dirty="0" smtClean="0">
                <a:latin typeface="Bookman Old Style" panose="02050604050505020204" pitchFamily="18" charset="0"/>
              </a:rPr>
              <a:t> принципи </a:t>
            </a:r>
            <a:r>
              <a:rPr lang="ru-RU" sz="3200" dirty="0" err="1" smtClean="0">
                <a:latin typeface="Bookman Old Style" panose="02050604050505020204" pitchFamily="18" charset="0"/>
              </a:rPr>
              <a:t>наукової</a:t>
            </a:r>
            <a:r>
              <a:rPr lang="ru-RU" sz="3200" dirty="0" smtClean="0">
                <a:latin typeface="Bookman Old Style" panose="02050604050505020204" pitchFamily="18" charset="0"/>
              </a:rPr>
              <a:t> діяльності </a:t>
            </a:r>
            <a:r>
              <a:rPr lang="ru-RU" sz="3200" dirty="0" err="1" smtClean="0">
                <a:latin typeface="Bookman Old Style" panose="02050604050505020204" pitchFamily="18" charset="0"/>
              </a:rPr>
              <a:t>студентів</a:t>
            </a:r>
            <a:endParaRPr lang="uk-UA" sz="3200" dirty="0">
              <a:latin typeface="Bookman Old Style" panose="02050604050505020204" pitchFamily="18" charset="0"/>
            </a:endParaRPr>
          </a:p>
        </p:txBody>
      </p:sp>
      <p:sp>
        <p:nvSpPr>
          <p:cNvPr id="4" name="Прямокутник 3"/>
          <p:cNvSpPr/>
          <p:nvPr/>
        </p:nvSpPr>
        <p:spPr bwMode="auto">
          <a:xfrm>
            <a:off x="1798150" y="2061311"/>
            <a:ext cx="7074236" cy="798179"/>
          </a:xfrm>
          <a:prstGeom prst="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ctr" eaLnBrk="1" hangingPunct="1"/>
            <a:r>
              <a:rPr lang="uk-UA" sz="2400" b="1" dirty="0">
                <a:solidFill>
                  <a:schemeClr val="tx1"/>
                </a:solidFill>
                <a:latin typeface="Bookman Old Style" panose="02050604050505020204" pitchFamily="18" charset="0"/>
              </a:rPr>
              <a:t>Взаємодія з науковим керівником</a:t>
            </a:r>
            <a:endParaRPr kumimoji="0" lang="uk-UA" sz="2400" b="1" i="0" u="none" strike="noStrike" cap="none" normalizeH="0" baseline="0" dirty="0" smtClean="0">
              <a:ln>
                <a:noFill/>
              </a:ln>
              <a:solidFill>
                <a:schemeClr val="tx1"/>
              </a:solidFill>
              <a:effectLst/>
              <a:latin typeface="Bookman Old Style" panose="02050604050505020204" pitchFamily="18" charset="0"/>
            </a:endParaRPr>
          </a:p>
        </p:txBody>
      </p:sp>
      <p:sp>
        <p:nvSpPr>
          <p:cNvPr id="6" name="Прямокутник 5"/>
          <p:cNvSpPr/>
          <p:nvPr/>
        </p:nvSpPr>
        <p:spPr bwMode="auto">
          <a:xfrm>
            <a:off x="1835696" y="3419164"/>
            <a:ext cx="7053997" cy="809034"/>
          </a:xfrm>
          <a:prstGeom prst="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ctr" eaLnBrk="1" hangingPunct="1"/>
            <a:r>
              <a:rPr lang="ru-RU" sz="2400" b="1" dirty="0" err="1">
                <a:solidFill>
                  <a:schemeClr val="tx1"/>
                </a:solidFill>
                <a:latin typeface="Bookman Old Style" panose="02050604050505020204" pitchFamily="18" charset="0"/>
              </a:rPr>
              <a:t>Взаємодія</a:t>
            </a:r>
            <a:r>
              <a:rPr lang="ru-RU" sz="2400" b="1" dirty="0">
                <a:solidFill>
                  <a:schemeClr val="tx1"/>
                </a:solidFill>
                <a:latin typeface="Bookman Old Style" panose="02050604050505020204" pitchFamily="18" charset="0"/>
              </a:rPr>
              <a:t> з партнерами</a:t>
            </a:r>
            <a:endParaRPr kumimoji="0" lang="uk-UA" sz="2400" b="1" i="0" u="none" strike="noStrike" cap="none" normalizeH="0" baseline="0" dirty="0" smtClean="0">
              <a:ln>
                <a:noFill/>
              </a:ln>
              <a:solidFill>
                <a:schemeClr val="tx1"/>
              </a:solidFill>
              <a:effectLst/>
              <a:latin typeface="Bookman Old Style" panose="02050604050505020204" pitchFamily="18" charset="0"/>
            </a:endParaRPr>
          </a:p>
        </p:txBody>
      </p:sp>
      <p:sp>
        <p:nvSpPr>
          <p:cNvPr id="8" name="Прямокутник 7"/>
          <p:cNvSpPr/>
          <p:nvPr/>
        </p:nvSpPr>
        <p:spPr bwMode="auto">
          <a:xfrm>
            <a:off x="1815602" y="4787872"/>
            <a:ext cx="7039332" cy="736463"/>
          </a:xfrm>
          <a:prstGeom prst="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ctr" eaLnBrk="1" hangingPunct="1"/>
            <a:r>
              <a:rPr lang="ru-RU" sz="2400" b="1" dirty="0" err="1">
                <a:solidFill>
                  <a:schemeClr val="tx1"/>
                </a:solidFill>
                <a:latin typeface="Bookman Old Style" panose="02050604050505020204" pitchFamily="18" charset="0"/>
              </a:rPr>
              <a:t>Взаємодія</a:t>
            </a:r>
            <a:r>
              <a:rPr lang="ru-RU" sz="2400" b="1" dirty="0">
                <a:solidFill>
                  <a:schemeClr val="tx1"/>
                </a:solidFill>
                <a:latin typeface="Bookman Old Style" panose="02050604050505020204" pitchFamily="18" charset="0"/>
              </a:rPr>
              <a:t> з </a:t>
            </a:r>
            <a:r>
              <a:rPr lang="ru-RU" sz="2400" b="1" dirty="0" err="1">
                <a:solidFill>
                  <a:schemeClr val="tx1"/>
                </a:solidFill>
                <a:latin typeface="Bookman Old Style" panose="02050604050505020204" pitchFamily="18" charset="0"/>
              </a:rPr>
              <a:t>колегами</a:t>
            </a:r>
            <a:endParaRPr kumimoji="0" lang="uk-UA" sz="2400" b="1" i="0" u="none" strike="noStrike" cap="none" normalizeH="0" baseline="0" dirty="0" smtClean="0">
              <a:ln>
                <a:noFill/>
              </a:ln>
              <a:solidFill>
                <a:schemeClr val="tx1"/>
              </a:solidFill>
              <a:effectLst/>
              <a:latin typeface="Bookman Old Style" panose="02050604050505020204" pitchFamily="18" charset="0"/>
            </a:endParaRPr>
          </a:p>
        </p:txBody>
      </p:sp>
      <p:cxnSp>
        <p:nvCxnSpPr>
          <p:cNvPr id="26" name="Сполучна лінія уступом 25"/>
          <p:cNvCxnSpPr>
            <a:stCxn id="3" idx="0"/>
            <a:endCxn id="4" idx="1"/>
          </p:cNvCxnSpPr>
          <p:nvPr/>
        </p:nvCxnSpPr>
        <p:spPr bwMode="auto">
          <a:xfrm rot="16200000" flipH="1">
            <a:off x="699044" y="1361295"/>
            <a:ext cx="1119634" cy="1078578"/>
          </a:xfrm>
          <a:prstGeom prst="bentConnector4">
            <a:avLst>
              <a:gd name="adj1" fmla="val 99271"/>
              <a:gd name="adj2" fmla="val 29723"/>
            </a:avLst>
          </a:prstGeom>
          <a:ln>
            <a:headEnd type="none" w="med" len="med"/>
            <a:tailEnd type="triangle"/>
          </a:ln>
        </p:spPr>
        <p:style>
          <a:lnRef idx="3">
            <a:schemeClr val="dk1"/>
          </a:lnRef>
          <a:fillRef idx="0">
            <a:schemeClr val="dk1"/>
          </a:fillRef>
          <a:effectRef idx="2">
            <a:schemeClr val="dk1"/>
          </a:effectRef>
          <a:fontRef idx="minor">
            <a:schemeClr val="tx1"/>
          </a:fontRef>
        </p:style>
      </p:cxnSp>
      <p:cxnSp>
        <p:nvCxnSpPr>
          <p:cNvPr id="28" name="Сполучна лінія уступом 27"/>
          <p:cNvCxnSpPr>
            <a:endCxn id="6" idx="1"/>
          </p:cNvCxnSpPr>
          <p:nvPr/>
        </p:nvCxnSpPr>
        <p:spPr bwMode="auto">
          <a:xfrm rot="16200000" flipH="1">
            <a:off x="169403" y="2157388"/>
            <a:ext cx="2237618" cy="1094968"/>
          </a:xfrm>
          <a:prstGeom prst="bentConnector2">
            <a:avLst/>
          </a:prstGeom>
          <a:ln>
            <a:headEnd type="none" w="med" len="med"/>
            <a:tailEnd type="triangle"/>
          </a:ln>
        </p:spPr>
        <p:style>
          <a:lnRef idx="3">
            <a:schemeClr val="dk1"/>
          </a:lnRef>
          <a:fillRef idx="0">
            <a:schemeClr val="dk1"/>
          </a:fillRef>
          <a:effectRef idx="2">
            <a:schemeClr val="dk1"/>
          </a:effectRef>
          <a:fontRef idx="minor">
            <a:schemeClr val="tx1"/>
          </a:fontRef>
        </p:style>
      </p:cxnSp>
      <p:cxnSp>
        <p:nvCxnSpPr>
          <p:cNvPr id="30" name="Сполучна лінія уступом 29"/>
          <p:cNvCxnSpPr>
            <a:stCxn id="3" idx="0"/>
            <a:endCxn id="8" idx="1"/>
          </p:cNvCxnSpPr>
          <p:nvPr/>
        </p:nvCxnSpPr>
        <p:spPr bwMode="auto">
          <a:xfrm rot="16200000" flipH="1">
            <a:off x="-640082" y="2700420"/>
            <a:ext cx="3815337" cy="1096030"/>
          </a:xfrm>
          <a:prstGeom prst="bentConnector4">
            <a:avLst>
              <a:gd name="adj1" fmla="val 69626"/>
              <a:gd name="adj2" fmla="val 11346"/>
            </a:avLst>
          </a:prstGeom>
          <a:ln>
            <a:headEnd type="none" w="med" len="med"/>
            <a:tailEnd type="triangle"/>
          </a:ln>
        </p:spPr>
        <p:style>
          <a:lnRef idx="3">
            <a:schemeClr val="dk1"/>
          </a:lnRef>
          <a:fillRef idx="0">
            <a:schemeClr val="dk1"/>
          </a:fillRef>
          <a:effectRef idx="2">
            <a:schemeClr val="dk1"/>
          </a:effectRef>
          <a:fontRef idx="minor">
            <a:schemeClr val="tx1"/>
          </a:fontRef>
        </p:style>
      </p:cxnSp>
      <p:sp>
        <p:nvSpPr>
          <p:cNvPr id="3" name="Прямокутник 2"/>
          <p:cNvSpPr/>
          <p:nvPr/>
        </p:nvSpPr>
        <p:spPr bwMode="auto">
          <a:xfrm>
            <a:off x="179512" y="1340767"/>
            <a:ext cx="1080120" cy="5112569"/>
          </a:xfrm>
          <a:prstGeom prst="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vert270" wrap="square" lIns="91440" tIns="45720" rIns="91440" bIns="45720" numCol="1" rtlCol="0" anchor="ctr" anchorCtr="0" compatLnSpc="1">
            <a:prstTxWarp prst="textNoShape">
              <a:avLst/>
            </a:prstTxWarp>
          </a:bodyPr>
          <a:lstStyle/>
          <a:p>
            <a:pPr algn="ctr" eaLnBrk="1" hangingPunct="1"/>
            <a:r>
              <a:rPr lang="ru-RU" sz="2000" b="1" dirty="0" err="1">
                <a:solidFill>
                  <a:schemeClr val="tx1"/>
                </a:solidFill>
                <a:latin typeface="Bookman Old Style" panose="02050604050505020204" pitchFamily="18" charset="0"/>
              </a:rPr>
              <a:t>Етичні</a:t>
            </a:r>
            <a:r>
              <a:rPr lang="ru-RU" sz="2000" b="1" dirty="0">
                <a:solidFill>
                  <a:schemeClr val="tx1"/>
                </a:solidFill>
                <a:latin typeface="Bookman Old Style" panose="02050604050505020204" pitchFamily="18" charset="0"/>
              </a:rPr>
              <a:t> принципи </a:t>
            </a:r>
            <a:r>
              <a:rPr lang="ru-RU" sz="2000" b="1" dirty="0" err="1">
                <a:solidFill>
                  <a:schemeClr val="tx1"/>
                </a:solidFill>
                <a:latin typeface="Bookman Old Style" panose="02050604050505020204" pitchFamily="18" charset="0"/>
              </a:rPr>
              <a:t>наукової</a:t>
            </a:r>
            <a:r>
              <a:rPr lang="ru-RU" sz="2000" b="1" dirty="0">
                <a:solidFill>
                  <a:schemeClr val="tx1"/>
                </a:solidFill>
                <a:latin typeface="Bookman Old Style" panose="02050604050505020204" pitchFamily="18" charset="0"/>
              </a:rPr>
              <a:t> діяльності </a:t>
            </a:r>
            <a:r>
              <a:rPr lang="ru-RU" sz="2000" b="1" dirty="0" err="1">
                <a:solidFill>
                  <a:schemeClr val="tx1"/>
                </a:solidFill>
                <a:latin typeface="Bookman Old Style" panose="02050604050505020204" pitchFamily="18" charset="0"/>
              </a:rPr>
              <a:t>студентів</a:t>
            </a:r>
            <a:endParaRPr lang="ru-RU" sz="2000" b="1" dirty="0">
              <a:solidFill>
                <a:schemeClr val="tx1"/>
              </a:solidFill>
              <a:latin typeface="Bookman Old Style" panose="02050604050505020204" pitchFamily="18" charset="0"/>
            </a:endParaRPr>
          </a:p>
        </p:txBody>
      </p:sp>
    </p:spTree>
    <p:extLst>
      <p:ext uri="{BB962C8B-B14F-4D97-AF65-F5344CB8AC3E}">
        <p14:creationId xmlns:p14="http://schemas.microsoft.com/office/powerpoint/2010/main" val="4135720597"/>
      </p:ext>
    </p:extLst>
  </p:cSld>
  <p:clrMapOvr>
    <a:masterClrMapping/>
  </p:clrMapOvr>
  <p:transition>
    <p:strips dir="l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rotWithShape="1">
          <a:blip r:embed="rId2"/>
          <a:srcRect l="4970" t="22651" r="23998" b="40333"/>
          <a:stretch/>
        </p:blipFill>
        <p:spPr bwMode="auto">
          <a:xfrm>
            <a:off x="179512" y="1916832"/>
            <a:ext cx="8784976" cy="3672408"/>
          </a:xfrm>
          <a:prstGeom prst="rect">
            <a:avLst/>
          </a:prstGeom>
          <a:ln>
            <a:noFill/>
          </a:ln>
          <a:extLst>
            <a:ext uri="{53640926-AAD7-44D8-BBD7-CCE9431645EC}">
              <a14:shadowObscured xmlns:a14="http://schemas.microsoft.com/office/drawing/2010/main"/>
            </a:ext>
          </a:extLst>
        </p:spPr>
      </p:pic>
      <p:sp>
        <p:nvSpPr>
          <p:cNvPr id="5" name="Прямоугольник 4"/>
          <p:cNvSpPr/>
          <p:nvPr/>
        </p:nvSpPr>
        <p:spPr>
          <a:xfrm>
            <a:off x="3287033" y="1412776"/>
            <a:ext cx="2569934" cy="369332"/>
          </a:xfrm>
          <a:prstGeom prst="rect">
            <a:avLst/>
          </a:prstGeom>
        </p:spPr>
        <p:txBody>
          <a:bodyPr wrap="none">
            <a:spAutoFit/>
          </a:bodyPr>
          <a:lstStyle/>
          <a:p>
            <a:r>
              <a:rPr lang="en-US" dirty="0"/>
              <a:t>https://docs.ztu.edu.ua/</a:t>
            </a:r>
            <a:endParaRPr lang="uk-UA" dirty="0"/>
          </a:p>
        </p:txBody>
      </p:sp>
    </p:spTree>
    <p:extLst>
      <p:ext uri="{BB962C8B-B14F-4D97-AF65-F5344CB8AC3E}">
        <p14:creationId xmlns:p14="http://schemas.microsoft.com/office/powerpoint/2010/main" val="1268022266"/>
      </p:ext>
    </p:extLst>
  </p:cSld>
  <p:clrMapOvr>
    <a:masterClrMapping/>
  </p:clrMapOvr>
  <p:transition>
    <p:strips dir="l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899592" y="1844824"/>
            <a:ext cx="7772400" cy="2148259"/>
          </a:xfrm>
        </p:spPr>
        <p:txBody>
          <a:bodyPr/>
          <a:lstStyle/>
          <a:p>
            <a:pPr algn="just"/>
            <a:r>
              <a:rPr lang="uk-UA" sz="3200" dirty="0" smtClean="0"/>
              <a:t>У наукових фахових виданнях здебільшого використовують програму для виявлення плагіату: </a:t>
            </a:r>
            <a:r>
              <a:rPr lang="en-US" sz="3200" dirty="0"/>
              <a:t>https://strikeplagiarism.com/en/</a:t>
            </a:r>
            <a:endParaRPr lang="uk-UA" sz="3200" dirty="0"/>
          </a:p>
        </p:txBody>
      </p:sp>
      <p:pic>
        <p:nvPicPr>
          <p:cNvPr id="6146" name="Picture 2" descr="StrikePlagiaris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4437112"/>
            <a:ext cx="4632449" cy="18955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6970496"/>
      </p:ext>
    </p:extLst>
  </p:cSld>
  <p:clrMapOvr>
    <a:masterClrMapping/>
  </p:clrMapOvr>
  <p:transition>
    <p:strips dir="l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lstStyle/>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spcBef>
                <a:spcPts val="0"/>
              </a:spcBef>
              <a:buFont typeface="Wingdings" panose="05000000000000000000" pitchFamily="2" charset="2"/>
              <a:buNone/>
              <a:defRPr/>
            </a:pPr>
            <a:r>
              <a:rPr lang="uk-UA" sz="8000" b="1" dirty="0" smtClean="0">
                <a:solidFill>
                  <a:schemeClr val="accent4">
                    <a:lumMod val="75000"/>
                  </a:schemeClr>
                </a:solidFill>
                <a:latin typeface="Bookman Old Style" panose="02050604050505020204" pitchFamily="18" charset="0"/>
              </a:rPr>
              <a:t>Дякую </a:t>
            </a:r>
          </a:p>
          <a:p>
            <a:pPr marL="0" indent="0" algn="ctr">
              <a:spcBef>
                <a:spcPts val="0"/>
              </a:spcBef>
              <a:buFont typeface="Wingdings" panose="05000000000000000000" pitchFamily="2" charset="2"/>
              <a:buNone/>
              <a:defRPr/>
            </a:pPr>
            <a:r>
              <a:rPr lang="uk-UA" sz="8000" b="1" dirty="0" smtClean="0">
                <a:solidFill>
                  <a:schemeClr val="accent4">
                    <a:lumMod val="75000"/>
                  </a:schemeClr>
                </a:solidFill>
                <a:latin typeface="Bookman Old Style" panose="02050604050505020204" pitchFamily="18" charset="0"/>
              </a:rPr>
              <a:t>за увагу! </a:t>
            </a:r>
            <a:endParaRPr lang="uk-UA" sz="8000" b="1" dirty="0">
              <a:solidFill>
                <a:schemeClr val="accent4">
                  <a:lumMod val="75000"/>
                </a:schemeClr>
              </a:solidFill>
              <a:latin typeface="Bookman Old Style" panose="02050604050505020204" pitchFamily="18" charset="0"/>
            </a:endParaRPr>
          </a:p>
        </p:txBody>
      </p:sp>
    </p:spTree>
  </p:cSld>
  <p:clrMapOvr>
    <a:masterClrMapping/>
  </p:clrMapOvr>
  <p:transition>
    <p:strips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1043608" y="2132856"/>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4" name="Объект 3"/>
          <p:cNvGraphicFramePr>
            <a:graphicFrameLocks noChangeAspect="1"/>
          </p:cNvGraphicFramePr>
          <p:nvPr>
            <p:extLst>
              <p:ext uri="{D42A27DB-BD31-4B8C-83A1-F6EECF244321}">
                <p14:modId xmlns:p14="http://schemas.microsoft.com/office/powerpoint/2010/main" val="570550906"/>
              </p:ext>
            </p:extLst>
          </p:nvPr>
        </p:nvGraphicFramePr>
        <p:xfrm>
          <a:off x="24760" y="1772816"/>
          <a:ext cx="9119240" cy="4104456"/>
        </p:xfrm>
        <a:graphic>
          <a:graphicData uri="http://schemas.openxmlformats.org/presentationml/2006/ole">
            <mc:AlternateContent xmlns:mc="http://schemas.openxmlformats.org/markup-compatibility/2006">
              <mc:Choice xmlns:v="urn:schemas-microsoft-com:vml" Requires="v">
                <p:oleObj spid="_x0000_s1040" name="Picture" r:id="rId3" imgW="5438775" imgH="2447925" progId="Word.Picture.8">
                  <p:embed/>
                </p:oleObj>
              </mc:Choice>
              <mc:Fallback>
                <p:oleObj name="Picture" r:id="rId3" imgW="5438775" imgH="2447925" progId="Word.Picture.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760" y="1772816"/>
                        <a:ext cx="9119240" cy="4104456"/>
                      </a:xfrm>
                      <a:prstGeom prst="rect">
                        <a:avLst/>
                      </a:prstGeom>
                      <a:noFill/>
                    </p:spPr>
                  </p:pic>
                </p:oleObj>
              </mc:Fallback>
            </mc:AlternateContent>
          </a:graphicData>
        </a:graphic>
      </p:graphicFrame>
      <p:sp>
        <p:nvSpPr>
          <p:cNvPr id="5" name="Rectangle 3"/>
          <p:cNvSpPr>
            <a:spLocks noChangeArrowheads="1"/>
          </p:cNvSpPr>
          <p:nvPr/>
        </p:nvSpPr>
        <p:spPr bwMode="auto">
          <a:xfrm>
            <a:off x="1065815" y="6056948"/>
            <a:ext cx="676875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tabLst>
                <a:tab pos="449263" algn="l"/>
              </a:tabLst>
              <a:defRPr>
                <a:solidFill>
                  <a:schemeClr val="tx1"/>
                </a:solidFill>
                <a:latin typeface="Arial" panose="020B0604020202020204" pitchFamily="34" charset="0"/>
              </a:defRPr>
            </a:lvl1pPr>
            <a:lvl2pPr>
              <a:tabLst>
                <a:tab pos="449263" algn="l"/>
              </a:tabLst>
              <a:defRPr>
                <a:solidFill>
                  <a:schemeClr val="tx1"/>
                </a:solidFill>
                <a:latin typeface="Arial" panose="020B0604020202020204" pitchFamily="34" charset="0"/>
              </a:defRPr>
            </a:lvl2pPr>
            <a:lvl3pPr>
              <a:tabLst>
                <a:tab pos="449263" algn="l"/>
              </a:tabLst>
              <a:defRPr>
                <a:solidFill>
                  <a:schemeClr val="tx1"/>
                </a:solidFill>
                <a:latin typeface="Arial" panose="020B0604020202020204" pitchFamily="34" charset="0"/>
              </a:defRPr>
            </a:lvl3pPr>
            <a:lvl4pPr>
              <a:tabLst>
                <a:tab pos="449263" algn="l"/>
              </a:tabLst>
              <a:defRPr>
                <a:solidFill>
                  <a:schemeClr val="tx1"/>
                </a:solidFill>
                <a:latin typeface="Arial" panose="020B0604020202020204" pitchFamily="34" charset="0"/>
              </a:defRPr>
            </a:lvl4pPr>
            <a:lvl5pPr>
              <a:tabLst>
                <a:tab pos="449263" algn="l"/>
              </a:tabLst>
              <a:defRPr>
                <a:solidFill>
                  <a:schemeClr val="tx1"/>
                </a:solidFill>
                <a:latin typeface="Arial" panose="020B0604020202020204" pitchFamily="34" charset="0"/>
              </a:defRPr>
            </a:lvl5pPr>
            <a:lvl6pPr eaLnBrk="0" fontAlgn="base" hangingPunct="0">
              <a:spcBef>
                <a:spcPct val="0"/>
              </a:spcBef>
              <a:spcAft>
                <a:spcPct val="0"/>
              </a:spcAft>
              <a:tabLst>
                <a:tab pos="449263" algn="l"/>
              </a:tabLst>
              <a:defRPr>
                <a:solidFill>
                  <a:schemeClr val="tx1"/>
                </a:solidFill>
                <a:latin typeface="Arial" panose="020B0604020202020204" pitchFamily="34" charset="0"/>
              </a:defRPr>
            </a:lvl6pPr>
            <a:lvl7pPr eaLnBrk="0" fontAlgn="base" hangingPunct="0">
              <a:spcBef>
                <a:spcPct val="0"/>
              </a:spcBef>
              <a:spcAft>
                <a:spcPct val="0"/>
              </a:spcAft>
              <a:tabLst>
                <a:tab pos="449263" algn="l"/>
              </a:tabLst>
              <a:defRPr>
                <a:solidFill>
                  <a:schemeClr val="tx1"/>
                </a:solidFill>
                <a:latin typeface="Arial" panose="020B0604020202020204" pitchFamily="34" charset="0"/>
              </a:defRPr>
            </a:lvl7pPr>
            <a:lvl8pPr eaLnBrk="0" fontAlgn="base" hangingPunct="0">
              <a:spcBef>
                <a:spcPct val="0"/>
              </a:spcBef>
              <a:spcAft>
                <a:spcPct val="0"/>
              </a:spcAft>
              <a:tabLst>
                <a:tab pos="449263" algn="l"/>
              </a:tabLst>
              <a:defRPr>
                <a:solidFill>
                  <a:schemeClr val="tx1"/>
                </a:solidFill>
                <a:latin typeface="Arial" panose="020B0604020202020204" pitchFamily="34" charset="0"/>
              </a:defRPr>
            </a:lvl8pPr>
            <a:lvl9pPr eaLnBrk="0" fontAlgn="base" hangingPunct="0">
              <a:spcBef>
                <a:spcPct val="0"/>
              </a:spcBef>
              <a:spcAft>
                <a:spcPct val="0"/>
              </a:spcAft>
              <a:tabLst>
                <a:tab pos="449263"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449263" algn="l"/>
              </a:tabLst>
            </a:pPr>
            <a:r>
              <a:rPr kumimoji="0" lang="uk-UA" sz="2800" b="0" i="1" u="none" strike="noStrike" cap="none" normalizeH="0" baseline="0" dirty="0" smtClean="0">
                <a:ln>
                  <a:noFill/>
                </a:ln>
                <a:solidFill>
                  <a:schemeClr val="tx1"/>
                </a:solidFill>
                <a:effectLst>
                  <a:outerShdw blurRad="38100" dist="38100" dir="2700000" algn="tl">
                    <a:srgbClr val="C0C0C0"/>
                  </a:outerShdw>
                </a:effectLst>
                <a:latin typeface="Bookman Old Style" panose="02050604050505020204" pitchFamily="18" charset="0"/>
                <a:ea typeface="Times New Roman" panose="02020603050405020304" pitchFamily="18" charset="0"/>
              </a:rPr>
              <a:t>Рис. 1. Складові культури науковця</a:t>
            </a:r>
            <a:endParaRPr kumimoji="0" lang="uk-UA" sz="28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2492015983"/>
      </p:ext>
    </p:extLst>
  </p:cSld>
  <p:clrMapOvr>
    <a:masterClrMapping/>
  </p:clrMapOvr>
  <p:transition>
    <p:strips dir="l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marL="0" indent="0">
              <a:buNone/>
            </a:pPr>
            <a:r>
              <a:rPr lang="uk-UA" dirty="0"/>
              <a:t>Під </a:t>
            </a:r>
            <a:r>
              <a:rPr lang="uk-UA" b="1" i="1" dirty="0"/>
              <a:t>національною культурою </a:t>
            </a:r>
            <a:r>
              <a:rPr lang="uk-UA" i="1" dirty="0"/>
              <a:t>науковця</a:t>
            </a:r>
            <a:r>
              <a:rPr lang="uk-UA" dirty="0"/>
              <a:t> розуміють знання культурно-правової спадщини своєї нації, її прав, політико-правової мети, засвоєння культури мовлення та їх впровадження у професійну діяльність. Показниками національної культури науковця є державна мова, мовлення (слово), режим мовлення та етикет</a:t>
            </a:r>
            <a:r>
              <a:rPr lang="uk-UA" dirty="0" smtClean="0"/>
              <a:t>.</a:t>
            </a:r>
            <a:endParaRPr lang="uk-UA" b="1" dirty="0"/>
          </a:p>
        </p:txBody>
      </p:sp>
    </p:spTree>
    <p:extLst>
      <p:ext uri="{BB962C8B-B14F-4D97-AF65-F5344CB8AC3E}">
        <p14:creationId xmlns:p14="http://schemas.microsoft.com/office/powerpoint/2010/main" val="3062638938"/>
      </p:ext>
    </p:extLst>
  </p:cSld>
  <p:clrMapOvr>
    <a:masterClrMapping/>
  </p:clrMapOvr>
  <p:transition>
    <p:strips dir="l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11560" y="1124744"/>
            <a:ext cx="7560840" cy="5509200"/>
          </a:xfrm>
          <a:prstGeom prst="rect">
            <a:avLst/>
          </a:prstGeom>
        </p:spPr>
        <p:txBody>
          <a:bodyPr wrap="square">
            <a:spAutoFit/>
          </a:bodyPr>
          <a:lstStyle/>
          <a:p>
            <a:pPr algn="just"/>
            <a:r>
              <a:rPr lang="uk-UA" sz="3200" b="1" i="1" dirty="0"/>
              <a:t>Політична культура</a:t>
            </a:r>
            <a:r>
              <a:rPr lang="uk-UA" sz="3200" b="1" dirty="0"/>
              <a:t> </a:t>
            </a:r>
            <a:r>
              <a:rPr lang="uk-UA" sz="3200" i="1" dirty="0"/>
              <a:t>науковця</a:t>
            </a:r>
            <a:r>
              <a:rPr lang="uk-UA" sz="3200" dirty="0"/>
              <a:t> – це система знань про політику, вміння реалізувати ці знання, а також реально втілювати їх у життя.</a:t>
            </a:r>
            <a:endParaRPr lang="uk-UA" sz="3200" b="1" dirty="0"/>
          </a:p>
          <a:p>
            <a:pPr algn="just"/>
            <a:r>
              <a:rPr lang="uk-UA" sz="3200" b="1" i="1" dirty="0"/>
              <a:t>Моральна культура науковця</a:t>
            </a:r>
            <a:r>
              <a:rPr lang="uk-UA" sz="3200" b="1" dirty="0"/>
              <a:t> є </a:t>
            </a:r>
            <a:r>
              <a:rPr lang="uk-UA" sz="3200" dirty="0"/>
              <a:t>результатом становлення власної гармонії між досягнутим максимальним рівнем вищої моральності й активним використанням моральних норм у науково-дослідній діяльності. </a:t>
            </a:r>
          </a:p>
        </p:txBody>
      </p:sp>
    </p:spTree>
    <p:extLst>
      <p:ext uri="{BB962C8B-B14F-4D97-AF65-F5344CB8AC3E}">
        <p14:creationId xmlns:p14="http://schemas.microsoft.com/office/powerpoint/2010/main" val="3716366616"/>
      </p:ext>
    </p:extLst>
  </p:cSld>
  <p:clrMapOvr>
    <a:masterClrMapping/>
  </p:clrMapOvr>
  <p:transition>
    <p:strips dir="l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3528" y="1124744"/>
            <a:ext cx="8640960" cy="5853910"/>
          </a:xfrm>
          <a:prstGeom prst="rect">
            <a:avLst/>
          </a:prstGeom>
        </p:spPr>
        <p:txBody>
          <a:bodyPr wrap="square">
            <a:spAutoFit/>
          </a:bodyPr>
          <a:lstStyle/>
          <a:p>
            <a:pPr indent="457200" algn="just">
              <a:lnSpc>
                <a:spcPct val="120000"/>
              </a:lnSpc>
              <a:spcAft>
                <a:spcPts val="0"/>
              </a:spcAft>
            </a:pPr>
            <a:r>
              <a:rPr lang="uk-UA" sz="3200" i="1" dirty="0">
                <a:latin typeface="Times New Roman" panose="02020603050405020304" pitchFamily="18" charset="0"/>
                <a:ea typeface="Times New Roman" panose="02020603050405020304" pitchFamily="18" charset="0"/>
              </a:rPr>
              <a:t>Правова культура </a:t>
            </a:r>
            <a:r>
              <a:rPr lang="uk-UA" sz="3200" i="1" spc="-20" dirty="0">
                <a:latin typeface="Times New Roman" panose="02020603050405020304" pitchFamily="18" charset="0"/>
                <a:ea typeface="Times New Roman" panose="02020603050405020304" pitchFamily="18" charset="0"/>
              </a:rPr>
              <a:t>науковця</a:t>
            </a:r>
            <a:r>
              <a:rPr lang="uk-UA" sz="3200" i="1" dirty="0">
                <a:latin typeface="Times New Roman" panose="02020603050405020304" pitchFamily="18" charset="0"/>
                <a:ea typeface="Times New Roman" panose="02020603050405020304" pitchFamily="18" charset="0"/>
              </a:rPr>
              <a:t> – </a:t>
            </a:r>
            <a:r>
              <a:rPr lang="uk-UA" sz="3200" dirty="0">
                <a:latin typeface="Times New Roman" panose="02020603050405020304" pitchFamily="18" charset="0"/>
                <a:ea typeface="Times New Roman" panose="02020603050405020304" pitchFamily="18" charset="0"/>
              </a:rPr>
              <a:t>це знання чинного законодавства, правових теорій, вміння і навички їх реалізувати, а також дотримання правил ведення науково-дослідної роботи.</a:t>
            </a:r>
            <a:endParaRPr lang="uk-UA" sz="3200" b="1" dirty="0">
              <a:latin typeface="Times New Roman" panose="02020603050405020304" pitchFamily="18" charset="0"/>
              <a:ea typeface="Times New Roman" panose="02020603050405020304" pitchFamily="18" charset="0"/>
            </a:endParaRPr>
          </a:p>
          <a:p>
            <a:pPr indent="457200" algn="just">
              <a:lnSpc>
                <a:spcPct val="115000"/>
              </a:lnSpc>
              <a:spcAft>
                <a:spcPts val="0"/>
              </a:spcAft>
            </a:pPr>
            <a:r>
              <a:rPr lang="uk-UA" sz="3200" i="1" dirty="0">
                <a:latin typeface="Times New Roman" panose="02020603050405020304" pitchFamily="18" charset="0"/>
                <a:ea typeface="Times New Roman" panose="02020603050405020304" pitchFamily="18" charset="0"/>
              </a:rPr>
              <a:t>Психологічна культура </a:t>
            </a:r>
            <a:r>
              <a:rPr lang="uk-UA" sz="3200" i="1" spc="-20" dirty="0">
                <a:latin typeface="Times New Roman" panose="02020603050405020304" pitchFamily="18" charset="0"/>
                <a:ea typeface="Times New Roman" panose="02020603050405020304" pitchFamily="18" charset="0"/>
              </a:rPr>
              <a:t>науковця</a:t>
            </a:r>
            <a:r>
              <a:rPr lang="uk-UA" sz="3200" dirty="0">
                <a:latin typeface="Times New Roman" panose="02020603050405020304" pitchFamily="18" charset="0"/>
                <a:ea typeface="Times New Roman" panose="02020603050405020304" pitchFamily="18" charset="0"/>
              </a:rPr>
              <a:t> полягає в органічній єдності знань і навичок психології, прийомів аутотренінгу, саморегуляції, волі, відповідних </a:t>
            </a:r>
            <a:r>
              <a:rPr lang="uk-UA" sz="3200" dirty="0" err="1">
                <a:latin typeface="Times New Roman" panose="02020603050405020304" pitchFamily="18" charset="0"/>
                <a:ea typeface="Times New Roman" panose="02020603050405020304" pitchFamily="18" charset="0"/>
              </a:rPr>
              <a:t>професійно</a:t>
            </a:r>
            <a:r>
              <a:rPr lang="uk-UA" sz="3200" dirty="0">
                <a:latin typeface="Times New Roman" panose="02020603050405020304" pitchFamily="18" charset="0"/>
                <a:ea typeface="Times New Roman" panose="02020603050405020304" pitchFamily="18" charset="0"/>
              </a:rPr>
              <a:t>-психологічних якостей, які здійснюють ефективний вплив на процес наукового дослідження.</a:t>
            </a:r>
            <a:endParaRPr lang="uk-UA" sz="32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37322899"/>
      </p:ext>
    </p:extLst>
  </p:cSld>
  <p:clrMapOvr>
    <a:masterClrMapping/>
  </p:clrMapOvr>
  <p:transition>
    <p:strips dir="l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95536" y="1268760"/>
            <a:ext cx="8568952" cy="5189113"/>
          </a:xfrm>
          <a:prstGeom prst="rect">
            <a:avLst/>
          </a:prstGeom>
        </p:spPr>
        <p:txBody>
          <a:bodyPr wrap="square">
            <a:spAutoFit/>
          </a:bodyPr>
          <a:lstStyle/>
          <a:p>
            <a:pPr indent="457200" algn="just">
              <a:lnSpc>
                <a:spcPct val="115000"/>
              </a:lnSpc>
              <a:spcAft>
                <a:spcPts val="0"/>
              </a:spcAft>
            </a:pPr>
            <a:r>
              <a:rPr lang="uk-UA" sz="3200" i="1" dirty="0">
                <a:latin typeface="Times New Roman" panose="02020603050405020304" pitchFamily="18" charset="0"/>
                <a:ea typeface="Times New Roman" panose="02020603050405020304" pitchFamily="18" charset="0"/>
              </a:rPr>
              <a:t>Інтелектуальна культура науковця</a:t>
            </a:r>
            <a:r>
              <a:rPr lang="uk-UA" sz="3200" dirty="0">
                <a:latin typeface="Times New Roman" panose="02020603050405020304" pitchFamily="18" charset="0"/>
                <a:ea typeface="Times New Roman" panose="02020603050405020304" pitchFamily="18" charset="0"/>
              </a:rPr>
              <a:t> – це знання законів логіки, вміння використовувати їх у вивченні господарських операцій, здатність науковця приймати </a:t>
            </a:r>
            <a:r>
              <a:rPr lang="uk-UA" sz="3200" dirty="0" err="1">
                <a:latin typeface="Times New Roman" panose="02020603050405020304" pitchFamily="18" charset="0"/>
                <a:ea typeface="Times New Roman" panose="02020603050405020304" pitchFamily="18" charset="0"/>
              </a:rPr>
              <a:t>логічно</a:t>
            </a:r>
            <a:r>
              <a:rPr lang="uk-UA" sz="3200" dirty="0">
                <a:latin typeface="Times New Roman" panose="02020603050405020304" pitchFamily="18" charset="0"/>
                <a:ea typeface="Times New Roman" panose="02020603050405020304" pitchFamily="18" charset="0"/>
              </a:rPr>
              <a:t> обґрунтовані рішення, забезпечувати їх підтвердження.</a:t>
            </a:r>
            <a:endParaRPr lang="uk-UA" sz="3200" b="1" dirty="0">
              <a:latin typeface="Times New Roman" panose="02020603050405020304" pitchFamily="18" charset="0"/>
              <a:ea typeface="Times New Roman" panose="02020603050405020304" pitchFamily="18" charset="0"/>
            </a:endParaRPr>
          </a:p>
          <a:p>
            <a:pPr indent="457200" algn="just">
              <a:lnSpc>
                <a:spcPct val="115000"/>
              </a:lnSpc>
              <a:spcAft>
                <a:spcPts val="0"/>
              </a:spcAft>
            </a:pPr>
            <a:r>
              <a:rPr lang="uk-UA" sz="3200" i="1" dirty="0" smtClean="0">
                <a:latin typeface="Times New Roman" panose="02020603050405020304" pitchFamily="18" charset="0"/>
                <a:ea typeface="Times New Roman" panose="02020603050405020304" pitchFamily="18" charset="0"/>
              </a:rPr>
              <a:t>Внутрішня </a:t>
            </a:r>
            <a:r>
              <a:rPr lang="uk-UA" sz="3200" i="1" dirty="0">
                <a:latin typeface="Times New Roman" panose="02020603050405020304" pitchFamily="18" charset="0"/>
                <a:ea typeface="Times New Roman" panose="02020603050405020304" pitchFamily="18" charset="0"/>
              </a:rPr>
              <a:t>культура науковця</a:t>
            </a:r>
            <a:r>
              <a:rPr lang="uk-UA" sz="3200" dirty="0">
                <a:latin typeface="Times New Roman" panose="02020603050405020304" pitchFamily="18" charset="0"/>
                <a:ea typeface="Times New Roman" panose="02020603050405020304" pitchFamily="18" charset="0"/>
              </a:rPr>
              <a:t> полягає у вмінні регулювати почуття, формувати переконання з метою розв’язання завдань правового характеру.</a:t>
            </a:r>
            <a:endParaRPr lang="uk-UA" sz="32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52131159"/>
      </p:ext>
    </p:extLst>
  </p:cSld>
  <p:clrMapOvr>
    <a:masterClrMapping/>
  </p:clrMapOvr>
  <p:transition>
    <p:strips dir="l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79512" y="1916832"/>
            <a:ext cx="8568952" cy="4011098"/>
          </a:xfrm>
          <a:prstGeom prst="rect">
            <a:avLst/>
          </a:prstGeom>
        </p:spPr>
        <p:txBody>
          <a:bodyPr wrap="square">
            <a:spAutoFit/>
          </a:bodyPr>
          <a:lstStyle/>
          <a:p>
            <a:pPr indent="457200" algn="just">
              <a:lnSpc>
                <a:spcPct val="115000"/>
              </a:lnSpc>
              <a:spcAft>
                <a:spcPts val="0"/>
              </a:spcAft>
            </a:pPr>
            <a:r>
              <a:rPr lang="uk-UA" sz="3200" dirty="0">
                <a:latin typeface="Times New Roman" panose="02020603050405020304" pitchFamily="18" charset="0"/>
                <a:ea typeface="Times New Roman" panose="02020603050405020304" pitchFamily="18" charset="0"/>
              </a:rPr>
              <a:t>Під</a:t>
            </a:r>
            <a:r>
              <a:rPr lang="uk-UA" sz="3200" i="1" dirty="0">
                <a:latin typeface="Times New Roman" panose="02020603050405020304" pitchFamily="18" charset="0"/>
                <a:ea typeface="Times New Roman" panose="02020603050405020304" pitchFamily="18" charset="0"/>
              </a:rPr>
              <a:t> емоційною культурою науковця</a:t>
            </a:r>
            <a:r>
              <a:rPr lang="uk-UA" sz="3200" dirty="0">
                <a:latin typeface="Times New Roman" panose="02020603050405020304" pitchFamily="18" charset="0"/>
                <a:ea typeface="Times New Roman" panose="02020603050405020304" pitchFamily="18" charset="0"/>
              </a:rPr>
              <a:t> розуміють його здатність на основі почуттів здійснювати вольовий вплив на ситуацію, яка вивчається. </a:t>
            </a:r>
            <a:r>
              <a:rPr lang="uk-UA" sz="3200" dirty="0" smtClean="0">
                <a:latin typeface="Times New Roman" panose="02020603050405020304" pitchFamily="18" charset="0"/>
                <a:ea typeface="Times New Roman" panose="02020603050405020304" pitchFamily="18" charset="0"/>
              </a:rPr>
              <a:t>Емоційна культура проявляється у певних принципах: пошук істини, емоційна оптимальність та ефективність, </a:t>
            </a:r>
            <a:r>
              <a:rPr lang="uk-UA" sz="3200" dirty="0" err="1" smtClean="0">
                <a:latin typeface="Times New Roman" panose="02020603050405020304" pitchFamily="18" charset="0"/>
                <a:ea typeface="Times New Roman" panose="02020603050405020304" pitchFamily="18" charset="0"/>
              </a:rPr>
              <a:t>емоційно</a:t>
            </a:r>
            <a:r>
              <a:rPr lang="uk-UA" sz="3200" dirty="0" smtClean="0">
                <a:latin typeface="Times New Roman" panose="02020603050405020304" pitchFamily="18" charset="0"/>
                <a:ea typeface="Times New Roman" panose="02020603050405020304" pitchFamily="18" charset="0"/>
              </a:rPr>
              <a:t>-правова рівновага тощо.</a:t>
            </a:r>
            <a:endParaRPr lang="uk-UA" sz="3200" b="1" dirty="0" smtClean="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29094047"/>
      </p:ext>
    </p:extLst>
  </p:cSld>
  <p:clrMapOvr>
    <a:masterClrMapping/>
  </p:clrMapOvr>
  <p:transition>
    <p:strips dir="l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67544" y="1700808"/>
            <a:ext cx="8271404" cy="4622804"/>
          </a:xfrm>
          <a:prstGeom prst="rect">
            <a:avLst/>
          </a:prstGeom>
        </p:spPr>
        <p:txBody>
          <a:bodyPr wrap="square">
            <a:spAutoFit/>
          </a:bodyPr>
          <a:lstStyle/>
          <a:p>
            <a:pPr indent="457200" algn="just">
              <a:lnSpc>
                <a:spcPct val="115000"/>
              </a:lnSpc>
              <a:spcAft>
                <a:spcPts val="0"/>
              </a:spcAft>
            </a:pPr>
            <a:r>
              <a:rPr lang="uk-UA" sz="3200" i="1" dirty="0">
                <a:latin typeface="Times New Roman" panose="02020603050405020304" pitchFamily="18" charset="0"/>
                <a:ea typeface="Times New Roman" panose="02020603050405020304" pitchFamily="18" charset="0"/>
              </a:rPr>
              <a:t>Етична культура науковця – </a:t>
            </a:r>
            <a:r>
              <a:rPr lang="uk-UA" sz="3200" dirty="0">
                <a:latin typeface="Times New Roman" panose="02020603050405020304" pitchFamily="18" charset="0"/>
                <a:ea typeface="Times New Roman" panose="02020603050405020304" pitchFamily="18" charset="0"/>
              </a:rPr>
              <a:t>це знання моральних прав та обов’язків, їх використання у професійній діяльності. Основними принципами етичної культури науковця є:</a:t>
            </a:r>
            <a:r>
              <a:rPr lang="uk-UA" sz="3200" i="1" dirty="0">
                <a:latin typeface="Times New Roman" panose="02020603050405020304" pitchFamily="18" charset="0"/>
                <a:ea typeface="Times New Roman" panose="02020603050405020304" pitchFamily="18" charset="0"/>
              </a:rPr>
              <a:t> </a:t>
            </a:r>
            <a:r>
              <a:rPr lang="uk-UA" sz="3200" dirty="0">
                <a:latin typeface="Times New Roman" panose="02020603050405020304" pitchFamily="18" charset="0"/>
                <a:ea typeface="Times New Roman" panose="02020603050405020304" pitchFamily="18" charset="0"/>
              </a:rPr>
              <a:t>гуманне ставлення до людини, чесність і правдивість, доброзичливість і чуйність, простота й скромність, дотримання службової і комерційної таємниці.</a:t>
            </a:r>
            <a:endParaRPr lang="uk-UA" sz="3200" b="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1012925"/>
      </p:ext>
    </p:extLst>
  </p:cSld>
  <p:clrMapOvr>
    <a:masterClrMapping/>
  </p:clrMapOvr>
  <p:transition>
    <p:strips dir="ld"/>
  </p:transition>
</p:sld>
</file>

<file path=ppt/theme/theme1.xml><?xml version="1.0" encoding="utf-8"?>
<a:theme xmlns:a="http://schemas.openxmlformats.org/drawingml/2006/main" name="cdb2004100l">
  <a:themeElements>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fontScheme name="cdb2004100l">
      <a:majorFont>
        <a:latin typeface="Verdana"/>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cdb2004100l 1">
        <a:dk1>
          <a:srgbClr val="29698D"/>
        </a:dk1>
        <a:lt1>
          <a:srgbClr val="FFFFFF"/>
        </a:lt1>
        <a:dk2>
          <a:srgbClr val="000000"/>
        </a:dk2>
        <a:lt2>
          <a:srgbClr val="D6E1E2"/>
        </a:lt2>
        <a:accent1>
          <a:srgbClr val="0099CC"/>
        </a:accent1>
        <a:accent2>
          <a:srgbClr val="FF9933"/>
        </a:accent2>
        <a:accent3>
          <a:srgbClr val="FFFFFF"/>
        </a:accent3>
        <a:accent4>
          <a:srgbClr val="215978"/>
        </a:accent4>
        <a:accent5>
          <a:srgbClr val="AACAE2"/>
        </a:accent5>
        <a:accent6>
          <a:srgbClr val="E78A2D"/>
        </a:accent6>
        <a:hlink>
          <a:srgbClr val="33CCCC"/>
        </a:hlink>
        <a:folHlink>
          <a:srgbClr val="83A6A7"/>
        </a:folHlink>
      </a:clrScheme>
      <a:clrMap bg1="lt1" tx1="dk1" bg2="lt2" tx2="dk2" accent1="accent1" accent2="accent2" accent3="accent3" accent4="accent4" accent5="accent5" accent6="accent6" hlink="hlink" folHlink="folHlink"/>
    </a:extraClrScheme>
    <a:extraClrScheme>
      <a:clrScheme name="cdb2004100l 2">
        <a:dk1>
          <a:srgbClr val="592C0D"/>
        </a:dk1>
        <a:lt1>
          <a:srgbClr val="FFFFFF"/>
        </a:lt1>
        <a:dk2>
          <a:srgbClr val="000000"/>
        </a:dk2>
        <a:lt2>
          <a:srgbClr val="C0C0C0"/>
        </a:lt2>
        <a:accent1>
          <a:srgbClr val="5B9569"/>
        </a:accent1>
        <a:accent2>
          <a:srgbClr val="5D8FC1"/>
        </a:accent2>
        <a:accent3>
          <a:srgbClr val="FFFFFF"/>
        </a:accent3>
        <a:accent4>
          <a:srgbClr val="4B2409"/>
        </a:accent4>
        <a:accent5>
          <a:srgbClr val="B5C8B9"/>
        </a:accent5>
        <a:accent6>
          <a:srgbClr val="5381AF"/>
        </a:accent6>
        <a:hlink>
          <a:srgbClr val="C5C059"/>
        </a:hlink>
        <a:folHlink>
          <a:srgbClr val="999C90"/>
        </a:folHlink>
      </a:clrScheme>
      <a:clrMap bg1="lt1" tx1="dk1" bg2="lt2" tx2="dk2" accent1="accent1" accent2="accent2" accent3="accent3" accent4="accent4" accent5="accent5" accent6="accent6" hlink="hlink" folHlink="folHlink"/>
    </a:extraClrScheme>
    <a:extraClrScheme>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12824</TotalTime>
  <Words>638</Words>
  <Application>Microsoft Office PowerPoint</Application>
  <PresentationFormat>Экран (4:3)</PresentationFormat>
  <Paragraphs>62</Paragraphs>
  <Slides>24</Slides>
  <Notes>1</Notes>
  <HiddenSlides>0</HiddenSlides>
  <MMClips>0</MMClips>
  <ScaleCrop>false</ScaleCrop>
  <HeadingPairs>
    <vt:vector size="8" baseType="variant">
      <vt:variant>
        <vt:lpstr>Использованные шрифты</vt:lpstr>
      </vt:variant>
      <vt:variant>
        <vt:i4>6</vt:i4>
      </vt:variant>
      <vt:variant>
        <vt:lpstr>Тема</vt:lpstr>
      </vt:variant>
      <vt:variant>
        <vt:i4>1</vt:i4>
      </vt:variant>
      <vt:variant>
        <vt:lpstr>Внедренные серверы OLE</vt:lpstr>
      </vt:variant>
      <vt:variant>
        <vt:i4>1</vt:i4>
      </vt:variant>
      <vt:variant>
        <vt:lpstr>Заголовки слайдов</vt:lpstr>
      </vt:variant>
      <vt:variant>
        <vt:i4>24</vt:i4>
      </vt:variant>
    </vt:vector>
  </HeadingPairs>
  <TitlesOfParts>
    <vt:vector size="32" baseType="lpstr">
      <vt:lpstr>Arial</vt:lpstr>
      <vt:lpstr>Bookman Old Style</vt:lpstr>
      <vt:lpstr>Calibri</vt:lpstr>
      <vt:lpstr>Times New Roman</vt:lpstr>
      <vt:lpstr>Verdana</vt:lpstr>
      <vt:lpstr>Wingdings</vt:lpstr>
      <vt:lpstr>cdb2004100l</vt:lpstr>
      <vt:lpstr>Picture</vt:lpstr>
      <vt:lpstr> Етика наукової діяльності</vt:lpstr>
      <vt:lpstr>ЗМІСТ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Інститути та їх функції в економіці. Базисні інститути національної економіки</dc:title>
  <dc:creator>Baggio</dc:creator>
  <cp:lastModifiedBy>Ира</cp:lastModifiedBy>
  <cp:revision>1114</cp:revision>
  <dcterms:modified xsi:type="dcterms:W3CDTF">2021-05-11T02:20:44Z</dcterms:modified>
</cp:coreProperties>
</file>