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colors7.xml" ContentType="application/vnd.openxmlformats-officedocument.drawingml.diagramColors+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quickStyle8.xml" ContentType="application/vnd.openxmlformats-officedocument.drawingml.diagramStyle+xml"/>
  <Override PartName="/ppt/diagrams/quickStyle9.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1324"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56F473-912A-4949-9DAF-C8097908D83B}" type="doc">
      <dgm:prSet loTypeId="urn:microsoft.com/office/officeart/2005/8/layout/hList9" loCatId="list" qsTypeId="urn:microsoft.com/office/officeart/2005/8/quickstyle/3d1" qsCatId="3D" csTypeId="urn:microsoft.com/office/officeart/2005/8/colors/colorful1" csCatId="colorful" phldr="1"/>
      <dgm:spPr/>
      <dgm:t>
        <a:bodyPr/>
        <a:lstStyle/>
        <a:p>
          <a:endParaRPr lang="ru-RU"/>
        </a:p>
      </dgm:t>
    </dgm:pt>
    <dgm:pt modelId="{6F8B706B-0773-499B-A45D-FC8C0E8C45B2}">
      <dgm:prSet phldrT="[Текст]" custT="1"/>
      <dgm:spPr/>
      <dgm:t>
        <a:bodyPr/>
        <a:lstStyle/>
        <a:p>
          <a:r>
            <a:rPr lang="en-CA" sz="1600" b="1" dirty="0" smtClean="0">
              <a:solidFill>
                <a:schemeClr val="tx1"/>
              </a:solidFill>
              <a:latin typeface="+mj-lt"/>
            </a:rPr>
            <a:t>Corpus-based Linguistics</a:t>
          </a:r>
          <a:endParaRPr lang="ru-RU" sz="1600" b="1" dirty="0">
            <a:solidFill>
              <a:schemeClr val="tx1"/>
            </a:solidFill>
            <a:latin typeface="+mj-lt"/>
          </a:endParaRPr>
        </a:p>
      </dgm:t>
    </dgm:pt>
    <dgm:pt modelId="{808F6A3D-7E10-453F-A646-B5B03C785EDB}" type="parTrans" cxnId="{E030D0A4-DAB6-42F3-A8CE-8464F91D224E}">
      <dgm:prSet/>
      <dgm:spPr/>
      <dgm:t>
        <a:bodyPr/>
        <a:lstStyle/>
        <a:p>
          <a:endParaRPr lang="ru-RU" sz="1600">
            <a:solidFill>
              <a:schemeClr val="tx1"/>
            </a:solidFill>
            <a:latin typeface="+mj-lt"/>
          </a:endParaRPr>
        </a:p>
      </dgm:t>
    </dgm:pt>
    <dgm:pt modelId="{4F88F5A1-3B2B-4687-B2BA-F7F9484DA223}" type="sibTrans" cxnId="{E030D0A4-DAB6-42F3-A8CE-8464F91D224E}">
      <dgm:prSet/>
      <dgm:spPr/>
      <dgm:t>
        <a:bodyPr/>
        <a:lstStyle/>
        <a:p>
          <a:endParaRPr lang="ru-RU" sz="1600">
            <a:solidFill>
              <a:schemeClr val="tx1"/>
            </a:solidFill>
            <a:latin typeface="+mj-lt"/>
          </a:endParaRPr>
        </a:p>
      </dgm:t>
    </dgm:pt>
    <dgm:pt modelId="{9A903CE2-1CB7-42B4-BEC5-44AE1972C6C8}">
      <dgm:prSet phldrT="[Текст]" custT="1"/>
      <dgm:spPr/>
      <dgm:t>
        <a:bodyPr/>
        <a:lstStyle/>
        <a:p>
          <a:r>
            <a:rPr lang="en-US" sz="1600" dirty="0" smtClean="0">
              <a:solidFill>
                <a:schemeClr val="tx1"/>
              </a:solidFill>
              <a:latin typeface="+mj-lt"/>
            </a:rPr>
            <a:t>use corpus data in order to explore a theory or hypothesis, typically one established in the current literature, in order to validate it, refute it or refine it</a:t>
          </a:r>
          <a:endParaRPr lang="ru-RU" sz="1600" dirty="0">
            <a:solidFill>
              <a:schemeClr val="tx1"/>
            </a:solidFill>
            <a:latin typeface="+mj-lt"/>
          </a:endParaRPr>
        </a:p>
      </dgm:t>
    </dgm:pt>
    <dgm:pt modelId="{8458DDC7-E421-4205-83D9-B027C397632D}" type="parTrans" cxnId="{A23A53E0-5760-4AA4-85F5-5B64499C1A99}">
      <dgm:prSet/>
      <dgm:spPr/>
      <dgm:t>
        <a:bodyPr/>
        <a:lstStyle/>
        <a:p>
          <a:endParaRPr lang="ru-RU" sz="1600">
            <a:solidFill>
              <a:schemeClr val="tx1"/>
            </a:solidFill>
            <a:latin typeface="+mj-lt"/>
          </a:endParaRPr>
        </a:p>
      </dgm:t>
    </dgm:pt>
    <dgm:pt modelId="{E6FC45C1-95EF-4BF4-A7B1-7D477B3A9DF4}" type="sibTrans" cxnId="{A23A53E0-5760-4AA4-85F5-5B64499C1A99}">
      <dgm:prSet/>
      <dgm:spPr/>
      <dgm:t>
        <a:bodyPr/>
        <a:lstStyle/>
        <a:p>
          <a:endParaRPr lang="ru-RU" sz="1600">
            <a:solidFill>
              <a:schemeClr val="tx1"/>
            </a:solidFill>
            <a:latin typeface="+mj-lt"/>
          </a:endParaRPr>
        </a:p>
      </dgm:t>
    </dgm:pt>
    <dgm:pt modelId="{64D1C1A2-1978-4DBC-85A3-8BBF9F5E7639}">
      <dgm:prSet phldrT="[Текст]" custT="1"/>
      <dgm:spPr/>
      <dgm:t>
        <a:bodyPr/>
        <a:lstStyle/>
        <a:p>
          <a:r>
            <a:rPr lang="en-CA" sz="1600" b="1" dirty="0" smtClean="0">
              <a:solidFill>
                <a:schemeClr val="tx1"/>
              </a:solidFill>
              <a:latin typeface="+mj-lt"/>
            </a:rPr>
            <a:t>Corpus-driven Linguistics</a:t>
          </a:r>
          <a:endParaRPr lang="ru-RU" sz="1600" b="1" dirty="0">
            <a:solidFill>
              <a:schemeClr val="tx1"/>
            </a:solidFill>
            <a:latin typeface="+mj-lt"/>
          </a:endParaRPr>
        </a:p>
      </dgm:t>
    </dgm:pt>
    <dgm:pt modelId="{F4EBC800-F196-49A6-BC7F-B6889CC6A325}" type="parTrans" cxnId="{3E3FFE53-8E81-48CB-82FE-C1F2F110626A}">
      <dgm:prSet/>
      <dgm:spPr/>
      <dgm:t>
        <a:bodyPr/>
        <a:lstStyle/>
        <a:p>
          <a:endParaRPr lang="ru-RU" sz="1600">
            <a:solidFill>
              <a:schemeClr val="tx1"/>
            </a:solidFill>
            <a:latin typeface="+mj-lt"/>
          </a:endParaRPr>
        </a:p>
      </dgm:t>
    </dgm:pt>
    <dgm:pt modelId="{B28C4E8F-3DD2-44BB-B22C-0AD5E3DED75C}" type="sibTrans" cxnId="{3E3FFE53-8E81-48CB-82FE-C1F2F110626A}">
      <dgm:prSet/>
      <dgm:spPr/>
      <dgm:t>
        <a:bodyPr/>
        <a:lstStyle/>
        <a:p>
          <a:endParaRPr lang="ru-RU" sz="1600">
            <a:solidFill>
              <a:schemeClr val="tx1"/>
            </a:solidFill>
            <a:latin typeface="+mj-lt"/>
          </a:endParaRPr>
        </a:p>
      </dgm:t>
    </dgm:pt>
    <dgm:pt modelId="{03BB2E47-2416-468A-A27F-CEB48E77CC9E}">
      <dgm:prSet phldrT="[Текст]" custT="1"/>
      <dgm:spPr/>
      <dgm:t>
        <a:bodyPr/>
        <a:lstStyle/>
        <a:p>
          <a:r>
            <a:rPr lang="en-US" sz="1600" dirty="0" smtClean="0">
              <a:solidFill>
                <a:schemeClr val="tx1"/>
              </a:solidFill>
              <a:latin typeface="+mj-lt"/>
            </a:rPr>
            <a:t>rejects the </a:t>
          </a:r>
          <a:r>
            <a:rPr lang="en-US" sz="1600" dirty="0" err="1" smtClean="0">
              <a:solidFill>
                <a:schemeClr val="tx1"/>
              </a:solidFill>
              <a:latin typeface="+mj-lt"/>
            </a:rPr>
            <a:t>characterisation</a:t>
          </a:r>
          <a:r>
            <a:rPr lang="en-US" sz="1600" dirty="0" smtClean="0">
              <a:solidFill>
                <a:schemeClr val="tx1"/>
              </a:solidFill>
              <a:latin typeface="+mj-lt"/>
            </a:rPr>
            <a:t> of corpus linguistics as a method and claims instead that the corpus itself should be the sole source of our hypotheses about language</a:t>
          </a:r>
          <a:endParaRPr lang="ru-RU" sz="1600" dirty="0">
            <a:solidFill>
              <a:schemeClr val="tx1"/>
            </a:solidFill>
            <a:latin typeface="+mj-lt"/>
          </a:endParaRPr>
        </a:p>
      </dgm:t>
    </dgm:pt>
    <dgm:pt modelId="{11B8530F-AE62-4D9F-920C-86EEB6E8C444}" type="parTrans" cxnId="{ED8A5B9E-3A47-40E5-856E-B0CCB49E84E1}">
      <dgm:prSet/>
      <dgm:spPr/>
      <dgm:t>
        <a:bodyPr/>
        <a:lstStyle/>
        <a:p>
          <a:endParaRPr lang="ru-RU" sz="1600">
            <a:solidFill>
              <a:schemeClr val="tx1"/>
            </a:solidFill>
            <a:latin typeface="+mj-lt"/>
          </a:endParaRPr>
        </a:p>
      </dgm:t>
    </dgm:pt>
    <dgm:pt modelId="{23262892-BC14-4F2D-985B-59D05A1A5A07}" type="sibTrans" cxnId="{ED8A5B9E-3A47-40E5-856E-B0CCB49E84E1}">
      <dgm:prSet/>
      <dgm:spPr/>
      <dgm:t>
        <a:bodyPr/>
        <a:lstStyle/>
        <a:p>
          <a:endParaRPr lang="ru-RU" sz="1600">
            <a:solidFill>
              <a:schemeClr val="tx1"/>
            </a:solidFill>
            <a:latin typeface="+mj-lt"/>
          </a:endParaRPr>
        </a:p>
      </dgm:t>
    </dgm:pt>
    <dgm:pt modelId="{2F02CF2B-3B8A-40B2-8E22-D02EEB0522FA}" type="pres">
      <dgm:prSet presAssocID="{4756F473-912A-4949-9DAF-C8097908D83B}" presName="list" presStyleCnt="0">
        <dgm:presLayoutVars>
          <dgm:dir/>
          <dgm:animLvl val="lvl"/>
        </dgm:presLayoutVars>
      </dgm:prSet>
      <dgm:spPr/>
    </dgm:pt>
    <dgm:pt modelId="{5229A7FF-5C52-43B0-B0E5-6B28CD7287CA}" type="pres">
      <dgm:prSet presAssocID="{6F8B706B-0773-499B-A45D-FC8C0E8C45B2}" presName="posSpace" presStyleCnt="0"/>
      <dgm:spPr/>
    </dgm:pt>
    <dgm:pt modelId="{5D6F71D4-1971-48BE-BDAB-FFE1E3092873}" type="pres">
      <dgm:prSet presAssocID="{6F8B706B-0773-499B-A45D-FC8C0E8C45B2}" presName="vertFlow" presStyleCnt="0"/>
      <dgm:spPr/>
    </dgm:pt>
    <dgm:pt modelId="{D085BD3A-D991-4805-92B7-01E0DB90C200}" type="pres">
      <dgm:prSet presAssocID="{6F8B706B-0773-499B-A45D-FC8C0E8C45B2}" presName="topSpace" presStyleCnt="0"/>
      <dgm:spPr/>
    </dgm:pt>
    <dgm:pt modelId="{E81B7934-4F24-4AC8-B8C0-DC35861CF90A}" type="pres">
      <dgm:prSet presAssocID="{6F8B706B-0773-499B-A45D-FC8C0E8C45B2}" presName="firstComp" presStyleCnt="0"/>
      <dgm:spPr/>
    </dgm:pt>
    <dgm:pt modelId="{C93B4DF5-80DC-4AF8-A398-AEA7BBF574E0}" type="pres">
      <dgm:prSet presAssocID="{6F8B706B-0773-499B-A45D-FC8C0E8C45B2}" presName="firstChild" presStyleLbl="bgAccFollowNode1" presStyleIdx="0" presStyleCnt="2"/>
      <dgm:spPr/>
      <dgm:t>
        <a:bodyPr/>
        <a:lstStyle/>
        <a:p>
          <a:endParaRPr lang="ru-RU"/>
        </a:p>
      </dgm:t>
    </dgm:pt>
    <dgm:pt modelId="{062D936D-8C97-4A6F-B73A-E4EF9342AEA7}" type="pres">
      <dgm:prSet presAssocID="{6F8B706B-0773-499B-A45D-FC8C0E8C45B2}" presName="firstChildTx" presStyleLbl="bgAccFollowNode1" presStyleIdx="0" presStyleCnt="2">
        <dgm:presLayoutVars>
          <dgm:bulletEnabled val="1"/>
        </dgm:presLayoutVars>
      </dgm:prSet>
      <dgm:spPr/>
      <dgm:t>
        <a:bodyPr/>
        <a:lstStyle/>
        <a:p>
          <a:endParaRPr lang="ru-RU"/>
        </a:p>
      </dgm:t>
    </dgm:pt>
    <dgm:pt modelId="{CD7B84E2-3966-42A0-90BB-0971415B5434}" type="pres">
      <dgm:prSet presAssocID="{6F8B706B-0773-499B-A45D-FC8C0E8C45B2}" presName="negSpace" presStyleCnt="0"/>
      <dgm:spPr/>
    </dgm:pt>
    <dgm:pt modelId="{FDC29F88-C6C5-4F89-929E-9291C58E6815}" type="pres">
      <dgm:prSet presAssocID="{6F8B706B-0773-499B-A45D-FC8C0E8C45B2}" presName="circle" presStyleLbl="node1" presStyleIdx="0" presStyleCnt="2"/>
      <dgm:spPr/>
      <dgm:t>
        <a:bodyPr/>
        <a:lstStyle/>
        <a:p>
          <a:endParaRPr lang="ru-RU"/>
        </a:p>
      </dgm:t>
    </dgm:pt>
    <dgm:pt modelId="{36333F37-5B7D-4595-993D-FC833486FE3F}" type="pres">
      <dgm:prSet presAssocID="{4F88F5A1-3B2B-4687-B2BA-F7F9484DA223}" presName="transSpace" presStyleCnt="0"/>
      <dgm:spPr/>
    </dgm:pt>
    <dgm:pt modelId="{23BD6478-9A0D-4409-8888-B4BE021944D0}" type="pres">
      <dgm:prSet presAssocID="{64D1C1A2-1978-4DBC-85A3-8BBF9F5E7639}" presName="posSpace" presStyleCnt="0"/>
      <dgm:spPr/>
    </dgm:pt>
    <dgm:pt modelId="{FD6E2322-9D94-4AED-B67D-054C9D8E2AF5}" type="pres">
      <dgm:prSet presAssocID="{64D1C1A2-1978-4DBC-85A3-8BBF9F5E7639}" presName="vertFlow" presStyleCnt="0"/>
      <dgm:spPr/>
    </dgm:pt>
    <dgm:pt modelId="{11184D9F-55FE-4F28-943C-6FD8F1FE05C3}" type="pres">
      <dgm:prSet presAssocID="{64D1C1A2-1978-4DBC-85A3-8BBF9F5E7639}" presName="topSpace" presStyleCnt="0"/>
      <dgm:spPr/>
    </dgm:pt>
    <dgm:pt modelId="{037DAE7A-82C8-43A5-AD18-F395D4BAD21E}" type="pres">
      <dgm:prSet presAssocID="{64D1C1A2-1978-4DBC-85A3-8BBF9F5E7639}" presName="firstComp" presStyleCnt="0"/>
      <dgm:spPr/>
    </dgm:pt>
    <dgm:pt modelId="{2FDC2DDA-8CF1-4752-8411-90BC27A43E2D}" type="pres">
      <dgm:prSet presAssocID="{64D1C1A2-1978-4DBC-85A3-8BBF9F5E7639}" presName="firstChild" presStyleLbl="bgAccFollowNode1" presStyleIdx="1" presStyleCnt="2"/>
      <dgm:spPr/>
      <dgm:t>
        <a:bodyPr/>
        <a:lstStyle/>
        <a:p>
          <a:endParaRPr lang="ru-RU"/>
        </a:p>
      </dgm:t>
    </dgm:pt>
    <dgm:pt modelId="{7F662D34-233D-42D4-A5D9-1C14070CEA89}" type="pres">
      <dgm:prSet presAssocID="{64D1C1A2-1978-4DBC-85A3-8BBF9F5E7639}" presName="firstChildTx" presStyleLbl="bgAccFollowNode1" presStyleIdx="1" presStyleCnt="2">
        <dgm:presLayoutVars>
          <dgm:bulletEnabled val="1"/>
        </dgm:presLayoutVars>
      </dgm:prSet>
      <dgm:spPr/>
      <dgm:t>
        <a:bodyPr/>
        <a:lstStyle/>
        <a:p>
          <a:endParaRPr lang="ru-RU"/>
        </a:p>
      </dgm:t>
    </dgm:pt>
    <dgm:pt modelId="{AED40954-8F56-4544-BEF2-F175331533E3}" type="pres">
      <dgm:prSet presAssocID="{64D1C1A2-1978-4DBC-85A3-8BBF9F5E7639}" presName="negSpace" presStyleCnt="0"/>
      <dgm:spPr/>
    </dgm:pt>
    <dgm:pt modelId="{895E3571-3730-42AF-ABE8-606F29729A67}" type="pres">
      <dgm:prSet presAssocID="{64D1C1A2-1978-4DBC-85A3-8BBF9F5E7639}" presName="circle" presStyleLbl="node1" presStyleIdx="1" presStyleCnt="2"/>
      <dgm:spPr/>
    </dgm:pt>
  </dgm:ptLst>
  <dgm:cxnLst>
    <dgm:cxn modelId="{3E3FFE53-8E81-48CB-82FE-C1F2F110626A}" srcId="{4756F473-912A-4949-9DAF-C8097908D83B}" destId="{64D1C1A2-1978-4DBC-85A3-8BBF9F5E7639}" srcOrd="1" destOrd="0" parTransId="{F4EBC800-F196-49A6-BC7F-B6889CC6A325}" sibTransId="{B28C4E8F-3DD2-44BB-B22C-0AD5E3DED75C}"/>
    <dgm:cxn modelId="{A23A53E0-5760-4AA4-85F5-5B64499C1A99}" srcId="{6F8B706B-0773-499B-A45D-FC8C0E8C45B2}" destId="{9A903CE2-1CB7-42B4-BEC5-44AE1972C6C8}" srcOrd="0" destOrd="0" parTransId="{8458DDC7-E421-4205-83D9-B027C397632D}" sibTransId="{E6FC45C1-95EF-4BF4-A7B1-7D477B3A9DF4}"/>
    <dgm:cxn modelId="{ED8A5B9E-3A47-40E5-856E-B0CCB49E84E1}" srcId="{64D1C1A2-1978-4DBC-85A3-8BBF9F5E7639}" destId="{03BB2E47-2416-468A-A27F-CEB48E77CC9E}" srcOrd="0" destOrd="0" parTransId="{11B8530F-AE62-4D9F-920C-86EEB6E8C444}" sibTransId="{23262892-BC14-4F2D-985B-59D05A1A5A07}"/>
    <dgm:cxn modelId="{592184B4-0972-455F-AE56-5AE6E087B5BA}" type="presOf" srcId="{9A903CE2-1CB7-42B4-BEC5-44AE1972C6C8}" destId="{C93B4DF5-80DC-4AF8-A398-AEA7BBF574E0}" srcOrd="0" destOrd="0" presId="urn:microsoft.com/office/officeart/2005/8/layout/hList9"/>
    <dgm:cxn modelId="{D3E620E9-5CAD-463F-B1F7-53512CB3E54A}" type="presOf" srcId="{9A903CE2-1CB7-42B4-BEC5-44AE1972C6C8}" destId="{062D936D-8C97-4A6F-B73A-E4EF9342AEA7}" srcOrd="1" destOrd="0" presId="urn:microsoft.com/office/officeart/2005/8/layout/hList9"/>
    <dgm:cxn modelId="{0921CFF5-03A0-4F84-B5E5-2615AAE5FD63}" type="presOf" srcId="{03BB2E47-2416-468A-A27F-CEB48E77CC9E}" destId="{7F662D34-233D-42D4-A5D9-1C14070CEA89}" srcOrd="1" destOrd="0" presId="urn:microsoft.com/office/officeart/2005/8/layout/hList9"/>
    <dgm:cxn modelId="{2CE1F33C-4EC4-4789-B6C3-C3940F055782}" type="presOf" srcId="{6F8B706B-0773-499B-A45D-FC8C0E8C45B2}" destId="{FDC29F88-C6C5-4F89-929E-9291C58E6815}" srcOrd="0" destOrd="0" presId="urn:microsoft.com/office/officeart/2005/8/layout/hList9"/>
    <dgm:cxn modelId="{BB601685-D689-4D7A-A9AF-3FAECF92617E}" type="presOf" srcId="{03BB2E47-2416-468A-A27F-CEB48E77CC9E}" destId="{2FDC2DDA-8CF1-4752-8411-90BC27A43E2D}" srcOrd="0" destOrd="0" presId="urn:microsoft.com/office/officeart/2005/8/layout/hList9"/>
    <dgm:cxn modelId="{E030D0A4-DAB6-42F3-A8CE-8464F91D224E}" srcId="{4756F473-912A-4949-9DAF-C8097908D83B}" destId="{6F8B706B-0773-499B-A45D-FC8C0E8C45B2}" srcOrd="0" destOrd="0" parTransId="{808F6A3D-7E10-453F-A646-B5B03C785EDB}" sibTransId="{4F88F5A1-3B2B-4687-B2BA-F7F9484DA223}"/>
    <dgm:cxn modelId="{DCC103ED-9459-4C84-891E-0469CC7B6C91}" type="presOf" srcId="{64D1C1A2-1978-4DBC-85A3-8BBF9F5E7639}" destId="{895E3571-3730-42AF-ABE8-606F29729A67}" srcOrd="0" destOrd="0" presId="urn:microsoft.com/office/officeart/2005/8/layout/hList9"/>
    <dgm:cxn modelId="{B0AA4209-2D2C-4D7E-8CE2-0E1E97526061}" type="presOf" srcId="{4756F473-912A-4949-9DAF-C8097908D83B}" destId="{2F02CF2B-3B8A-40B2-8E22-D02EEB0522FA}" srcOrd="0" destOrd="0" presId="urn:microsoft.com/office/officeart/2005/8/layout/hList9"/>
    <dgm:cxn modelId="{BA74F66B-0A7E-4533-8227-0C19FC03FE3F}" type="presParOf" srcId="{2F02CF2B-3B8A-40B2-8E22-D02EEB0522FA}" destId="{5229A7FF-5C52-43B0-B0E5-6B28CD7287CA}" srcOrd="0" destOrd="0" presId="urn:microsoft.com/office/officeart/2005/8/layout/hList9"/>
    <dgm:cxn modelId="{D8DC63B1-481F-4F0C-83F5-9AFFC0908630}" type="presParOf" srcId="{2F02CF2B-3B8A-40B2-8E22-D02EEB0522FA}" destId="{5D6F71D4-1971-48BE-BDAB-FFE1E3092873}" srcOrd="1" destOrd="0" presId="urn:microsoft.com/office/officeart/2005/8/layout/hList9"/>
    <dgm:cxn modelId="{29DE12BF-5BAF-4B99-8055-0A57308E2E1A}" type="presParOf" srcId="{5D6F71D4-1971-48BE-BDAB-FFE1E3092873}" destId="{D085BD3A-D991-4805-92B7-01E0DB90C200}" srcOrd="0" destOrd="0" presId="urn:microsoft.com/office/officeart/2005/8/layout/hList9"/>
    <dgm:cxn modelId="{B72AE632-0B3C-4491-877E-7DF3A4D60E7A}" type="presParOf" srcId="{5D6F71D4-1971-48BE-BDAB-FFE1E3092873}" destId="{E81B7934-4F24-4AC8-B8C0-DC35861CF90A}" srcOrd="1" destOrd="0" presId="urn:microsoft.com/office/officeart/2005/8/layout/hList9"/>
    <dgm:cxn modelId="{5486B10A-2701-408B-9B14-A9D8EEA30275}" type="presParOf" srcId="{E81B7934-4F24-4AC8-B8C0-DC35861CF90A}" destId="{C93B4DF5-80DC-4AF8-A398-AEA7BBF574E0}" srcOrd="0" destOrd="0" presId="urn:microsoft.com/office/officeart/2005/8/layout/hList9"/>
    <dgm:cxn modelId="{FCFFC74C-88FD-4B54-B200-A3B2DA16009C}" type="presParOf" srcId="{E81B7934-4F24-4AC8-B8C0-DC35861CF90A}" destId="{062D936D-8C97-4A6F-B73A-E4EF9342AEA7}" srcOrd="1" destOrd="0" presId="urn:microsoft.com/office/officeart/2005/8/layout/hList9"/>
    <dgm:cxn modelId="{CDE7D2EF-4EA4-4B12-A4FD-D2268855DBDC}" type="presParOf" srcId="{2F02CF2B-3B8A-40B2-8E22-D02EEB0522FA}" destId="{CD7B84E2-3966-42A0-90BB-0971415B5434}" srcOrd="2" destOrd="0" presId="urn:microsoft.com/office/officeart/2005/8/layout/hList9"/>
    <dgm:cxn modelId="{F75AC33A-0FE5-43D0-B967-368F1A560565}" type="presParOf" srcId="{2F02CF2B-3B8A-40B2-8E22-D02EEB0522FA}" destId="{FDC29F88-C6C5-4F89-929E-9291C58E6815}" srcOrd="3" destOrd="0" presId="urn:microsoft.com/office/officeart/2005/8/layout/hList9"/>
    <dgm:cxn modelId="{11551A3E-6BB5-4FF2-83EA-3B78F1040A29}" type="presParOf" srcId="{2F02CF2B-3B8A-40B2-8E22-D02EEB0522FA}" destId="{36333F37-5B7D-4595-993D-FC833486FE3F}" srcOrd="4" destOrd="0" presId="urn:microsoft.com/office/officeart/2005/8/layout/hList9"/>
    <dgm:cxn modelId="{B069FD26-04C4-4BF3-A14B-CC0F4A70CE07}" type="presParOf" srcId="{2F02CF2B-3B8A-40B2-8E22-D02EEB0522FA}" destId="{23BD6478-9A0D-4409-8888-B4BE021944D0}" srcOrd="5" destOrd="0" presId="urn:microsoft.com/office/officeart/2005/8/layout/hList9"/>
    <dgm:cxn modelId="{59BFBCF2-7457-4AC3-9C27-137E2CD69DC1}" type="presParOf" srcId="{2F02CF2B-3B8A-40B2-8E22-D02EEB0522FA}" destId="{FD6E2322-9D94-4AED-B67D-054C9D8E2AF5}" srcOrd="6" destOrd="0" presId="urn:microsoft.com/office/officeart/2005/8/layout/hList9"/>
    <dgm:cxn modelId="{68B38663-7FF6-4866-AB68-8332A3564DF1}" type="presParOf" srcId="{FD6E2322-9D94-4AED-B67D-054C9D8E2AF5}" destId="{11184D9F-55FE-4F28-943C-6FD8F1FE05C3}" srcOrd="0" destOrd="0" presId="urn:microsoft.com/office/officeart/2005/8/layout/hList9"/>
    <dgm:cxn modelId="{E240E4C0-C5D7-4D39-B04C-A099D73521CC}" type="presParOf" srcId="{FD6E2322-9D94-4AED-B67D-054C9D8E2AF5}" destId="{037DAE7A-82C8-43A5-AD18-F395D4BAD21E}" srcOrd="1" destOrd="0" presId="urn:microsoft.com/office/officeart/2005/8/layout/hList9"/>
    <dgm:cxn modelId="{1EA2259E-E172-423E-819A-B3DA39BB0E20}" type="presParOf" srcId="{037DAE7A-82C8-43A5-AD18-F395D4BAD21E}" destId="{2FDC2DDA-8CF1-4752-8411-90BC27A43E2D}" srcOrd="0" destOrd="0" presId="urn:microsoft.com/office/officeart/2005/8/layout/hList9"/>
    <dgm:cxn modelId="{EFA371B6-2C2D-44B0-A1E3-F2F1F22FF17E}" type="presParOf" srcId="{037DAE7A-82C8-43A5-AD18-F395D4BAD21E}" destId="{7F662D34-233D-42D4-A5D9-1C14070CEA89}" srcOrd="1" destOrd="0" presId="urn:microsoft.com/office/officeart/2005/8/layout/hList9"/>
    <dgm:cxn modelId="{96B8E66F-2F40-4034-A44A-18F2B484E050}" type="presParOf" srcId="{2F02CF2B-3B8A-40B2-8E22-D02EEB0522FA}" destId="{AED40954-8F56-4544-BEF2-F175331533E3}" srcOrd="7" destOrd="0" presId="urn:microsoft.com/office/officeart/2005/8/layout/hList9"/>
    <dgm:cxn modelId="{FEEC6A5D-B712-4C87-A907-848A764C1611}" type="presParOf" srcId="{2F02CF2B-3B8A-40B2-8E22-D02EEB0522FA}" destId="{895E3571-3730-42AF-ABE8-606F29729A67}" srcOrd="8" destOrd="0" presId="urn:microsoft.com/office/officeart/2005/8/layout/hList9"/>
  </dgm:cxnLst>
  <dgm:bg/>
  <dgm:whole/>
</dgm:dataModel>
</file>

<file path=ppt/diagrams/data2.xml><?xml version="1.0" encoding="utf-8"?>
<dgm:dataModel xmlns:dgm="http://schemas.openxmlformats.org/drawingml/2006/diagram" xmlns:a="http://schemas.openxmlformats.org/drawingml/2006/main">
  <dgm:ptLst>
    <dgm:pt modelId="{4038DDDB-0F90-42B1-916B-55AD2486D758}" type="doc">
      <dgm:prSet loTypeId="urn:microsoft.com/office/officeart/2005/8/layout/vList2" loCatId="list" qsTypeId="urn:microsoft.com/office/officeart/2005/8/quickstyle/3d1" qsCatId="3D" csTypeId="urn:microsoft.com/office/officeart/2005/8/colors/colorful1" csCatId="colorful" phldr="1"/>
      <dgm:spPr/>
      <dgm:t>
        <a:bodyPr/>
        <a:lstStyle/>
        <a:p>
          <a:endParaRPr lang="ru-RU"/>
        </a:p>
      </dgm:t>
    </dgm:pt>
    <dgm:pt modelId="{8D0595DE-C3D2-43F7-A26B-B46F95EB74B5}">
      <dgm:prSet phldrT="[Текст]"/>
      <dgm:spPr/>
      <dgm:t>
        <a:bodyPr/>
        <a:lstStyle/>
        <a:p>
          <a:r>
            <a:rPr lang="en-CA" dirty="0" smtClean="0">
              <a:latin typeface="+mj-lt"/>
            </a:rPr>
            <a:t>Monitor corpora</a:t>
          </a:r>
          <a:endParaRPr lang="ru-RU" dirty="0">
            <a:latin typeface="+mj-lt"/>
          </a:endParaRPr>
        </a:p>
      </dgm:t>
    </dgm:pt>
    <dgm:pt modelId="{664A6560-B537-4C8B-915C-4E05A0D05778}" type="parTrans" cxnId="{AD128107-0881-4D79-B623-870DE3DC7E18}">
      <dgm:prSet/>
      <dgm:spPr/>
      <dgm:t>
        <a:bodyPr/>
        <a:lstStyle/>
        <a:p>
          <a:endParaRPr lang="ru-RU">
            <a:latin typeface="+mj-lt"/>
          </a:endParaRPr>
        </a:p>
      </dgm:t>
    </dgm:pt>
    <dgm:pt modelId="{2A0454CC-9D8C-4D7F-ACBF-C2BD156690DD}" type="sibTrans" cxnId="{AD128107-0881-4D79-B623-870DE3DC7E18}">
      <dgm:prSet/>
      <dgm:spPr/>
      <dgm:t>
        <a:bodyPr/>
        <a:lstStyle/>
        <a:p>
          <a:endParaRPr lang="ru-RU">
            <a:latin typeface="+mj-lt"/>
          </a:endParaRPr>
        </a:p>
      </dgm:t>
    </dgm:pt>
    <dgm:pt modelId="{E63EE6D2-5D3D-42CB-9480-CAF6B7ACA40E}">
      <dgm:prSet phldrT="[Текст]"/>
      <dgm:spPr/>
      <dgm:t>
        <a:bodyPr/>
        <a:lstStyle/>
        <a:p>
          <a:r>
            <a:rPr lang="en-US" dirty="0" smtClean="0">
              <a:latin typeface="+mj-lt"/>
            </a:rPr>
            <a:t>seeks to develop a dataset which grows in size over time and which contains a variety of materials.</a:t>
          </a:r>
          <a:endParaRPr lang="ru-RU" dirty="0">
            <a:latin typeface="+mj-lt"/>
          </a:endParaRPr>
        </a:p>
      </dgm:t>
    </dgm:pt>
    <dgm:pt modelId="{2CE7F598-688E-42C1-BBE4-AA1861D7FDEE}" type="parTrans" cxnId="{C7631E57-186F-4763-9D57-5BB42B81F281}">
      <dgm:prSet/>
      <dgm:spPr/>
      <dgm:t>
        <a:bodyPr/>
        <a:lstStyle/>
        <a:p>
          <a:endParaRPr lang="ru-RU">
            <a:latin typeface="+mj-lt"/>
          </a:endParaRPr>
        </a:p>
      </dgm:t>
    </dgm:pt>
    <dgm:pt modelId="{406FB52B-6970-4E69-AEC6-7033E2658266}" type="sibTrans" cxnId="{C7631E57-186F-4763-9D57-5BB42B81F281}">
      <dgm:prSet/>
      <dgm:spPr/>
      <dgm:t>
        <a:bodyPr/>
        <a:lstStyle/>
        <a:p>
          <a:endParaRPr lang="ru-RU">
            <a:latin typeface="+mj-lt"/>
          </a:endParaRPr>
        </a:p>
      </dgm:t>
    </dgm:pt>
    <dgm:pt modelId="{9A4DA04E-B279-4EA6-A872-2D011BB79EF0}">
      <dgm:prSet phldrT="[Текст]"/>
      <dgm:spPr/>
      <dgm:t>
        <a:bodyPr/>
        <a:lstStyle/>
        <a:p>
          <a:r>
            <a:rPr lang="en-CA" dirty="0" smtClean="0">
              <a:latin typeface="+mj-lt"/>
            </a:rPr>
            <a:t>Balanced Corpus (Sample Corpus)</a:t>
          </a:r>
          <a:endParaRPr lang="ru-RU" dirty="0">
            <a:latin typeface="+mj-lt"/>
          </a:endParaRPr>
        </a:p>
      </dgm:t>
    </dgm:pt>
    <dgm:pt modelId="{388E04F2-3F21-4B49-AA58-D9D0DB156686}" type="parTrans" cxnId="{AB0F0391-D16B-42A8-AB5E-3E3175B5CEF2}">
      <dgm:prSet/>
      <dgm:spPr/>
      <dgm:t>
        <a:bodyPr/>
        <a:lstStyle/>
        <a:p>
          <a:endParaRPr lang="ru-RU">
            <a:latin typeface="+mj-lt"/>
          </a:endParaRPr>
        </a:p>
      </dgm:t>
    </dgm:pt>
    <dgm:pt modelId="{5B1C2F99-97EB-4F91-89F5-5756211C8C59}" type="sibTrans" cxnId="{AB0F0391-D16B-42A8-AB5E-3E3175B5CEF2}">
      <dgm:prSet/>
      <dgm:spPr/>
      <dgm:t>
        <a:bodyPr/>
        <a:lstStyle/>
        <a:p>
          <a:endParaRPr lang="ru-RU">
            <a:latin typeface="+mj-lt"/>
          </a:endParaRPr>
        </a:p>
      </dgm:t>
    </dgm:pt>
    <dgm:pt modelId="{E1B74E74-0DBD-4D2E-AE63-414A7AB7CF2F}">
      <dgm:prSet phldrT="[Текст]"/>
      <dgm:spPr/>
      <dgm:t>
        <a:bodyPr/>
        <a:lstStyle/>
        <a:p>
          <a:r>
            <a:rPr lang="en-US" dirty="0" smtClean="0">
              <a:latin typeface="+mj-lt"/>
            </a:rPr>
            <a:t>represents a particular type of language over a specific span of time.</a:t>
          </a:r>
          <a:endParaRPr lang="ru-RU" dirty="0">
            <a:latin typeface="+mj-lt"/>
          </a:endParaRPr>
        </a:p>
      </dgm:t>
    </dgm:pt>
    <dgm:pt modelId="{7FD86B20-A5AD-47F6-988D-EFDAB003C291}" type="parTrans" cxnId="{DCE2468F-7736-4EAD-9156-CCE04EA815E3}">
      <dgm:prSet/>
      <dgm:spPr/>
      <dgm:t>
        <a:bodyPr/>
        <a:lstStyle/>
        <a:p>
          <a:endParaRPr lang="ru-RU">
            <a:latin typeface="+mj-lt"/>
          </a:endParaRPr>
        </a:p>
      </dgm:t>
    </dgm:pt>
    <dgm:pt modelId="{ED4F68A2-172B-4DEF-AF10-A257C7B7B524}" type="sibTrans" cxnId="{DCE2468F-7736-4EAD-9156-CCE04EA815E3}">
      <dgm:prSet/>
      <dgm:spPr/>
      <dgm:t>
        <a:bodyPr/>
        <a:lstStyle/>
        <a:p>
          <a:endParaRPr lang="ru-RU">
            <a:latin typeface="+mj-lt"/>
          </a:endParaRPr>
        </a:p>
      </dgm:t>
    </dgm:pt>
    <dgm:pt modelId="{602EDA14-9FD0-4037-9CA6-3143DE16C467}" type="pres">
      <dgm:prSet presAssocID="{4038DDDB-0F90-42B1-916B-55AD2486D758}" presName="linear" presStyleCnt="0">
        <dgm:presLayoutVars>
          <dgm:animLvl val="lvl"/>
          <dgm:resizeHandles val="exact"/>
        </dgm:presLayoutVars>
      </dgm:prSet>
      <dgm:spPr/>
    </dgm:pt>
    <dgm:pt modelId="{E8F480C4-CE4B-4A72-9A82-C88CEB3EEE45}" type="pres">
      <dgm:prSet presAssocID="{8D0595DE-C3D2-43F7-A26B-B46F95EB74B5}" presName="parentText" presStyleLbl="node1" presStyleIdx="0" presStyleCnt="2">
        <dgm:presLayoutVars>
          <dgm:chMax val="0"/>
          <dgm:bulletEnabled val="1"/>
        </dgm:presLayoutVars>
      </dgm:prSet>
      <dgm:spPr/>
    </dgm:pt>
    <dgm:pt modelId="{0A6CA994-5923-437D-B6D7-124C79EAFEE2}" type="pres">
      <dgm:prSet presAssocID="{8D0595DE-C3D2-43F7-A26B-B46F95EB74B5}" presName="childText" presStyleLbl="revTx" presStyleIdx="0" presStyleCnt="2">
        <dgm:presLayoutVars>
          <dgm:bulletEnabled val="1"/>
        </dgm:presLayoutVars>
      </dgm:prSet>
      <dgm:spPr/>
      <dgm:t>
        <a:bodyPr/>
        <a:lstStyle/>
        <a:p>
          <a:endParaRPr lang="ru-RU"/>
        </a:p>
      </dgm:t>
    </dgm:pt>
    <dgm:pt modelId="{EFC0601E-E065-45E0-B84F-4F69BA4838A7}" type="pres">
      <dgm:prSet presAssocID="{9A4DA04E-B279-4EA6-A872-2D011BB79EF0}" presName="parentText" presStyleLbl="node1" presStyleIdx="1" presStyleCnt="2">
        <dgm:presLayoutVars>
          <dgm:chMax val="0"/>
          <dgm:bulletEnabled val="1"/>
        </dgm:presLayoutVars>
      </dgm:prSet>
      <dgm:spPr/>
    </dgm:pt>
    <dgm:pt modelId="{CB249FA7-D342-45D4-8EB6-7D40369AB0C0}" type="pres">
      <dgm:prSet presAssocID="{9A4DA04E-B279-4EA6-A872-2D011BB79EF0}" presName="childText" presStyleLbl="revTx" presStyleIdx="1" presStyleCnt="2">
        <dgm:presLayoutVars>
          <dgm:bulletEnabled val="1"/>
        </dgm:presLayoutVars>
      </dgm:prSet>
      <dgm:spPr/>
      <dgm:t>
        <a:bodyPr/>
        <a:lstStyle/>
        <a:p>
          <a:endParaRPr lang="ru-RU"/>
        </a:p>
      </dgm:t>
    </dgm:pt>
  </dgm:ptLst>
  <dgm:cxnLst>
    <dgm:cxn modelId="{C7631E57-186F-4763-9D57-5BB42B81F281}" srcId="{8D0595DE-C3D2-43F7-A26B-B46F95EB74B5}" destId="{E63EE6D2-5D3D-42CB-9480-CAF6B7ACA40E}" srcOrd="0" destOrd="0" parTransId="{2CE7F598-688E-42C1-BBE4-AA1861D7FDEE}" sibTransId="{406FB52B-6970-4E69-AEC6-7033E2658266}"/>
    <dgm:cxn modelId="{DCE2468F-7736-4EAD-9156-CCE04EA815E3}" srcId="{9A4DA04E-B279-4EA6-A872-2D011BB79EF0}" destId="{E1B74E74-0DBD-4D2E-AE63-414A7AB7CF2F}" srcOrd="0" destOrd="0" parTransId="{7FD86B20-A5AD-47F6-988D-EFDAB003C291}" sibTransId="{ED4F68A2-172B-4DEF-AF10-A257C7B7B524}"/>
    <dgm:cxn modelId="{48DB9ACE-390C-4C32-86D0-48DC1C12B738}" type="presOf" srcId="{8D0595DE-C3D2-43F7-A26B-B46F95EB74B5}" destId="{E8F480C4-CE4B-4A72-9A82-C88CEB3EEE45}" srcOrd="0" destOrd="0" presId="urn:microsoft.com/office/officeart/2005/8/layout/vList2"/>
    <dgm:cxn modelId="{AD128107-0881-4D79-B623-870DE3DC7E18}" srcId="{4038DDDB-0F90-42B1-916B-55AD2486D758}" destId="{8D0595DE-C3D2-43F7-A26B-B46F95EB74B5}" srcOrd="0" destOrd="0" parTransId="{664A6560-B537-4C8B-915C-4E05A0D05778}" sibTransId="{2A0454CC-9D8C-4D7F-ACBF-C2BD156690DD}"/>
    <dgm:cxn modelId="{AB0F0391-D16B-42A8-AB5E-3E3175B5CEF2}" srcId="{4038DDDB-0F90-42B1-916B-55AD2486D758}" destId="{9A4DA04E-B279-4EA6-A872-2D011BB79EF0}" srcOrd="1" destOrd="0" parTransId="{388E04F2-3F21-4B49-AA58-D9D0DB156686}" sibTransId="{5B1C2F99-97EB-4F91-89F5-5756211C8C59}"/>
    <dgm:cxn modelId="{ABA219FE-29FE-459B-9D2D-EBF9AE0F6AD0}" type="presOf" srcId="{E63EE6D2-5D3D-42CB-9480-CAF6B7ACA40E}" destId="{0A6CA994-5923-437D-B6D7-124C79EAFEE2}" srcOrd="0" destOrd="0" presId="urn:microsoft.com/office/officeart/2005/8/layout/vList2"/>
    <dgm:cxn modelId="{2B26036D-8BE7-4F0D-8BCF-1D2CA3599550}" type="presOf" srcId="{4038DDDB-0F90-42B1-916B-55AD2486D758}" destId="{602EDA14-9FD0-4037-9CA6-3143DE16C467}" srcOrd="0" destOrd="0" presId="urn:microsoft.com/office/officeart/2005/8/layout/vList2"/>
    <dgm:cxn modelId="{CD43404C-BF0B-4591-9692-86D002D7D5FE}" type="presOf" srcId="{E1B74E74-0DBD-4D2E-AE63-414A7AB7CF2F}" destId="{CB249FA7-D342-45D4-8EB6-7D40369AB0C0}" srcOrd="0" destOrd="0" presId="urn:microsoft.com/office/officeart/2005/8/layout/vList2"/>
    <dgm:cxn modelId="{0E12F243-CF4D-4EA8-95AC-537760DDB009}" type="presOf" srcId="{9A4DA04E-B279-4EA6-A872-2D011BB79EF0}" destId="{EFC0601E-E065-45E0-B84F-4F69BA4838A7}" srcOrd="0" destOrd="0" presId="urn:microsoft.com/office/officeart/2005/8/layout/vList2"/>
    <dgm:cxn modelId="{5E80CDE5-9265-486E-877C-E789BD7CEB31}" type="presParOf" srcId="{602EDA14-9FD0-4037-9CA6-3143DE16C467}" destId="{E8F480C4-CE4B-4A72-9A82-C88CEB3EEE45}" srcOrd="0" destOrd="0" presId="urn:microsoft.com/office/officeart/2005/8/layout/vList2"/>
    <dgm:cxn modelId="{4D0BFF9C-C8FC-4435-869A-27E1EDF2B4BA}" type="presParOf" srcId="{602EDA14-9FD0-4037-9CA6-3143DE16C467}" destId="{0A6CA994-5923-437D-B6D7-124C79EAFEE2}" srcOrd="1" destOrd="0" presId="urn:microsoft.com/office/officeart/2005/8/layout/vList2"/>
    <dgm:cxn modelId="{E284D875-FA1C-4F48-A7F7-632070B9FFD5}" type="presParOf" srcId="{602EDA14-9FD0-4037-9CA6-3143DE16C467}" destId="{EFC0601E-E065-45E0-B84F-4F69BA4838A7}" srcOrd="2" destOrd="0" presId="urn:microsoft.com/office/officeart/2005/8/layout/vList2"/>
    <dgm:cxn modelId="{A7EE016B-2A7E-4AE0-9C24-A8712BF00BE3}" type="presParOf" srcId="{602EDA14-9FD0-4037-9CA6-3143DE16C467}" destId="{CB249FA7-D342-45D4-8EB6-7D40369AB0C0}" srcOrd="3"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93395BB6-4D1D-4E9B-8A4F-9364340998AB}" type="doc">
      <dgm:prSet loTypeId="urn:microsoft.com/office/officeart/2005/8/layout/list1" loCatId="list" qsTypeId="urn:microsoft.com/office/officeart/2005/8/quickstyle/3d1" qsCatId="3D" csTypeId="urn:microsoft.com/office/officeart/2005/8/colors/colorful2" csCatId="colorful" phldr="1"/>
      <dgm:spPr/>
      <dgm:t>
        <a:bodyPr/>
        <a:lstStyle/>
        <a:p>
          <a:endParaRPr lang="ru-RU"/>
        </a:p>
      </dgm:t>
    </dgm:pt>
    <dgm:pt modelId="{DD964E2F-B514-4202-BE1D-E16F2AB1194B}">
      <dgm:prSet phldrT="[Текст]" custT="1"/>
      <dgm:spPr/>
      <dgm:t>
        <a:bodyPr/>
        <a:lstStyle/>
        <a:p>
          <a:r>
            <a:rPr lang="en-US" sz="2200" dirty="0" smtClean="0">
              <a:solidFill>
                <a:schemeClr val="tx1"/>
              </a:solidFill>
              <a:latin typeface="+mj-lt"/>
            </a:rPr>
            <a:t>mixture of carefully prepared and edited texts, and what might charitably be termed ‘casually prepared’ material</a:t>
          </a:r>
          <a:endParaRPr lang="ru-RU" sz="2200" dirty="0">
            <a:solidFill>
              <a:schemeClr val="tx1"/>
            </a:solidFill>
            <a:latin typeface="+mj-lt"/>
          </a:endParaRPr>
        </a:p>
      </dgm:t>
    </dgm:pt>
    <dgm:pt modelId="{2F2BD5E7-94BF-482B-87D1-2750E2C41721}" type="parTrans" cxnId="{D72D6D59-4EE9-48CA-8DA2-9402792E8C78}">
      <dgm:prSet/>
      <dgm:spPr/>
      <dgm:t>
        <a:bodyPr/>
        <a:lstStyle/>
        <a:p>
          <a:endParaRPr lang="ru-RU" sz="2200">
            <a:solidFill>
              <a:schemeClr val="tx1"/>
            </a:solidFill>
            <a:latin typeface="+mj-lt"/>
          </a:endParaRPr>
        </a:p>
      </dgm:t>
    </dgm:pt>
    <dgm:pt modelId="{DBAF405B-0EA1-4EF3-A337-87D032F00B39}" type="sibTrans" cxnId="{D72D6D59-4EE9-48CA-8DA2-9402792E8C78}">
      <dgm:prSet/>
      <dgm:spPr/>
      <dgm:t>
        <a:bodyPr/>
        <a:lstStyle/>
        <a:p>
          <a:endParaRPr lang="ru-RU" sz="2200">
            <a:solidFill>
              <a:schemeClr val="tx1"/>
            </a:solidFill>
            <a:latin typeface="+mj-lt"/>
          </a:endParaRPr>
        </a:p>
      </dgm:t>
    </dgm:pt>
    <dgm:pt modelId="{24CB4FD5-0011-493E-AC18-1EA97399A2BE}">
      <dgm:prSet phldrT="[Текст]" custT="1"/>
      <dgm:spPr/>
      <dgm:t>
        <a:bodyPr/>
        <a:lstStyle/>
        <a:p>
          <a:r>
            <a:rPr lang="en-US" sz="2200" dirty="0" smtClean="0">
              <a:solidFill>
                <a:schemeClr val="tx1"/>
              </a:solidFill>
              <a:latin typeface="+mj-lt"/>
            </a:rPr>
            <a:t>the content of the web is not divided by genre</a:t>
          </a:r>
          <a:endParaRPr lang="ru-RU" sz="2200" dirty="0">
            <a:solidFill>
              <a:schemeClr val="tx1"/>
            </a:solidFill>
            <a:latin typeface="+mj-lt"/>
          </a:endParaRPr>
        </a:p>
      </dgm:t>
    </dgm:pt>
    <dgm:pt modelId="{4C790E2F-B9F6-4A24-9E8F-41AA18DDC170}" type="parTrans" cxnId="{8E69CC91-AB92-4B57-ACAB-3838668D7530}">
      <dgm:prSet/>
      <dgm:spPr/>
      <dgm:t>
        <a:bodyPr/>
        <a:lstStyle/>
        <a:p>
          <a:endParaRPr lang="ru-RU" sz="2200">
            <a:solidFill>
              <a:schemeClr val="tx1"/>
            </a:solidFill>
            <a:latin typeface="+mj-lt"/>
          </a:endParaRPr>
        </a:p>
      </dgm:t>
    </dgm:pt>
    <dgm:pt modelId="{0CDD4E1E-4854-4606-813B-5CD282C7639A}" type="sibTrans" cxnId="{8E69CC91-AB92-4B57-ACAB-3838668D7530}">
      <dgm:prSet/>
      <dgm:spPr/>
      <dgm:t>
        <a:bodyPr/>
        <a:lstStyle/>
        <a:p>
          <a:endParaRPr lang="ru-RU" sz="2200">
            <a:solidFill>
              <a:schemeClr val="tx1"/>
            </a:solidFill>
            <a:latin typeface="+mj-lt"/>
          </a:endParaRPr>
        </a:p>
      </dgm:t>
    </dgm:pt>
    <dgm:pt modelId="{1B2D0EA6-B9EC-48BB-AC2D-8F1CFF93A8EC}">
      <dgm:prSet phldrT="[Текст]" custT="1"/>
      <dgm:spPr/>
      <dgm:t>
        <a:bodyPr/>
        <a:lstStyle/>
        <a:p>
          <a:r>
            <a:rPr lang="en-US" sz="2200" dirty="0" smtClean="0">
              <a:solidFill>
                <a:schemeClr val="tx1"/>
              </a:solidFill>
              <a:latin typeface="+mj-lt"/>
            </a:rPr>
            <a:t>some texts on the web contain errors of all sorts</a:t>
          </a:r>
          <a:endParaRPr lang="ru-RU" sz="2200" dirty="0">
            <a:solidFill>
              <a:schemeClr val="tx1"/>
            </a:solidFill>
            <a:latin typeface="+mj-lt"/>
          </a:endParaRPr>
        </a:p>
      </dgm:t>
    </dgm:pt>
    <dgm:pt modelId="{B7F34C19-3C7F-42D5-A5C2-2C9C7B65B5E6}" type="parTrans" cxnId="{06787736-F1CA-4FCB-8004-BBA26B6DC786}">
      <dgm:prSet/>
      <dgm:spPr/>
      <dgm:t>
        <a:bodyPr/>
        <a:lstStyle/>
        <a:p>
          <a:endParaRPr lang="ru-RU" sz="2200">
            <a:solidFill>
              <a:schemeClr val="tx1"/>
            </a:solidFill>
            <a:latin typeface="+mj-lt"/>
          </a:endParaRPr>
        </a:p>
      </dgm:t>
    </dgm:pt>
    <dgm:pt modelId="{08DFEF7E-2A72-4474-AB81-4ABD162D186D}" type="sibTrans" cxnId="{06787736-F1CA-4FCB-8004-BBA26B6DC786}">
      <dgm:prSet/>
      <dgm:spPr/>
      <dgm:t>
        <a:bodyPr/>
        <a:lstStyle/>
        <a:p>
          <a:endParaRPr lang="ru-RU" sz="2200">
            <a:solidFill>
              <a:schemeClr val="tx1"/>
            </a:solidFill>
            <a:latin typeface="+mj-lt"/>
          </a:endParaRPr>
        </a:p>
      </dgm:t>
    </dgm:pt>
    <dgm:pt modelId="{76B3EDD0-57E6-4CEC-9B8E-855BFBA0B1E7}" type="pres">
      <dgm:prSet presAssocID="{93395BB6-4D1D-4E9B-8A4F-9364340998AB}" presName="linear" presStyleCnt="0">
        <dgm:presLayoutVars>
          <dgm:dir/>
          <dgm:animLvl val="lvl"/>
          <dgm:resizeHandles val="exact"/>
        </dgm:presLayoutVars>
      </dgm:prSet>
      <dgm:spPr/>
    </dgm:pt>
    <dgm:pt modelId="{56634AE9-FA51-44A5-8496-1562C1A17D76}" type="pres">
      <dgm:prSet presAssocID="{DD964E2F-B514-4202-BE1D-E16F2AB1194B}" presName="parentLin" presStyleCnt="0"/>
      <dgm:spPr/>
    </dgm:pt>
    <dgm:pt modelId="{F6F3C67B-0AFB-4665-B0BE-BE9AEF93BA2F}" type="pres">
      <dgm:prSet presAssocID="{DD964E2F-B514-4202-BE1D-E16F2AB1194B}" presName="parentLeftMargin" presStyleLbl="node1" presStyleIdx="0" presStyleCnt="3"/>
      <dgm:spPr/>
    </dgm:pt>
    <dgm:pt modelId="{941F2F6C-18E4-4A1E-A87D-6F52298A9C8E}" type="pres">
      <dgm:prSet presAssocID="{DD964E2F-B514-4202-BE1D-E16F2AB1194B}" presName="parentText" presStyleLbl="node1" presStyleIdx="0" presStyleCnt="3" custScaleX="142857">
        <dgm:presLayoutVars>
          <dgm:chMax val="0"/>
          <dgm:bulletEnabled val="1"/>
        </dgm:presLayoutVars>
      </dgm:prSet>
      <dgm:spPr/>
      <dgm:t>
        <a:bodyPr/>
        <a:lstStyle/>
        <a:p>
          <a:endParaRPr lang="ru-RU"/>
        </a:p>
      </dgm:t>
    </dgm:pt>
    <dgm:pt modelId="{A9EDDBF8-1005-40FE-B28D-B44C01E38882}" type="pres">
      <dgm:prSet presAssocID="{DD964E2F-B514-4202-BE1D-E16F2AB1194B}" presName="negativeSpace" presStyleCnt="0"/>
      <dgm:spPr/>
    </dgm:pt>
    <dgm:pt modelId="{D8A969C7-6631-4FE2-BE13-C14C1DC3E709}" type="pres">
      <dgm:prSet presAssocID="{DD964E2F-B514-4202-BE1D-E16F2AB1194B}" presName="childText" presStyleLbl="conFgAcc1" presStyleIdx="0" presStyleCnt="3" custLinFactNeighborX="8333" custLinFactNeighborY="-15203">
        <dgm:presLayoutVars>
          <dgm:bulletEnabled val="1"/>
        </dgm:presLayoutVars>
      </dgm:prSet>
      <dgm:spPr/>
    </dgm:pt>
    <dgm:pt modelId="{8E3522BD-04C8-4DA0-9650-544BFBDF45BE}" type="pres">
      <dgm:prSet presAssocID="{DBAF405B-0EA1-4EF3-A337-87D032F00B39}" presName="spaceBetweenRectangles" presStyleCnt="0"/>
      <dgm:spPr/>
    </dgm:pt>
    <dgm:pt modelId="{5C6C7F1F-10F2-4E8A-A0E8-863371D85526}" type="pres">
      <dgm:prSet presAssocID="{24CB4FD5-0011-493E-AC18-1EA97399A2BE}" presName="parentLin" presStyleCnt="0"/>
      <dgm:spPr/>
    </dgm:pt>
    <dgm:pt modelId="{4C736028-3E4C-4221-A2C7-0CABC027E936}" type="pres">
      <dgm:prSet presAssocID="{24CB4FD5-0011-493E-AC18-1EA97399A2BE}" presName="parentLeftMargin" presStyleLbl="node1" presStyleIdx="0" presStyleCnt="3"/>
      <dgm:spPr/>
    </dgm:pt>
    <dgm:pt modelId="{3BFAAB9F-0246-4B0E-A668-0C022BF846EB}" type="pres">
      <dgm:prSet presAssocID="{24CB4FD5-0011-493E-AC18-1EA97399A2BE}" presName="parentText" presStyleLbl="node1" presStyleIdx="1" presStyleCnt="3" custScaleX="140179">
        <dgm:presLayoutVars>
          <dgm:chMax val="0"/>
          <dgm:bulletEnabled val="1"/>
        </dgm:presLayoutVars>
      </dgm:prSet>
      <dgm:spPr/>
      <dgm:t>
        <a:bodyPr/>
        <a:lstStyle/>
        <a:p>
          <a:endParaRPr lang="ru-RU"/>
        </a:p>
      </dgm:t>
    </dgm:pt>
    <dgm:pt modelId="{3B945B85-6437-4D75-8958-A95DD22B1201}" type="pres">
      <dgm:prSet presAssocID="{24CB4FD5-0011-493E-AC18-1EA97399A2BE}" presName="negativeSpace" presStyleCnt="0"/>
      <dgm:spPr/>
    </dgm:pt>
    <dgm:pt modelId="{82F759EB-A353-407B-8A4A-8C786B3A5018}" type="pres">
      <dgm:prSet presAssocID="{24CB4FD5-0011-493E-AC18-1EA97399A2BE}" presName="childText" presStyleLbl="conFgAcc1" presStyleIdx="1" presStyleCnt="3">
        <dgm:presLayoutVars>
          <dgm:bulletEnabled val="1"/>
        </dgm:presLayoutVars>
      </dgm:prSet>
      <dgm:spPr/>
    </dgm:pt>
    <dgm:pt modelId="{8D50624F-DAC6-4E4F-9B8E-9D016914B81D}" type="pres">
      <dgm:prSet presAssocID="{0CDD4E1E-4854-4606-813B-5CD282C7639A}" presName="spaceBetweenRectangles" presStyleCnt="0"/>
      <dgm:spPr/>
    </dgm:pt>
    <dgm:pt modelId="{75D93BBF-1729-4AB2-B191-526394AEBD11}" type="pres">
      <dgm:prSet presAssocID="{1B2D0EA6-B9EC-48BB-AC2D-8F1CFF93A8EC}" presName="parentLin" presStyleCnt="0"/>
      <dgm:spPr/>
    </dgm:pt>
    <dgm:pt modelId="{98B6FF0E-92EE-4528-B58F-D3B980F193F8}" type="pres">
      <dgm:prSet presAssocID="{1B2D0EA6-B9EC-48BB-AC2D-8F1CFF93A8EC}" presName="parentLeftMargin" presStyleLbl="node1" presStyleIdx="1" presStyleCnt="3"/>
      <dgm:spPr/>
    </dgm:pt>
    <dgm:pt modelId="{3316C89E-F5C7-4C4A-B3F2-BB00A964064E}" type="pres">
      <dgm:prSet presAssocID="{1B2D0EA6-B9EC-48BB-AC2D-8F1CFF93A8EC}" presName="parentText" presStyleLbl="node1" presStyleIdx="2" presStyleCnt="3" custScaleX="140179">
        <dgm:presLayoutVars>
          <dgm:chMax val="0"/>
          <dgm:bulletEnabled val="1"/>
        </dgm:presLayoutVars>
      </dgm:prSet>
      <dgm:spPr/>
      <dgm:t>
        <a:bodyPr/>
        <a:lstStyle/>
        <a:p>
          <a:endParaRPr lang="ru-RU"/>
        </a:p>
      </dgm:t>
    </dgm:pt>
    <dgm:pt modelId="{939F6483-609E-4005-863D-F3C39B94430A}" type="pres">
      <dgm:prSet presAssocID="{1B2D0EA6-B9EC-48BB-AC2D-8F1CFF93A8EC}" presName="negativeSpace" presStyleCnt="0"/>
      <dgm:spPr/>
    </dgm:pt>
    <dgm:pt modelId="{80EA222F-FB4D-4B80-B7F1-0FB050BE3E67}" type="pres">
      <dgm:prSet presAssocID="{1B2D0EA6-B9EC-48BB-AC2D-8F1CFF93A8EC}" presName="childText" presStyleLbl="conFgAcc1" presStyleIdx="2" presStyleCnt="3">
        <dgm:presLayoutVars>
          <dgm:bulletEnabled val="1"/>
        </dgm:presLayoutVars>
      </dgm:prSet>
      <dgm:spPr/>
    </dgm:pt>
  </dgm:ptLst>
  <dgm:cxnLst>
    <dgm:cxn modelId="{B3B5FA51-A5A8-46AC-B0AB-A25D6DE00300}" type="presOf" srcId="{1B2D0EA6-B9EC-48BB-AC2D-8F1CFF93A8EC}" destId="{98B6FF0E-92EE-4528-B58F-D3B980F193F8}" srcOrd="0" destOrd="0" presId="urn:microsoft.com/office/officeart/2005/8/layout/list1"/>
    <dgm:cxn modelId="{8E69CC91-AB92-4B57-ACAB-3838668D7530}" srcId="{93395BB6-4D1D-4E9B-8A4F-9364340998AB}" destId="{24CB4FD5-0011-493E-AC18-1EA97399A2BE}" srcOrd="1" destOrd="0" parTransId="{4C790E2F-B9F6-4A24-9E8F-41AA18DDC170}" sibTransId="{0CDD4E1E-4854-4606-813B-5CD282C7639A}"/>
    <dgm:cxn modelId="{D72D6D59-4EE9-48CA-8DA2-9402792E8C78}" srcId="{93395BB6-4D1D-4E9B-8A4F-9364340998AB}" destId="{DD964E2F-B514-4202-BE1D-E16F2AB1194B}" srcOrd="0" destOrd="0" parTransId="{2F2BD5E7-94BF-482B-87D1-2750E2C41721}" sibTransId="{DBAF405B-0EA1-4EF3-A337-87D032F00B39}"/>
    <dgm:cxn modelId="{C0E638F3-EAFC-46EE-9A40-BC93C915ACD9}" type="presOf" srcId="{24CB4FD5-0011-493E-AC18-1EA97399A2BE}" destId="{4C736028-3E4C-4221-A2C7-0CABC027E936}" srcOrd="0" destOrd="0" presId="urn:microsoft.com/office/officeart/2005/8/layout/list1"/>
    <dgm:cxn modelId="{BA168E3A-0AC9-4759-95E6-95F33CF4289A}" type="presOf" srcId="{93395BB6-4D1D-4E9B-8A4F-9364340998AB}" destId="{76B3EDD0-57E6-4CEC-9B8E-855BFBA0B1E7}" srcOrd="0" destOrd="0" presId="urn:microsoft.com/office/officeart/2005/8/layout/list1"/>
    <dgm:cxn modelId="{AAB2695D-75DF-4506-824E-2F4B837A4B04}" type="presOf" srcId="{24CB4FD5-0011-493E-AC18-1EA97399A2BE}" destId="{3BFAAB9F-0246-4B0E-A668-0C022BF846EB}" srcOrd="1" destOrd="0" presId="urn:microsoft.com/office/officeart/2005/8/layout/list1"/>
    <dgm:cxn modelId="{A021E463-EACB-429F-9A76-83924C8F3139}" type="presOf" srcId="{1B2D0EA6-B9EC-48BB-AC2D-8F1CFF93A8EC}" destId="{3316C89E-F5C7-4C4A-B3F2-BB00A964064E}" srcOrd="1" destOrd="0" presId="urn:microsoft.com/office/officeart/2005/8/layout/list1"/>
    <dgm:cxn modelId="{374B0EA6-80A7-41D0-9623-1EA6785A59B8}" type="presOf" srcId="{DD964E2F-B514-4202-BE1D-E16F2AB1194B}" destId="{F6F3C67B-0AFB-4665-B0BE-BE9AEF93BA2F}" srcOrd="0" destOrd="0" presId="urn:microsoft.com/office/officeart/2005/8/layout/list1"/>
    <dgm:cxn modelId="{06787736-F1CA-4FCB-8004-BBA26B6DC786}" srcId="{93395BB6-4D1D-4E9B-8A4F-9364340998AB}" destId="{1B2D0EA6-B9EC-48BB-AC2D-8F1CFF93A8EC}" srcOrd="2" destOrd="0" parTransId="{B7F34C19-3C7F-42D5-A5C2-2C9C7B65B5E6}" sibTransId="{08DFEF7E-2A72-4474-AB81-4ABD162D186D}"/>
    <dgm:cxn modelId="{5AEF3D61-45EC-408F-9EB6-9408C6C35B6D}" type="presOf" srcId="{DD964E2F-B514-4202-BE1D-E16F2AB1194B}" destId="{941F2F6C-18E4-4A1E-A87D-6F52298A9C8E}" srcOrd="1" destOrd="0" presId="urn:microsoft.com/office/officeart/2005/8/layout/list1"/>
    <dgm:cxn modelId="{133495B8-C77D-4A29-82AE-43D3F2A6EBF7}" type="presParOf" srcId="{76B3EDD0-57E6-4CEC-9B8E-855BFBA0B1E7}" destId="{56634AE9-FA51-44A5-8496-1562C1A17D76}" srcOrd="0" destOrd="0" presId="urn:microsoft.com/office/officeart/2005/8/layout/list1"/>
    <dgm:cxn modelId="{9CE4D1BD-FEBE-4799-B896-8C526DF4B025}" type="presParOf" srcId="{56634AE9-FA51-44A5-8496-1562C1A17D76}" destId="{F6F3C67B-0AFB-4665-B0BE-BE9AEF93BA2F}" srcOrd="0" destOrd="0" presId="urn:microsoft.com/office/officeart/2005/8/layout/list1"/>
    <dgm:cxn modelId="{C026B565-8F93-479C-AB26-7B67652B2FCF}" type="presParOf" srcId="{56634AE9-FA51-44A5-8496-1562C1A17D76}" destId="{941F2F6C-18E4-4A1E-A87D-6F52298A9C8E}" srcOrd="1" destOrd="0" presId="urn:microsoft.com/office/officeart/2005/8/layout/list1"/>
    <dgm:cxn modelId="{6691631A-8D88-4D0A-9E87-3DFF783E08F6}" type="presParOf" srcId="{76B3EDD0-57E6-4CEC-9B8E-855BFBA0B1E7}" destId="{A9EDDBF8-1005-40FE-B28D-B44C01E38882}" srcOrd="1" destOrd="0" presId="urn:microsoft.com/office/officeart/2005/8/layout/list1"/>
    <dgm:cxn modelId="{459BF3A7-60E9-4D05-8FE1-6C70FC2231B2}" type="presParOf" srcId="{76B3EDD0-57E6-4CEC-9B8E-855BFBA0B1E7}" destId="{D8A969C7-6631-4FE2-BE13-C14C1DC3E709}" srcOrd="2" destOrd="0" presId="urn:microsoft.com/office/officeart/2005/8/layout/list1"/>
    <dgm:cxn modelId="{E16305EC-E034-4C86-96BB-B7D6A8713F79}" type="presParOf" srcId="{76B3EDD0-57E6-4CEC-9B8E-855BFBA0B1E7}" destId="{8E3522BD-04C8-4DA0-9650-544BFBDF45BE}" srcOrd="3" destOrd="0" presId="urn:microsoft.com/office/officeart/2005/8/layout/list1"/>
    <dgm:cxn modelId="{C5A852F2-5AFF-475E-B559-D67E14A261AF}" type="presParOf" srcId="{76B3EDD0-57E6-4CEC-9B8E-855BFBA0B1E7}" destId="{5C6C7F1F-10F2-4E8A-A0E8-863371D85526}" srcOrd="4" destOrd="0" presId="urn:microsoft.com/office/officeart/2005/8/layout/list1"/>
    <dgm:cxn modelId="{5D289BD4-F5E9-4886-BEB8-77FBEAF3BE24}" type="presParOf" srcId="{5C6C7F1F-10F2-4E8A-A0E8-863371D85526}" destId="{4C736028-3E4C-4221-A2C7-0CABC027E936}" srcOrd="0" destOrd="0" presId="urn:microsoft.com/office/officeart/2005/8/layout/list1"/>
    <dgm:cxn modelId="{C1554DCC-63E8-4299-A748-F95975688CE0}" type="presParOf" srcId="{5C6C7F1F-10F2-4E8A-A0E8-863371D85526}" destId="{3BFAAB9F-0246-4B0E-A668-0C022BF846EB}" srcOrd="1" destOrd="0" presId="urn:microsoft.com/office/officeart/2005/8/layout/list1"/>
    <dgm:cxn modelId="{B063A507-EC4B-4416-A08A-C449A91C2BCD}" type="presParOf" srcId="{76B3EDD0-57E6-4CEC-9B8E-855BFBA0B1E7}" destId="{3B945B85-6437-4D75-8958-A95DD22B1201}" srcOrd="5" destOrd="0" presId="urn:microsoft.com/office/officeart/2005/8/layout/list1"/>
    <dgm:cxn modelId="{8B6FE06B-8E14-4752-8B27-93BF680A2604}" type="presParOf" srcId="{76B3EDD0-57E6-4CEC-9B8E-855BFBA0B1E7}" destId="{82F759EB-A353-407B-8A4A-8C786B3A5018}" srcOrd="6" destOrd="0" presId="urn:microsoft.com/office/officeart/2005/8/layout/list1"/>
    <dgm:cxn modelId="{AEE8C987-23EC-4D67-92DD-932170BC745D}" type="presParOf" srcId="{76B3EDD0-57E6-4CEC-9B8E-855BFBA0B1E7}" destId="{8D50624F-DAC6-4E4F-9B8E-9D016914B81D}" srcOrd="7" destOrd="0" presId="urn:microsoft.com/office/officeart/2005/8/layout/list1"/>
    <dgm:cxn modelId="{F94857BB-B2D2-44D8-BA66-E4413AC4C7CC}" type="presParOf" srcId="{76B3EDD0-57E6-4CEC-9B8E-855BFBA0B1E7}" destId="{75D93BBF-1729-4AB2-B191-526394AEBD11}" srcOrd="8" destOrd="0" presId="urn:microsoft.com/office/officeart/2005/8/layout/list1"/>
    <dgm:cxn modelId="{3B33C54D-A26D-40D3-AB46-BE768DCCA504}" type="presParOf" srcId="{75D93BBF-1729-4AB2-B191-526394AEBD11}" destId="{98B6FF0E-92EE-4528-B58F-D3B980F193F8}" srcOrd="0" destOrd="0" presId="urn:microsoft.com/office/officeart/2005/8/layout/list1"/>
    <dgm:cxn modelId="{909410CA-F252-4A33-95C0-55591CD20689}" type="presParOf" srcId="{75D93BBF-1729-4AB2-B191-526394AEBD11}" destId="{3316C89E-F5C7-4C4A-B3F2-BB00A964064E}" srcOrd="1" destOrd="0" presId="urn:microsoft.com/office/officeart/2005/8/layout/list1"/>
    <dgm:cxn modelId="{31B5BBF3-4C07-451D-8D1C-1A8ABEA66E70}" type="presParOf" srcId="{76B3EDD0-57E6-4CEC-9B8E-855BFBA0B1E7}" destId="{939F6483-609E-4005-863D-F3C39B94430A}" srcOrd="9" destOrd="0" presId="urn:microsoft.com/office/officeart/2005/8/layout/list1"/>
    <dgm:cxn modelId="{7C44E53E-0992-4CAE-8FE9-CEAA188AEF2A}" type="presParOf" srcId="{76B3EDD0-57E6-4CEC-9B8E-855BFBA0B1E7}" destId="{80EA222F-FB4D-4B80-B7F1-0FB050BE3E67}" srcOrd="10" destOrd="0" presId="urn:microsoft.com/office/officeart/2005/8/layout/list1"/>
  </dgm:cxnLst>
  <dgm:bg/>
  <dgm:whole/>
</dgm:dataModel>
</file>

<file path=ppt/diagrams/data4.xml><?xml version="1.0" encoding="utf-8"?>
<dgm:dataModel xmlns:dgm="http://schemas.openxmlformats.org/drawingml/2006/diagram" xmlns:a="http://schemas.openxmlformats.org/drawingml/2006/main">
  <dgm:ptLst>
    <dgm:pt modelId="{D65DD567-772A-49A5-9F48-9397905DE6C3}" type="doc">
      <dgm:prSet loTypeId="urn:microsoft.com/office/officeart/2005/8/layout/list1" loCatId="list" qsTypeId="urn:microsoft.com/office/officeart/2005/8/quickstyle/3d1" qsCatId="3D" csTypeId="urn:microsoft.com/office/officeart/2005/8/colors/colorful1" csCatId="colorful" phldr="1"/>
      <dgm:spPr/>
      <dgm:t>
        <a:bodyPr/>
        <a:lstStyle/>
        <a:p>
          <a:endParaRPr lang="ru-RU"/>
        </a:p>
      </dgm:t>
    </dgm:pt>
    <dgm:pt modelId="{2C70FEAE-C813-48D5-B41A-76306C7F01CD}">
      <dgm:prSet phldrT="[Текст]" custT="1"/>
      <dgm:spPr/>
      <dgm:t>
        <a:bodyPr/>
        <a:lstStyle/>
        <a:p>
          <a:r>
            <a:rPr lang="en-US" sz="1800" b="1" dirty="0" smtClean="0">
              <a:solidFill>
                <a:schemeClr val="tx1"/>
              </a:solidFill>
              <a:latin typeface="+mj-lt"/>
            </a:rPr>
            <a:t>Metadata</a:t>
          </a:r>
          <a:r>
            <a:rPr lang="en-US" sz="1800" dirty="0" smtClean="0">
              <a:solidFill>
                <a:schemeClr val="tx1"/>
              </a:solidFill>
              <a:latin typeface="+mj-lt"/>
            </a:rPr>
            <a:t> is information that tells you something about the text itself.</a:t>
          </a:r>
          <a:endParaRPr lang="ru-RU" sz="1800" dirty="0">
            <a:solidFill>
              <a:schemeClr val="tx1"/>
            </a:solidFill>
            <a:latin typeface="+mj-lt"/>
          </a:endParaRPr>
        </a:p>
      </dgm:t>
    </dgm:pt>
    <dgm:pt modelId="{0D53D959-AB1B-47FA-9540-ED294B363003}" type="parTrans" cxnId="{4707255F-DB74-465A-8DF1-01E6AF0D1447}">
      <dgm:prSet/>
      <dgm:spPr/>
      <dgm:t>
        <a:bodyPr/>
        <a:lstStyle/>
        <a:p>
          <a:endParaRPr lang="ru-RU" sz="1800">
            <a:solidFill>
              <a:schemeClr val="tx1"/>
            </a:solidFill>
            <a:latin typeface="+mj-lt"/>
          </a:endParaRPr>
        </a:p>
      </dgm:t>
    </dgm:pt>
    <dgm:pt modelId="{16C9357A-1B6D-4289-AC3E-2028CEDB6226}" type="sibTrans" cxnId="{4707255F-DB74-465A-8DF1-01E6AF0D1447}">
      <dgm:prSet/>
      <dgm:spPr/>
      <dgm:t>
        <a:bodyPr/>
        <a:lstStyle/>
        <a:p>
          <a:endParaRPr lang="ru-RU" sz="1800">
            <a:solidFill>
              <a:schemeClr val="tx1"/>
            </a:solidFill>
            <a:latin typeface="+mj-lt"/>
          </a:endParaRPr>
        </a:p>
      </dgm:t>
    </dgm:pt>
    <dgm:pt modelId="{14C4FF1B-D722-4380-88A0-CF40474112D6}">
      <dgm:prSet phldrT="[Текст]" custT="1"/>
      <dgm:spPr/>
      <dgm:t>
        <a:bodyPr/>
        <a:lstStyle/>
        <a:p>
          <a:r>
            <a:rPr lang="en-US" sz="1800" b="1" dirty="0" smtClean="0">
              <a:solidFill>
                <a:schemeClr val="tx1"/>
              </a:solidFill>
              <a:latin typeface="+mj-lt"/>
            </a:rPr>
            <a:t>Textual markup </a:t>
          </a:r>
          <a:r>
            <a:rPr lang="en-US" sz="1800" dirty="0" smtClean="0">
              <a:solidFill>
                <a:schemeClr val="tx1"/>
              </a:solidFill>
              <a:latin typeface="+mj-lt"/>
            </a:rPr>
            <a:t>encodes information within the text other than the actual words.</a:t>
          </a:r>
          <a:endParaRPr lang="ru-RU" sz="1800" dirty="0">
            <a:solidFill>
              <a:schemeClr val="tx1"/>
            </a:solidFill>
            <a:latin typeface="+mj-lt"/>
          </a:endParaRPr>
        </a:p>
      </dgm:t>
    </dgm:pt>
    <dgm:pt modelId="{7BA45CC9-1CBC-406B-8316-3EB94D74FE6C}" type="parTrans" cxnId="{F6A0FE4A-5C84-44CA-B121-D652B663C767}">
      <dgm:prSet/>
      <dgm:spPr/>
      <dgm:t>
        <a:bodyPr/>
        <a:lstStyle/>
        <a:p>
          <a:endParaRPr lang="ru-RU" sz="1800">
            <a:solidFill>
              <a:schemeClr val="tx1"/>
            </a:solidFill>
            <a:latin typeface="+mj-lt"/>
          </a:endParaRPr>
        </a:p>
      </dgm:t>
    </dgm:pt>
    <dgm:pt modelId="{4F503CBB-08B3-4D92-AE80-29411DD7B2A4}" type="sibTrans" cxnId="{F6A0FE4A-5C84-44CA-B121-D652B663C767}">
      <dgm:prSet/>
      <dgm:spPr/>
      <dgm:t>
        <a:bodyPr/>
        <a:lstStyle/>
        <a:p>
          <a:endParaRPr lang="ru-RU" sz="1800">
            <a:solidFill>
              <a:schemeClr val="tx1"/>
            </a:solidFill>
            <a:latin typeface="+mj-lt"/>
          </a:endParaRPr>
        </a:p>
      </dgm:t>
    </dgm:pt>
    <dgm:pt modelId="{BBCE2383-6683-46A7-AC3D-8DDE46BBA740}">
      <dgm:prSet phldrT="[Текст]" custT="1"/>
      <dgm:spPr/>
      <dgm:t>
        <a:bodyPr/>
        <a:lstStyle/>
        <a:p>
          <a:r>
            <a:rPr lang="en-US" sz="1800" dirty="0" smtClean="0">
              <a:solidFill>
                <a:schemeClr val="tx1"/>
              </a:solidFill>
              <a:latin typeface="+mj-lt"/>
            </a:rPr>
            <a:t>Linguistic information encoded within a corpus text in such a way that we can systematically and accurately recover that analysis later; when this is done, the corpus is said to be </a:t>
          </a:r>
          <a:r>
            <a:rPr lang="en-US" sz="1800" b="1" dirty="0" smtClean="0">
              <a:solidFill>
                <a:schemeClr val="tx1"/>
              </a:solidFill>
              <a:latin typeface="+mj-lt"/>
            </a:rPr>
            <a:t>analytically or linguistically annotated</a:t>
          </a:r>
          <a:r>
            <a:rPr lang="en-US" sz="1800" dirty="0" smtClean="0">
              <a:solidFill>
                <a:schemeClr val="tx1"/>
              </a:solidFill>
              <a:latin typeface="+mj-lt"/>
            </a:rPr>
            <a:t>.</a:t>
          </a:r>
          <a:endParaRPr lang="ru-RU" sz="1800" dirty="0">
            <a:solidFill>
              <a:schemeClr val="tx1"/>
            </a:solidFill>
            <a:latin typeface="+mj-lt"/>
          </a:endParaRPr>
        </a:p>
      </dgm:t>
    </dgm:pt>
    <dgm:pt modelId="{2E3B5F28-E9E0-4263-9108-C5B4622846E8}" type="parTrans" cxnId="{92093139-4C95-4F2D-897A-0467CFE56756}">
      <dgm:prSet/>
      <dgm:spPr/>
      <dgm:t>
        <a:bodyPr/>
        <a:lstStyle/>
        <a:p>
          <a:endParaRPr lang="ru-RU" sz="1800">
            <a:solidFill>
              <a:schemeClr val="tx1"/>
            </a:solidFill>
            <a:latin typeface="+mj-lt"/>
          </a:endParaRPr>
        </a:p>
      </dgm:t>
    </dgm:pt>
    <dgm:pt modelId="{0CB0E807-E716-49FC-931D-34539483469C}" type="sibTrans" cxnId="{92093139-4C95-4F2D-897A-0467CFE56756}">
      <dgm:prSet/>
      <dgm:spPr/>
      <dgm:t>
        <a:bodyPr/>
        <a:lstStyle/>
        <a:p>
          <a:endParaRPr lang="ru-RU" sz="1800">
            <a:solidFill>
              <a:schemeClr val="tx1"/>
            </a:solidFill>
            <a:latin typeface="+mj-lt"/>
          </a:endParaRPr>
        </a:p>
      </dgm:t>
    </dgm:pt>
    <dgm:pt modelId="{7E0E240D-4762-45AB-8D9B-111DBE9C2BE2}" type="pres">
      <dgm:prSet presAssocID="{D65DD567-772A-49A5-9F48-9397905DE6C3}" presName="linear" presStyleCnt="0">
        <dgm:presLayoutVars>
          <dgm:dir/>
          <dgm:animLvl val="lvl"/>
          <dgm:resizeHandles val="exact"/>
        </dgm:presLayoutVars>
      </dgm:prSet>
      <dgm:spPr/>
    </dgm:pt>
    <dgm:pt modelId="{EC58CFB7-6027-4AC4-99D0-FDC646130847}" type="pres">
      <dgm:prSet presAssocID="{2C70FEAE-C813-48D5-B41A-76306C7F01CD}" presName="parentLin" presStyleCnt="0"/>
      <dgm:spPr/>
    </dgm:pt>
    <dgm:pt modelId="{F3453106-4C4F-4ADE-99D5-2AD69AFF8917}" type="pres">
      <dgm:prSet presAssocID="{2C70FEAE-C813-48D5-B41A-76306C7F01CD}" presName="parentLeftMargin" presStyleLbl="node1" presStyleIdx="0" presStyleCnt="3"/>
      <dgm:spPr/>
    </dgm:pt>
    <dgm:pt modelId="{2335E06A-BEAD-412A-B30F-270DE7373356}" type="pres">
      <dgm:prSet presAssocID="{2C70FEAE-C813-48D5-B41A-76306C7F01CD}" presName="parentText" presStyleLbl="node1" presStyleIdx="0" presStyleCnt="3" custScaleX="142857" custLinFactNeighborX="3448" custLinFactNeighborY="696">
        <dgm:presLayoutVars>
          <dgm:chMax val="0"/>
          <dgm:bulletEnabled val="1"/>
        </dgm:presLayoutVars>
      </dgm:prSet>
      <dgm:spPr/>
      <dgm:t>
        <a:bodyPr/>
        <a:lstStyle/>
        <a:p>
          <a:endParaRPr lang="ru-RU"/>
        </a:p>
      </dgm:t>
    </dgm:pt>
    <dgm:pt modelId="{88A0A2DB-409A-429A-BB3F-509D3740049C}" type="pres">
      <dgm:prSet presAssocID="{2C70FEAE-C813-48D5-B41A-76306C7F01CD}" presName="negativeSpace" presStyleCnt="0"/>
      <dgm:spPr/>
    </dgm:pt>
    <dgm:pt modelId="{8078FA6B-48AC-424C-9E61-D32D3081E676}" type="pres">
      <dgm:prSet presAssocID="{2C70FEAE-C813-48D5-B41A-76306C7F01CD}" presName="childText" presStyleLbl="conFgAcc1" presStyleIdx="0" presStyleCnt="3">
        <dgm:presLayoutVars>
          <dgm:bulletEnabled val="1"/>
        </dgm:presLayoutVars>
      </dgm:prSet>
      <dgm:spPr/>
    </dgm:pt>
    <dgm:pt modelId="{88F4282B-939B-4835-8DB6-4390EC377B80}" type="pres">
      <dgm:prSet presAssocID="{16C9357A-1B6D-4289-AC3E-2028CEDB6226}" presName="spaceBetweenRectangles" presStyleCnt="0"/>
      <dgm:spPr/>
    </dgm:pt>
    <dgm:pt modelId="{CB05B61F-FBC5-437C-B0D2-DFC766E09EF2}" type="pres">
      <dgm:prSet presAssocID="{14C4FF1B-D722-4380-88A0-CF40474112D6}" presName="parentLin" presStyleCnt="0"/>
      <dgm:spPr/>
    </dgm:pt>
    <dgm:pt modelId="{39FAB18F-0A55-49B6-A582-FFA1E035F728}" type="pres">
      <dgm:prSet presAssocID="{14C4FF1B-D722-4380-88A0-CF40474112D6}" presName="parentLeftMargin" presStyleLbl="node1" presStyleIdx="0" presStyleCnt="3"/>
      <dgm:spPr/>
    </dgm:pt>
    <dgm:pt modelId="{26EAE311-335B-421B-A369-EA4E102D176E}" type="pres">
      <dgm:prSet presAssocID="{14C4FF1B-D722-4380-88A0-CF40474112D6}" presName="parentText" presStyleLbl="node1" presStyleIdx="1" presStyleCnt="3" custScaleX="142857">
        <dgm:presLayoutVars>
          <dgm:chMax val="0"/>
          <dgm:bulletEnabled val="1"/>
        </dgm:presLayoutVars>
      </dgm:prSet>
      <dgm:spPr/>
      <dgm:t>
        <a:bodyPr/>
        <a:lstStyle/>
        <a:p>
          <a:endParaRPr lang="ru-RU"/>
        </a:p>
      </dgm:t>
    </dgm:pt>
    <dgm:pt modelId="{FEFB9A66-74A9-4E21-B7E4-3953EC28C008}" type="pres">
      <dgm:prSet presAssocID="{14C4FF1B-D722-4380-88A0-CF40474112D6}" presName="negativeSpace" presStyleCnt="0"/>
      <dgm:spPr/>
    </dgm:pt>
    <dgm:pt modelId="{198332DC-EDA2-4B17-9D43-69E036B54FCD}" type="pres">
      <dgm:prSet presAssocID="{14C4FF1B-D722-4380-88A0-CF40474112D6}" presName="childText" presStyleLbl="conFgAcc1" presStyleIdx="1" presStyleCnt="3" custLinFactNeighborX="14655" custLinFactNeighborY="-20062">
        <dgm:presLayoutVars>
          <dgm:bulletEnabled val="1"/>
        </dgm:presLayoutVars>
      </dgm:prSet>
      <dgm:spPr/>
    </dgm:pt>
    <dgm:pt modelId="{97165C0B-7648-4E42-98F1-DBFA57985BEC}" type="pres">
      <dgm:prSet presAssocID="{4F503CBB-08B3-4D92-AE80-29411DD7B2A4}" presName="spaceBetweenRectangles" presStyleCnt="0"/>
      <dgm:spPr/>
    </dgm:pt>
    <dgm:pt modelId="{D29D2DD8-F171-48DF-A6FF-2D5555B302C7}" type="pres">
      <dgm:prSet presAssocID="{BBCE2383-6683-46A7-AC3D-8DDE46BBA740}" presName="parentLin" presStyleCnt="0"/>
      <dgm:spPr/>
    </dgm:pt>
    <dgm:pt modelId="{6E90A563-77CE-45D2-89CC-9BE4F9268B37}" type="pres">
      <dgm:prSet presAssocID="{BBCE2383-6683-46A7-AC3D-8DDE46BBA740}" presName="parentLeftMargin" presStyleLbl="node1" presStyleIdx="1" presStyleCnt="3"/>
      <dgm:spPr/>
    </dgm:pt>
    <dgm:pt modelId="{C2E11C76-FAF5-45DA-9377-C3B63F3ACD44}" type="pres">
      <dgm:prSet presAssocID="{BBCE2383-6683-46A7-AC3D-8DDE46BBA740}" presName="parentText" presStyleLbl="node1" presStyleIdx="2" presStyleCnt="3" custScaleX="142857">
        <dgm:presLayoutVars>
          <dgm:chMax val="0"/>
          <dgm:bulletEnabled val="1"/>
        </dgm:presLayoutVars>
      </dgm:prSet>
      <dgm:spPr/>
      <dgm:t>
        <a:bodyPr/>
        <a:lstStyle/>
        <a:p>
          <a:endParaRPr lang="ru-RU"/>
        </a:p>
      </dgm:t>
    </dgm:pt>
    <dgm:pt modelId="{1F8B7A11-C067-4266-999C-B7B51821865E}" type="pres">
      <dgm:prSet presAssocID="{BBCE2383-6683-46A7-AC3D-8DDE46BBA740}" presName="negativeSpace" presStyleCnt="0"/>
      <dgm:spPr/>
    </dgm:pt>
    <dgm:pt modelId="{800AB182-27AC-4EE1-89DB-49EC2D9F03DA}" type="pres">
      <dgm:prSet presAssocID="{BBCE2383-6683-46A7-AC3D-8DDE46BBA740}" presName="childText" presStyleLbl="conFgAcc1" presStyleIdx="2" presStyleCnt="3" custLinFactNeighborX="12069" custLinFactNeighborY="-15717">
        <dgm:presLayoutVars>
          <dgm:bulletEnabled val="1"/>
        </dgm:presLayoutVars>
      </dgm:prSet>
      <dgm:spPr/>
    </dgm:pt>
  </dgm:ptLst>
  <dgm:cxnLst>
    <dgm:cxn modelId="{F23A6589-6BB6-440A-BDBD-F53D7A699B59}" type="presOf" srcId="{14C4FF1B-D722-4380-88A0-CF40474112D6}" destId="{39FAB18F-0A55-49B6-A582-FFA1E035F728}" srcOrd="0" destOrd="0" presId="urn:microsoft.com/office/officeart/2005/8/layout/list1"/>
    <dgm:cxn modelId="{53CB751E-C63F-4A58-8BC9-60DC6DBB4155}" type="presOf" srcId="{2C70FEAE-C813-48D5-B41A-76306C7F01CD}" destId="{2335E06A-BEAD-412A-B30F-270DE7373356}" srcOrd="1" destOrd="0" presId="urn:microsoft.com/office/officeart/2005/8/layout/list1"/>
    <dgm:cxn modelId="{EE411B2D-022D-41A2-A1E6-3B80A4331F09}" type="presOf" srcId="{14C4FF1B-D722-4380-88A0-CF40474112D6}" destId="{26EAE311-335B-421B-A369-EA4E102D176E}" srcOrd="1" destOrd="0" presId="urn:microsoft.com/office/officeart/2005/8/layout/list1"/>
    <dgm:cxn modelId="{92093139-4C95-4F2D-897A-0467CFE56756}" srcId="{D65DD567-772A-49A5-9F48-9397905DE6C3}" destId="{BBCE2383-6683-46A7-AC3D-8DDE46BBA740}" srcOrd="2" destOrd="0" parTransId="{2E3B5F28-E9E0-4263-9108-C5B4622846E8}" sibTransId="{0CB0E807-E716-49FC-931D-34539483469C}"/>
    <dgm:cxn modelId="{4707255F-DB74-465A-8DF1-01E6AF0D1447}" srcId="{D65DD567-772A-49A5-9F48-9397905DE6C3}" destId="{2C70FEAE-C813-48D5-B41A-76306C7F01CD}" srcOrd="0" destOrd="0" parTransId="{0D53D959-AB1B-47FA-9540-ED294B363003}" sibTransId="{16C9357A-1B6D-4289-AC3E-2028CEDB6226}"/>
    <dgm:cxn modelId="{98789A8B-F7D6-4FB9-B478-7459098E8DC1}" type="presOf" srcId="{D65DD567-772A-49A5-9F48-9397905DE6C3}" destId="{7E0E240D-4762-45AB-8D9B-111DBE9C2BE2}" srcOrd="0" destOrd="0" presId="urn:microsoft.com/office/officeart/2005/8/layout/list1"/>
    <dgm:cxn modelId="{51140DDD-4E6E-45CA-99D5-5A57B43E3E35}" type="presOf" srcId="{BBCE2383-6683-46A7-AC3D-8DDE46BBA740}" destId="{6E90A563-77CE-45D2-89CC-9BE4F9268B37}" srcOrd="0" destOrd="0" presId="urn:microsoft.com/office/officeart/2005/8/layout/list1"/>
    <dgm:cxn modelId="{247B675B-A74F-4A67-B0C1-D19165B1AD28}" type="presOf" srcId="{BBCE2383-6683-46A7-AC3D-8DDE46BBA740}" destId="{C2E11C76-FAF5-45DA-9377-C3B63F3ACD44}" srcOrd="1" destOrd="0" presId="urn:microsoft.com/office/officeart/2005/8/layout/list1"/>
    <dgm:cxn modelId="{F6A0FE4A-5C84-44CA-B121-D652B663C767}" srcId="{D65DD567-772A-49A5-9F48-9397905DE6C3}" destId="{14C4FF1B-D722-4380-88A0-CF40474112D6}" srcOrd="1" destOrd="0" parTransId="{7BA45CC9-1CBC-406B-8316-3EB94D74FE6C}" sibTransId="{4F503CBB-08B3-4D92-AE80-29411DD7B2A4}"/>
    <dgm:cxn modelId="{D5852FB1-F0DC-4485-8606-A29C4B177F97}" type="presOf" srcId="{2C70FEAE-C813-48D5-B41A-76306C7F01CD}" destId="{F3453106-4C4F-4ADE-99D5-2AD69AFF8917}" srcOrd="0" destOrd="0" presId="urn:microsoft.com/office/officeart/2005/8/layout/list1"/>
    <dgm:cxn modelId="{D47694B1-6979-4936-B350-200D2BEDB1F7}" type="presParOf" srcId="{7E0E240D-4762-45AB-8D9B-111DBE9C2BE2}" destId="{EC58CFB7-6027-4AC4-99D0-FDC646130847}" srcOrd="0" destOrd="0" presId="urn:microsoft.com/office/officeart/2005/8/layout/list1"/>
    <dgm:cxn modelId="{3773DFB8-93BC-4F5A-848A-4CEE2E93CE13}" type="presParOf" srcId="{EC58CFB7-6027-4AC4-99D0-FDC646130847}" destId="{F3453106-4C4F-4ADE-99D5-2AD69AFF8917}" srcOrd="0" destOrd="0" presId="urn:microsoft.com/office/officeart/2005/8/layout/list1"/>
    <dgm:cxn modelId="{3767E4C6-80CA-483A-B7FB-66A904BE02D2}" type="presParOf" srcId="{EC58CFB7-6027-4AC4-99D0-FDC646130847}" destId="{2335E06A-BEAD-412A-B30F-270DE7373356}" srcOrd="1" destOrd="0" presId="urn:microsoft.com/office/officeart/2005/8/layout/list1"/>
    <dgm:cxn modelId="{20ED5414-E5AC-4DEB-9778-8BB9E85C2C1D}" type="presParOf" srcId="{7E0E240D-4762-45AB-8D9B-111DBE9C2BE2}" destId="{88A0A2DB-409A-429A-BB3F-509D3740049C}" srcOrd="1" destOrd="0" presId="urn:microsoft.com/office/officeart/2005/8/layout/list1"/>
    <dgm:cxn modelId="{FA5230EB-736C-4DA0-805A-B45A5C647C11}" type="presParOf" srcId="{7E0E240D-4762-45AB-8D9B-111DBE9C2BE2}" destId="{8078FA6B-48AC-424C-9E61-D32D3081E676}" srcOrd="2" destOrd="0" presId="urn:microsoft.com/office/officeart/2005/8/layout/list1"/>
    <dgm:cxn modelId="{BD468657-65D0-41EE-9347-32EB16AB809A}" type="presParOf" srcId="{7E0E240D-4762-45AB-8D9B-111DBE9C2BE2}" destId="{88F4282B-939B-4835-8DB6-4390EC377B80}" srcOrd="3" destOrd="0" presId="urn:microsoft.com/office/officeart/2005/8/layout/list1"/>
    <dgm:cxn modelId="{EFA7A2ED-BCE8-4866-B0A7-C38F236E6F91}" type="presParOf" srcId="{7E0E240D-4762-45AB-8D9B-111DBE9C2BE2}" destId="{CB05B61F-FBC5-437C-B0D2-DFC766E09EF2}" srcOrd="4" destOrd="0" presId="urn:microsoft.com/office/officeart/2005/8/layout/list1"/>
    <dgm:cxn modelId="{8759517B-A57D-4E19-9882-871521CB2D56}" type="presParOf" srcId="{CB05B61F-FBC5-437C-B0D2-DFC766E09EF2}" destId="{39FAB18F-0A55-49B6-A582-FFA1E035F728}" srcOrd="0" destOrd="0" presId="urn:microsoft.com/office/officeart/2005/8/layout/list1"/>
    <dgm:cxn modelId="{0E0D95E9-F59F-46F7-ADFD-F43D0461E9C7}" type="presParOf" srcId="{CB05B61F-FBC5-437C-B0D2-DFC766E09EF2}" destId="{26EAE311-335B-421B-A369-EA4E102D176E}" srcOrd="1" destOrd="0" presId="urn:microsoft.com/office/officeart/2005/8/layout/list1"/>
    <dgm:cxn modelId="{58E52C41-2C2C-42B1-BD53-6E533C1D1A16}" type="presParOf" srcId="{7E0E240D-4762-45AB-8D9B-111DBE9C2BE2}" destId="{FEFB9A66-74A9-4E21-B7E4-3953EC28C008}" srcOrd="5" destOrd="0" presId="urn:microsoft.com/office/officeart/2005/8/layout/list1"/>
    <dgm:cxn modelId="{B2E2A4F9-056E-4CD6-A82E-E4D46528DD70}" type="presParOf" srcId="{7E0E240D-4762-45AB-8D9B-111DBE9C2BE2}" destId="{198332DC-EDA2-4B17-9D43-69E036B54FCD}" srcOrd="6" destOrd="0" presId="urn:microsoft.com/office/officeart/2005/8/layout/list1"/>
    <dgm:cxn modelId="{2F1E7CC5-054D-47B0-A1F8-1E2A4F4393B2}" type="presParOf" srcId="{7E0E240D-4762-45AB-8D9B-111DBE9C2BE2}" destId="{97165C0B-7648-4E42-98F1-DBFA57985BEC}" srcOrd="7" destOrd="0" presId="urn:microsoft.com/office/officeart/2005/8/layout/list1"/>
    <dgm:cxn modelId="{6D298510-E6D5-44A2-85C0-1026D0A9092F}" type="presParOf" srcId="{7E0E240D-4762-45AB-8D9B-111DBE9C2BE2}" destId="{D29D2DD8-F171-48DF-A6FF-2D5555B302C7}" srcOrd="8" destOrd="0" presId="urn:microsoft.com/office/officeart/2005/8/layout/list1"/>
    <dgm:cxn modelId="{AEFF29C2-DBAE-42CA-A145-4FD502F7D062}" type="presParOf" srcId="{D29D2DD8-F171-48DF-A6FF-2D5555B302C7}" destId="{6E90A563-77CE-45D2-89CC-9BE4F9268B37}" srcOrd="0" destOrd="0" presId="urn:microsoft.com/office/officeart/2005/8/layout/list1"/>
    <dgm:cxn modelId="{2728B670-B3CA-4067-91A2-C5E34BE109EF}" type="presParOf" srcId="{D29D2DD8-F171-48DF-A6FF-2D5555B302C7}" destId="{C2E11C76-FAF5-45DA-9377-C3B63F3ACD44}" srcOrd="1" destOrd="0" presId="urn:microsoft.com/office/officeart/2005/8/layout/list1"/>
    <dgm:cxn modelId="{17D90937-BE5B-49A9-B7F0-D5742BE14BE8}" type="presParOf" srcId="{7E0E240D-4762-45AB-8D9B-111DBE9C2BE2}" destId="{1F8B7A11-C067-4266-999C-B7B51821865E}" srcOrd="9" destOrd="0" presId="urn:microsoft.com/office/officeart/2005/8/layout/list1"/>
    <dgm:cxn modelId="{D1BF9B42-64B3-4994-A4D4-D6B3C59C98E5}" type="presParOf" srcId="{7E0E240D-4762-45AB-8D9B-111DBE9C2BE2}" destId="{800AB182-27AC-4EE1-89DB-49EC2D9F03DA}" srcOrd="10" destOrd="0" presId="urn:microsoft.com/office/officeart/2005/8/layout/list1"/>
  </dgm:cxnLst>
  <dgm:bg/>
  <dgm:whole/>
</dgm:dataModel>
</file>

<file path=ppt/diagrams/data5.xml><?xml version="1.0" encoding="utf-8"?>
<dgm:dataModel xmlns:dgm="http://schemas.openxmlformats.org/drawingml/2006/diagram" xmlns:a="http://schemas.openxmlformats.org/drawingml/2006/main">
  <dgm:ptLst>
    <dgm:pt modelId="{39F167F6-85DD-4293-AF5A-3080578CC0EA}" type="doc">
      <dgm:prSet loTypeId="urn:microsoft.com/office/officeart/2005/8/layout/hProcess11" loCatId="process" qsTypeId="urn:microsoft.com/office/officeart/2005/8/quickstyle/3d1" qsCatId="3D" csTypeId="urn:microsoft.com/office/officeart/2005/8/colors/colorful1" csCatId="colorful" phldr="1"/>
      <dgm:spPr/>
    </dgm:pt>
    <dgm:pt modelId="{A7429D70-F367-4E13-8D42-9C650E0843D0}">
      <dgm:prSet phldrT="[Текст]"/>
      <dgm:spPr/>
      <dgm:t>
        <a:bodyPr/>
        <a:lstStyle/>
        <a:p>
          <a:r>
            <a:rPr lang="en-US" smtClean="0">
              <a:latin typeface="+mj-lt"/>
            </a:rPr>
            <a:t>purely automatic annotation</a:t>
          </a:r>
          <a:endParaRPr lang="ru-RU">
            <a:latin typeface="+mj-lt"/>
          </a:endParaRPr>
        </a:p>
      </dgm:t>
    </dgm:pt>
    <dgm:pt modelId="{3E96DEEF-FD30-4F3A-8D97-6FAF89B85AC7}" type="parTrans" cxnId="{4387F0BD-BEEC-4D04-905E-7624ADB22D9E}">
      <dgm:prSet/>
      <dgm:spPr/>
      <dgm:t>
        <a:bodyPr/>
        <a:lstStyle/>
        <a:p>
          <a:endParaRPr lang="ru-RU">
            <a:latin typeface="+mj-lt"/>
          </a:endParaRPr>
        </a:p>
      </dgm:t>
    </dgm:pt>
    <dgm:pt modelId="{153B7F7B-6408-40B2-9CB1-002F73293081}" type="sibTrans" cxnId="{4387F0BD-BEEC-4D04-905E-7624ADB22D9E}">
      <dgm:prSet/>
      <dgm:spPr/>
      <dgm:t>
        <a:bodyPr/>
        <a:lstStyle/>
        <a:p>
          <a:endParaRPr lang="ru-RU">
            <a:latin typeface="+mj-lt"/>
          </a:endParaRPr>
        </a:p>
      </dgm:t>
    </dgm:pt>
    <dgm:pt modelId="{E3B27F71-25DF-484C-BD80-16E46A09F59A}">
      <dgm:prSet phldrT="[Текст]"/>
      <dgm:spPr/>
      <dgm:t>
        <a:bodyPr/>
        <a:lstStyle/>
        <a:p>
          <a:r>
            <a:rPr lang="en-US" dirty="0" smtClean="0">
              <a:latin typeface="+mj-lt"/>
            </a:rPr>
            <a:t>automated annotation followed by manual correction</a:t>
          </a:r>
          <a:endParaRPr lang="ru-RU" dirty="0">
            <a:latin typeface="+mj-lt"/>
          </a:endParaRPr>
        </a:p>
      </dgm:t>
    </dgm:pt>
    <dgm:pt modelId="{E1190D13-ABE7-453E-BDFA-E8EAF9A0428D}" type="parTrans" cxnId="{0B786E4F-BCAA-431B-8A81-D0259196D92A}">
      <dgm:prSet/>
      <dgm:spPr/>
      <dgm:t>
        <a:bodyPr/>
        <a:lstStyle/>
        <a:p>
          <a:endParaRPr lang="ru-RU">
            <a:latin typeface="+mj-lt"/>
          </a:endParaRPr>
        </a:p>
      </dgm:t>
    </dgm:pt>
    <dgm:pt modelId="{EDE561F0-AE0A-4BA1-AB85-D31361B499F5}" type="sibTrans" cxnId="{0B786E4F-BCAA-431B-8A81-D0259196D92A}">
      <dgm:prSet/>
      <dgm:spPr/>
      <dgm:t>
        <a:bodyPr/>
        <a:lstStyle/>
        <a:p>
          <a:endParaRPr lang="ru-RU">
            <a:latin typeface="+mj-lt"/>
          </a:endParaRPr>
        </a:p>
      </dgm:t>
    </dgm:pt>
    <dgm:pt modelId="{18DE08FF-AC9B-425F-A08C-2E2342F0E72E}">
      <dgm:prSet phldrT="[Текст]"/>
      <dgm:spPr/>
      <dgm:t>
        <a:bodyPr/>
        <a:lstStyle/>
        <a:p>
          <a:r>
            <a:rPr lang="en-US" dirty="0" smtClean="0">
              <a:latin typeface="+mj-lt"/>
            </a:rPr>
            <a:t>purely manual annotation</a:t>
          </a:r>
          <a:endParaRPr lang="ru-RU" dirty="0">
            <a:latin typeface="+mj-lt"/>
          </a:endParaRPr>
        </a:p>
      </dgm:t>
    </dgm:pt>
    <dgm:pt modelId="{60E56325-7B75-46E9-AAA1-008CD9866DCF}" type="parTrans" cxnId="{485B1E97-2166-419B-8071-F4632BD5FF7A}">
      <dgm:prSet/>
      <dgm:spPr/>
      <dgm:t>
        <a:bodyPr/>
        <a:lstStyle/>
        <a:p>
          <a:endParaRPr lang="ru-RU">
            <a:latin typeface="+mj-lt"/>
          </a:endParaRPr>
        </a:p>
      </dgm:t>
    </dgm:pt>
    <dgm:pt modelId="{86EE7B16-E355-4E9D-BDAE-87DF7C11C15D}" type="sibTrans" cxnId="{485B1E97-2166-419B-8071-F4632BD5FF7A}">
      <dgm:prSet/>
      <dgm:spPr/>
      <dgm:t>
        <a:bodyPr/>
        <a:lstStyle/>
        <a:p>
          <a:endParaRPr lang="ru-RU">
            <a:latin typeface="+mj-lt"/>
          </a:endParaRPr>
        </a:p>
      </dgm:t>
    </dgm:pt>
    <dgm:pt modelId="{B55B076C-1F2E-45F8-B20B-92C876C5DEB7}" type="pres">
      <dgm:prSet presAssocID="{39F167F6-85DD-4293-AF5A-3080578CC0EA}" presName="Name0" presStyleCnt="0">
        <dgm:presLayoutVars>
          <dgm:dir/>
          <dgm:resizeHandles val="exact"/>
        </dgm:presLayoutVars>
      </dgm:prSet>
      <dgm:spPr/>
    </dgm:pt>
    <dgm:pt modelId="{95AE4F6C-7879-4B31-9FE6-97D284BCFE23}" type="pres">
      <dgm:prSet presAssocID="{39F167F6-85DD-4293-AF5A-3080578CC0EA}" presName="arrow" presStyleLbl="bgShp" presStyleIdx="0" presStyleCnt="1"/>
      <dgm:spPr/>
    </dgm:pt>
    <dgm:pt modelId="{5D6AB6EB-7F48-4578-BF1A-AF8199FB77B8}" type="pres">
      <dgm:prSet presAssocID="{39F167F6-85DD-4293-AF5A-3080578CC0EA}" presName="points" presStyleCnt="0"/>
      <dgm:spPr/>
    </dgm:pt>
    <dgm:pt modelId="{1016D115-A538-4670-AA83-4A49C959B52C}" type="pres">
      <dgm:prSet presAssocID="{A7429D70-F367-4E13-8D42-9C650E0843D0}" presName="compositeA" presStyleCnt="0"/>
      <dgm:spPr/>
    </dgm:pt>
    <dgm:pt modelId="{0EF53F1C-F015-4976-900D-E81CAA9293C3}" type="pres">
      <dgm:prSet presAssocID="{A7429D70-F367-4E13-8D42-9C650E0843D0}" presName="textA" presStyleLbl="revTx" presStyleIdx="0" presStyleCnt="3">
        <dgm:presLayoutVars>
          <dgm:bulletEnabled val="1"/>
        </dgm:presLayoutVars>
      </dgm:prSet>
      <dgm:spPr/>
      <dgm:t>
        <a:bodyPr/>
        <a:lstStyle/>
        <a:p>
          <a:endParaRPr lang="ru-RU"/>
        </a:p>
      </dgm:t>
    </dgm:pt>
    <dgm:pt modelId="{2684DE74-9CE0-45D0-8C54-DE9BDF4F5673}" type="pres">
      <dgm:prSet presAssocID="{A7429D70-F367-4E13-8D42-9C650E0843D0}" presName="circleA" presStyleLbl="node1" presStyleIdx="0" presStyleCnt="3"/>
      <dgm:spPr/>
    </dgm:pt>
    <dgm:pt modelId="{CA589E3F-93A8-43D4-B8F8-ED8E74643DC5}" type="pres">
      <dgm:prSet presAssocID="{A7429D70-F367-4E13-8D42-9C650E0843D0}" presName="spaceA" presStyleCnt="0"/>
      <dgm:spPr/>
    </dgm:pt>
    <dgm:pt modelId="{05259307-3428-4430-BA62-BE9FE078595C}" type="pres">
      <dgm:prSet presAssocID="{153B7F7B-6408-40B2-9CB1-002F73293081}" presName="space" presStyleCnt="0"/>
      <dgm:spPr/>
    </dgm:pt>
    <dgm:pt modelId="{80528887-3EE5-4BCA-BEB9-B040FFA7609E}" type="pres">
      <dgm:prSet presAssocID="{E3B27F71-25DF-484C-BD80-16E46A09F59A}" presName="compositeB" presStyleCnt="0"/>
      <dgm:spPr/>
    </dgm:pt>
    <dgm:pt modelId="{D97A2379-8E4C-498E-A093-D4A730235066}" type="pres">
      <dgm:prSet presAssocID="{E3B27F71-25DF-484C-BD80-16E46A09F59A}" presName="textB" presStyleLbl="revTx" presStyleIdx="1" presStyleCnt="3">
        <dgm:presLayoutVars>
          <dgm:bulletEnabled val="1"/>
        </dgm:presLayoutVars>
      </dgm:prSet>
      <dgm:spPr/>
      <dgm:t>
        <a:bodyPr/>
        <a:lstStyle/>
        <a:p>
          <a:endParaRPr lang="ru-RU"/>
        </a:p>
      </dgm:t>
    </dgm:pt>
    <dgm:pt modelId="{DDD8B26B-5A6F-4041-A55A-6E26EF363463}" type="pres">
      <dgm:prSet presAssocID="{E3B27F71-25DF-484C-BD80-16E46A09F59A}" presName="circleB" presStyleLbl="node1" presStyleIdx="1" presStyleCnt="3"/>
      <dgm:spPr/>
    </dgm:pt>
    <dgm:pt modelId="{B41C66D1-F676-42B4-A423-7F5D1B187B6A}" type="pres">
      <dgm:prSet presAssocID="{E3B27F71-25DF-484C-BD80-16E46A09F59A}" presName="spaceB" presStyleCnt="0"/>
      <dgm:spPr/>
    </dgm:pt>
    <dgm:pt modelId="{E80FF343-4EBD-4ED5-A1CE-804E8C7E3F4E}" type="pres">
      <dgm:prSet presAssocID="{EDE561F0-AE0A-4BA1-AB85-D31361B499F5}" presName="space" presStyleCnt="0"/>
      <dgm:spPr/>
    </dgm:pt>
    <dgm:pt modelId="{EF59DB36-8E21-40B7-B4EE-933293AC8BA4}" type="pres">
      <dgm:prSet presAssocID="{18DE08FF-AC9B-425F-A08C-2E2342F0E72E}" presName="compositeA" presStyleCnt="0"/>
      <dgm:spPr/>
    </dgm:pt>
    <dgm:pt modelId="{83AF84CA-F5D4-40EB-96E7-82AF545DDEBE}" type="pres">
      <dgm:prSet presAssocID="{18DE08FF-AC9B-425F-A08C-2E2342F0E72E}" presName="textA" presStyleLbl="revTx" presStyleIdx="2" presStyleCnt="3">
        <dgm:presLayoutVars>
          <dgm:bulletEnabled val="1"/>
        </dgm:presLayoutVars>
      </dgm:prSet>
      <dgm:spPr/>
      <dgm:t>
        <a:bodyPr/>
        <a:lstStyle/>
        <a:p>
          <a:endParaRPr lang="ru-RU"/>
        </a:p>
      </dgm:t>
    </dgm:pt>
    <dgm:pt modelId="{570DA7BC-2C11-4E1D-9E59-88C65093FD19}" type="pres">
      <dgm:prSet presAssocID="{18DE08FF-AC9B-425F-A08C-2E2342F0E72E}" presName="circleA" presStyleLbl="node1" presStyleIdx="2" presStyleCnt="3"/>
      <dgm:spPr/>
    </dgm:pt>
    <dgm:pt modelId="{56AD93CE-49F8-43DF-8C67-4F11EF98348C}" type="pres">
      <dgm:prSet presAssocID="{18DE08FF-AC9B-425F-A08C-2E2342F0E72E}" presName="spaceA" presStyleCnt="0"/>
      <dgm:spPr/>
    </dgm:pt>
  </dgm:ptLst>
  <dgm:cxnLst>
    <dgm:cxn modelId="{4387F0BD-BEEC-4D04-905E-7624ADB22D9E}" srcId="{39F167F6-85DD-4293-AF5A-3080578CC0EA}" destId="{A7429D70-F367-4E13-8D42-9C650E0843D0}" srcOrd="0" destOrd="0" parTransId="{3E96DEEF-FD30-4F3A-8D97-6FAF89B85AC7}" sibTransId="{153B7F7B-6408-40B2-9CB1-002F73293081}"/>
    <dgm:cxn modelId="{21ED39EE-C0A5-4C24-BA7D-7E659BDB2CED}" type="presOf" srcId="{39F167F6-85DD-4293-AF5A-3080578CC0EA}" destId="{B55B076C-1F2E-45F8-B20B-92C876C5DEB7}" srcOrd="0" destOrd="0" presId="urn:microsoft.com/office/officeart/2005/8/layout/hProcess11"/>
    <dgm:cxn modelId="{95957A60-C730-4777-83F9-25DAFEB24771}" type="presOf" srcId="{18DE08FF-AC9B-425F-A08C-2E2342F0E72E}" destId="{83AF84CA-F5D4-40EB-96E7-82AF545DDEBE}" srcOrd="0" destOrd="0" presId="urn:microsoft.com/office/officeart/2005/8/layout/hProcess11"/>
    <dgm:cxn modelId="{485B1E97-2166-419B-8071-F4632BD5FF7A}" srcId="{39F167F6-85DD-4293-AF5A-3080578CC0EA}" destId="{18DE08FF-AC9B-425F-A08C-2E2342F0E72E}" srcOrd="2" destOrd="0" parTransId="{60E56325-7B75-46E9-AAA1-008CD9866DCF}" sibTransId="{86EE7B16-E355-4E9D-BDAE-87DF7C11C15D}"/>
    <dgm:cxn modelId="{0B786E4F-BCAA-431B-8A81-D0259196D92A}" srcId="{39F167F6-85DD-4293-AF5A-3080578CC0EA}" destId="{E3B27F71-25DF-484C-BD80-16E46A09F59A}" srcOrd="1" destOrd="0" parTransId="{E1190D13-ABE7-453E-BDFA-E8EAF9A0428D}" sibTransId="{EDE561F0-AE0A-4BA1-AB85-D31361B499F5}"/>
    <dgm:cxn modelId="{A36B92F3-9C60-4B88-B5E5-5506899A14D7}" type="presOf" srcId="{A7429D70-F367-4E13-8D42-9C650E0843D0}" destId="{0EF53F1C-F015-4976-900D-E81CAA9293C3}" srcOrd="0" destOrd="0" presId="urn:microsoft.com/office/officeart/2005/8/layout/hProcess11"/>
    <dgm:cxn modelId="{CBC0F4DD-6CA8-4E3B-962B-4FCC069B5B25}" type="presOf" srcId="{E3B27F71-25DF-484C-BD80-16E46A09F59A}" destId="{D97A2379-8E4C-498E-A093-D4A730235066}" srcOrd="0" destOrd="0" presId="urn:microsoft.com/office/officeart/2005/8/layout/hProcess11"/>
    <dgm:cxn modelId="{652030A9-B90E-45CE-94DA-D488413670F8}" type="presParOf" srcId="{B55B076C-1F2E-45F8-B20B-92C876C5DEB7}" destId="{95AE4F6C-7879-4B31-9FE6-97D284BCFE23}" srcOrd="0" destOrd="0" presId="urn:microsoft.com/office/officeart/2005/8/layout/hProcess11"/>
    <dgm:cxn modelId="{BCE11B51-E413-4BDA-B5EF-54FB622125F0}" type="presParOf" srcId="{B55B076C-1F2E-45F8-B20B-92C876C5DEB7}" destId="{5D6AB6EB-7F48-4578-BF1A-AF8199FB77B8}" srcOrd="1" destOrd="0" presId="urn:microsoft.com/office/officeart/2005/8/layout/hProcess11"/>
    <dgm:cxn modelId="{5812BB41-3D32-4AA4-BCFD-CB69D3F15A30}" type="presParOf" srcId="{5D6AB6EB-7F48-4578-BF1A-AF8199FB77B8}" destId="{1016D115-A538-4670-AA83-4A49C959B52C}" srcOrd="0" destOrd="0" presId="urn:microsoft.com/office/officeart/2005/8/layout/hProcess11"/>
    <dgm:cxn modelId="{582F97E1-1930-4541-8B61-97CA8673C1EF}" type="presParOf" srcId="{1016D115-A538-4670-AA83-4A49C959B52C}" destId="{0EF53F1C-F015-4976-900D-E81CAA9293C3}" srcOrd="0" destOrd="0" presId="urn:microsoft.com/office/officeart/2005/8/layout/hProcess11"/>
    <dgm:cxn modelId="{C3BCFAF8-B31E-4A5A-A17F-4E78DDAB5B6F}" type="presParOf" srcId="{1016D115-A538-4670-AA83-4A49C959B52C}" destId="{2684DE74-9CE0-45D0-8C54-DE9BDF4F5673}" srcOrd="1" destOrd="0" presId="urn:microsoft.com/office/officeart/2005/8/layout/hProcess11"/>
    <dgm:cxn modelId="{5A229A6E-B828-41E1-B6E0-97A594EA754A}" type="presParOf" srcId="{1016D115-A538-4670-AA83-4A49C959B52C}" destId="{CA589E3F-93A8-43D4-B8F8-ED8E74643DC5}" srcOrd="2" destOrd="0" presId="urn:microsoft.com/office/officeart/2005/8/layout/hProcess11"/>
    <dgm:cxn modelId="{A67FE187-E731-41B5-8E7A-CAA27797311E}" type="presParOf" srcId="{5D6AB6EB-7F48-4578-BF1A-AF8199FB77B8}" destId="{05259307-3428-4430-BA62-BE9FE078595C}" srcOrd="1" destOrd="0" presId="urn:microsoft.com/office/officeart/2005/8/layout/hProcess11"/>
    <dgm:cxn modelId="{0BFAD8D4-7B64-4D9D-94BE-E35F73C529A0}" type="presParOf" srcId="{5D6AB6EB-7F48-4578-BF1A-AF8199FB77B8}" destId="{80528887-3EE5-4BCA-BEB9-B040FFA7609E}" srcOrd="2" destOrd="0" presId="urn:microsoft.com/office/officeart/2005/8/layout/hProcess11"/>
    <dgm:cxn modelId="{F6754D1D-3123-4A9F-8137-0F5EB6F4A56B}" type="presParOf" srcId="{80528887-3EE5-4BCA-BEB9-B040FFA7609E}" destId="{D97A2379-8E4C-498E-A093-D4A730235066}" srcOrd="0" destOrd="0" presId="urn:microsoft.com/office/officeart/2005/8/layout/hProcess11"/>
    <dgm:cxn modelId="{CBAAB0CE-A73A-429B-ADCD-1FABD4ADA12D}" type="presParOf" srcId="{80528887-3EE5-4BCA-BEB9-B040FFA7609E}" destId="{DDD8B26B-5A6F-4041-A55A-6E26EF363463}" srcOrd="1" destOrd="0" presId="urn:microsoft.com/office/officeart/2005/8/layout/hProcess11"/>
    <dgm:cxn modelId="{25559E05-0E46-4867-A692-C4C58DB983CF}" type="presParOf" srcId="{80528887-3EE5-4BCA-BEB9-B040FFA7609E}" destId="{B41C66D1-F676-42B4-A423-7F5D1B187B6A}" srcOrd="2" destOrd="0" presId="urn:microsoft.com/office/officeart/2005/8/layout/hProcess11"/>
    <dgm:cxn modelId="{CCF6CF23-DE23-41D8-A889-FF939EF5C1DF}" type="presParOf" srcId="{5D6AB6EB-7F48-4578-BF1A-AF8199FB77B8}" destId="{E80FF343-4EBD-4ED5-A1CE-804E8C7E3F4E}" srcOrd="3" destOrd="0" presId="urn:microsoft.com/office/officeart/2005/8/layout/hProcess11"/>
    <dgm:cxn modelId="{98244EA6-A938-452D-9580-827644681E66}" type="presParOf" srcId="{5D6AB6EB-7F48-4578-BF1A-AF8199FB77B8}" destId="{EF59DB36-8E21-40B7-B4EE-933293AC8BA4}" srcOrd="4" destOrd="0" presId="urn:microsoft.com/office/officeart/2005/8/layout/hProcess11"/>
    <dgm:cxn modelId="{F663C596-5B4A-4735-B3E4-7AB2989B074B}" type="presParOf" srcId="{EF59DB36-8E21-40B7-B4EE-933293AC8BA4}" destId="{83AF84CA-F5D4-40EB-96E7-82AF545DDEBE}" srcOrd="0" destOrd="0" presId="urn:microsoft.com/office/officeart/2005/8/layout/hProcess11"/>
    <dgm:cxn modelId="{BBAC636C-AF0F-4324-A795-EFA36B97EE76}" type="presParOf" srcId="{EF59DB36-8E21-40B7-B4EE-933293AC8BA4}" destId="{570DA7BC-2C11-4E1D-9E59-88C65093FD19}" srcOrd="1" destOrd="0" presId="urn:microsoft.com/office/officeart/2005/8/layout/hProcess11"/>
    <dgm:cxn modelId="{DE3FCED3-D06B-4294-B734-85D8E73C634E}" type="presParOf" srcId="{EF59DB36-8E21-40B7-B4EE-933293AC8BA4}" destId="{56AD93CE-49F8-43DF-8C67-4F11EF98348C}" srcOrd="2" destOrd="0" presId="urn:microsoft.com/office/officeart/2005/8/layout/hProcess11"/>
  </dgm:cxnLst>
  <dgm:bg/>
  <dgm:whole/>
</dgm:dataModel>
</file>

<file path=ppt/diagrams/data6.xml><?xml version="1.0" encoding="utf-8"?>
<dgm:dataModel xmlns:dgm="http://schemas.openxmlformats.org/drawingml/2006/diagram" xmlns:a="http://schemas.openxmlformats.org/drawingml/2006/main">
  <dgm:ptLst>
    <dgm:pt modelId="{395AF04C-1F0C-4BAD-B494-157C319DB282}" type="doc">
      <dgm:prSet loTypeId="urn:microsoft.com/office/officeart/2005/8/layout/list1" loCatId="list" qsTypeId="urn:microsoft.com/office/officeart/2005/8/quickstyle/3d1" qsCatId="3D" csTypeId="urn:microsoft.com/office/officeart/2005/8/colors/colorful2" csCatId="colorful" phldr="1"/>
      <dgm:spPr/>
      <dgm:t>
        <a:bodyPr/>
        <a:lstStyle/>
        <a:p>
          <a:endParaRPr lang="ru-RU"/>
        </a:p>
      </dgm:t>
    </dgm:pt>
    <dgm:pt modelId="{6E5FD3B9-8525-45E8-A878-D329E9C55EE8}">
      <dgm:prSet phldrT="[Текст]" custT="1"/>
      <dgm:spPr/>
      <dgm:t>
        <a:bodyPr/>
        <a:lstStyle/>
        <a:p>
          <a:r>
            <a:rPr lang="en-US" sz="1800" b="1" dirty="0" smtClean="0">
              <a:solidFill>
                <a:schemeClr val="tx1"/>
              </a:solidFill>
              <a:latin typeface="+mj-lt"/>
            </a:rPr>
            <a:t>constituency parsers </a:t>
          </a:r>
          <a:r>
            <a:rPr lang="en-US" sz="1800" dirty="0" smtClean="0">
              <a:solidFill>
                <a:schemeClr val="tx1"/>
              </a:solidFill>
              <a:latin typeface="+mj-lt"/>
            </a:rPr>
            <a:t>such as </a:t>
          </a:r>
          <a:r>
            <a:rPr lang="en-US" sz="1800" b="1" i="1" dirty="0" err="1" smtClean="0">
              <a:solidFill>
                <a:schemeClr val="tx1"/>
              </a:solidFill>
              <a:latin typeface="+mj-lt"/>
            </a:rPr>
            <a:t>Fidditch</a:t>
          </a:r>
          <a:r>
            <a:rPr lang="en-US" sz="1800" dirty="0" smtClean="0">
              <a:solidFill>
                <a:schemeClr val="tx1"/>
              </a:solidFill>
              <a:latin typeface="+mj-lt"/>
            </a:rPr>
            <a:t> (</a:t>
          </a:r>
          <a:r>
            <a:rPr lang="en-US" sz="1800" dirty="0" err="1" smtClean="0">
              <a:solidFill>
                <a:schemeClr val="tx1"/>
              </a:solidFill>
              <a:latin typeface="+mj-lt"/>
            </a:rPr>
            <a:t>Hindle</a:t>
          </a:r>
          <a:r>
            <a:rPr lang="en-US" sz="1800" dirty="0" smtClean="0">
              <a:solidFill>
                <a:schemeClr val="tx1"/>
              </a:solidFill>
              <a:latin typeface="+mj-lt"/>
            </a:rPr>
            <a:t> 1983), used in the production of the Penn Treebank;</a:t>
          </a:r>
          <a:endParaRPr lang="ru-RU" sz="1800" dirty="0">
            <a:solidFill>
              <a:schemeClr val="tx1"/>
            </a:solidFill>
            <a:latin typeface="+mj-lt"/>
          </a:endParaRPr>
        </a:p>
      </dgm:t>
    </dgm:pt>
    <dgm:pt modelId="{86E37164-D096-4553-8153-090FC1CCEC78}" type="parTrans" cxnId="{F3D6DFA0-4477-47D0-AE91-7E3F878384F9}">
      <dgm:prSet/>
      <dgm:spPr/>
      <dgm:t>
        <a:bodyPr/>
        <a:lstStyle/>
        <a:p>
          <a:endParaRPr lang="ru-RU" sz="1800">
            <a:solidFill>
              <a:schemeClr val="tx1"/>
            </a:solidFill>
            <a:latin typeface="+mj-lt"/>
          </a:endParaRPr>
        </a:p>
      </dgm:t>
    </dgm:pt>
    <dgm:pt modelId="{CB33B93A-5806-4F33-B64A-E9FFC4C1318C}" type="sibTrans" cxnId="{F3D6DFA0-4477-47D0-AE91-7E3F878384F9}">
      <dgm:prSet/>
      <dgm:spPr/>
      <dgm:t>
        <a:bodyPr/>
        <a:lstStyle/>
        <a:p>
          <a:endParaRPr lang="ru-RU" sz="1800">
            <a:solidFill>
              <a:schemeClr val="tx1"/>
            </a:solidFill>
            <a:latin typeface="+mj-lt"/>
          </a:endParaRPr>
        </a:p>
      </dgm:t>
    </dgm:pt>
    <dgm:pt modelId="{2B01CBA7-7969-4CCC-93A8-8B6262B599D6}">
      <dgm:prSet phldrT="[Текст]" custT="1"/>
      <dgm:spPr/>
      <dgm:t>
        <a:bodyPr/>
        <a:lstStyle/>
        <a:p>
          <a:r>
            <a:rPr lang="en-US" sz="1800" b="1" dirty="0" smtClean="0">
              <a:solidFill>
                <a:schemeClr val="tx1"/>
              </a:solidFill>
              <a:latin typeface="+mj-lt"/>
            </a:rPr>
            <a:t>dependency parsers </a:t>
          </a:r>
          <a:r>
            <a:rPr lang="en-US" sz="1800" dirty="0" smtClean="0">
              <a:solidFill>
                <a:schemeClr val="tx1"/>
              </a:solidFill>
              <a:latin typeface="+mj-lt"/>
            </a:rPr>
            <a:t>such as the </a:t>
          </a:r>
          <a:r>
            <a:rPr lang="en-US" sz="1800" b="1" i="1" dirty="0" smtClean="0">
              <a:solidFill>
                <a:schemeClr val="tx1"/>
              </a:solidFill>
              <a:latin typeface="+mj-lt"/>
            </a:rPr>
            <a:t>Constraint Grammar system </a:t>
          </a:r>
          <a:r>
            <a:rPr lang="en-US" sz="1800" dirty="0" smtClean="0">
              <a:solidFill>
                <a:schemeClr val="tx1"/>
              </a:solidFill>
              <a:latin typeface="+mj-lt"/>
            </a:rPr>
            <a:t>(</a:t>
          </a:r>
          <a:r>
            <a:rPr lang="en-US" sz="1800" dirty="0" err="1" smtClean="0">
              <a:solidFill>
                <a:schemeClr val="tx1"/>
              </a:solidFill>
              <a:latin typeface="+mj-lt"/>
            </a:rPr>
            <a:t>Karlsson</a:t>
          </a:r>
          <a:r>
            <a:rPr lang="en-US" sz="1800" dirty="0" smtClean="0">
              <a:solidFill>
                <a:schemeClr val="tx1"/>
              </a:solidFill>
              <a:latin typeface="+mj-lt"/>
            </a:rPr>
            <a:t> </a:t>
          </a:r>
          <a:r>
            <a:rPr lang="en-US" sz="1800" i="1" dirty="0" smtClean="0">
              <a:solidFill>
                <a:schemeClr val="tx1"/>
              </a:solidFill>
              <a:latin typeface="+mj-lt"/>
            </a:rPr>
            <a:t>et al. 1995);</a:t>
          </a:r>
          <a:endParaRPr lang="ru-RU" sz="1800" dirty="0">
            <a:solidFill>
              <a:schemeClr val="tx1"/>
            </a:solidFill>
            <a:latin typeface="+mj-lt"/>
          </a:endParaRPr>
        </a:p>
      </dgm:t>
    </dgm:pt>
    <dgm:pt modelId="{CA669BE2-B563-4BFA-A029-7454A6545C19}" type="parTrans" cxnId="{93637D00-F788-4A3B-BF73-AB88FE3C024E}">
      <dgm:prSet/>
      <dgm:spPr/>
      <dgm:t>
        <a:bodyPr/>
        <a:lstStyle/>
        <a:p>
          <a:endParaRPr lang="ru-RU" sz="1800">
            <a:solidFill>
              <a:schemeClr val="tx1"/>
            </a:solidFill>
            <a:latin typeface="+mj-lt"/>
          </a:endParaRPr>
        </a:p>
      </dgm:t>
    </dgm:pt>
    <dgm:pt modelId="{37AC8800-FAA5-4FA7-9B14-38E501CD6E0F}" type="sibTrans" cxnId="{93637D00-F788-4A3B-BF73-AB88FE3C024E}">
      <dgm:prSet/>
      <dgm:spPr/>
      <dgm:t>
        <a:bodyPr/>
        <a:lstStyle/>
        <a:p>
          <a:endParaRPr lang="ru-RU" sz="1800">
            <a:solidFill>
              <a:schemeClr val="tx1"/>
            </a:solidFill>
            <a:latin typeface="+mj-lt"/>
          </a:endParaRPr>
        </a:p>
      </dgm:t>
    </dgm:pt>
    <dgm:pt modelId="{06CEA81A-2A61-4F9E-A3F2-E003BE924591}">
      <dgm:prSet phldrT="[Текст]" custT="1"/>
      <dgm:spPr/>
      <dgm:t>
        <a:bodyPr/>
        <a:lstStyle/>
        <a:p>
          <a:r>
            <a:rPr lang="en-US" sz="1800" b="1" dirty="0" smtClean="0">
              <a:solidFill>
                <a:schemeClr val="tx1"/>
              </a:solidFill>
              <a:latin typeface="+mj-lt"/>
            </a:rPr>
            <a:t>part-of-speech taggers </a:t>
          </a:r>
          <a:r>
            <a:rPr lang="en-US" sz="1800" dirty="0" smtClean="0">
              <a:solidFill>
                <a:schemeClr val="tx1"/>
              </a:solidFill>
              <a:latin typeface="+mj-lt"/>
            </a:rPr>
            <a:t>such as </a:t>
          </a:r>
          <a:r>
            <a:rPr lang="en-US" sz="1800" b="1" i="1" dirty="0" smtClean="0">
              <a:solidFill>
                <a:schemeClr val="tx1"/>
              </a:solidFill>
              <a:latin typeface="+mj-lt"/>
            </a:rPr>
            <a:t>CLAWS</a:t>
          </a:r>
          <a:r>
            <a:rPr lang="en-US" sz="1800" dirty="0" smtClean="0">
              <a:solidFill>
                <a:schemeClr val="tx1"/>
              </a:solidFill>
              <a:latin typeface="+mj-lt"/>
            </a:rPr>
            <a:t> (Garside </a:t>
          </a:r>
          <a:r>
            <a:rPr lang="en-US" sz="1800" i="1" dirty="0" smtClean="0">
              <a:solidFill>
                <a:schemeClr val="tx1"/>
              </a:solidFill>
              <a:latin typeface="+mj-lt"/>
            </a:rPr>
            <a:t>et al. 1987), used to </a:t>
          </a:r>
          <a:r>
            <a:rPr lang="en-US" sz="1800" dirty="0" smtClean="0">
              <a:solidFill>
                <a:schemeClr val="tx1"/>
              </a:solidFill>
              <a:latin typeface="+mj-lt"/>
            </a:rPr>
            <a:t>annotate the BNC;</a:t>
          </a:r>
          <a:endParaRPr lang="ru-RU" sz="1800" dirty="0">
            <a:solidFill>
              <a:schemeClr val="tx1"/>
            </a:solidFill>
            <a:latin typeface="+mj-lt"/>
          </a:endParaRPr>
        </a:p>
      </dgm:t>
    </dgm:pt>
    <dgm:pt modelId="{B8841541-8691-4011-81C5-BB223C2F8555}" type="parTrans" cxnId="{98AF7976-BE0A-4563-85A1-758CA64392D4}">
      <dgm:prSet/>
      <dgm:spPr/>
      <dgm:t>
        <a:bodyPr/>
        <a:lstStyle/>
        <a:p>
          <a:endParaRPr lang="ru-RU" sz="1800">
            <a:solidFill>
              <a:schemeClr val="tx1"/>
            </a:solidFill>
            <a:latin typeface="+mj-lt"/>
          </a:endParaRPr>
        </a:p>
      </dgm:t>
    </dgm:pt>
    <dgm:pt modelId="{F575B809-94BF-46FD-AA92-745CFC793994}" type="sibTrans" cxnId="{98AF7976-BE0A-4563-85A1-758CA64392D4}">
      <dgm:prSet/>
      <dgm:spPr/>
      <dgm:t>
        <a:bodyPr/>
        <a:lstStyle/>
        <a:p>
          <a:endParaRPr lang="ru-RU" sz="1800">
            <a:solidFill>
              <a:schemeClr val="tx1"/>
            </a:solidFill>
            <a:latin typeface="+mj-lt"/>
          </a:endParaRPr>
        </a:p>
      </dgm:t>
    </dgm:pt>
    <dgm:pt modelId="{16520F87-ED65-400C-A7F3-BBC5BBC17E4E}">
      <dgm:prSet phldrT="[Текст]" custT="1"/>
      <dgm:spPr/>
      <dgm:t>
        <a:bodyPr/>
        <a:lstStyle/>
        <a:p>
          <a:r>
            <a:rPr lang="en-US" sz="1800" b="1" dirty="0" smtClean="0">
              <a:solidFill>
                <a:schemeClr val="tx1"/>
              </a:solidFill>
              <a:latin typeface="+mj-lt"/>
            </a:rPr>
            <a:t>semantic taggers </a:t>
          </a:r>
          <a:r>
            <a:rPr lang="en-US" sz="1800" dirty="0" smtClean="0">
              <a:solidFill>
                <a:schemeClr val="tx1"/>
              </a:solidFill>
              <a:latin typeface="+mj-lt"/>
            </a:rPr>
            <a:t>such as </a:t>
          </a:r>
          <a:r>
            <a:rPr lang="en-US" sz="1800" b="1" i="1" dirty="0" smtClean="0">
              <a:solidFill>
                <a:schemeClr val="tx1"/>
              </a:solidFill>
              <a:latin typeface="+mj-lt"/>
            </a:rPr>
            <a:t>USAS</a:t>
          </a:r>
          <a:r>
            <a:rPr lang="en-US" sz="1800" dirty="0" smtClean="0">
              <a:solidFill>
                <a:schemeClr val="tx1"/>
              </a:solidFill>
              <a:latin typeface="+mj-lt"/>
            </a:rPr>
            <a:t> (</a:t>
          </a:r>
          <a:r>
            <a:rPr lang="en-US" sz="1800" dirty="0" err="1" smtClean="0">
              <a:solidFill>
                <a:schemeClr val="tx1"/>
              </a:solidFill>
              <a:latin typeface="+mj-lt"/>
            </a:rPr>
            <a:t>Rayson</a:t>
          </a:r>
          <a:r>
            <a:rPr lang="en-US" sz="1800" dirty="0" smtClean="0">
              <a:solidFill>
                <a:schemeClr val="tx1"/>
              </a:solidFill>
              <a:latin typeface="+mj-lt"/>
            </a:rPr>
            <a:t> </a:t>
          </a:r>
          <a:r>
            <a:rPr lang="en-US" sz="1800" i="1" dirty="0" smtClean="0">
              <a:solidFill>
                <a:schemeClr val="tx1"/>
              </a:solidFill>
              <a:latin typeface="+mj-lt"/>
            </a:rPr>
            <a:t>et al. 2004), which has been </a:t>
          </a:r>
          <a:r>
            <a:rPr lang="en-US" sz="1800" dirty="0" smtClean="0">
              <a:solidFill>
                <a:schemeClr val="tx1"/>
              </a:solidFill>
              <a:latin typeface="+mj-lt"/>
            </a:rPr>
            <a:t>used to annotate a number of corpora (see, </a:t>
          </a:r>
          <a:r>
            <a:rPr lang="en-US" sz="1800" dirty="0" err="1" smtClean="0">
              <a:solidFill>
                <a:schemeClr val="tx1"/>
              </a:solidFill>
              <a:latin typeface="+mj-lt"/>
            </a:rPr>
            <a:t>e.g.,Maclagan</a:t>
          </a:r>
          <a:r>
            <a:rPr lang="en-US" sz="1800" dirty="0" smtClean="0">
              <a:solidFill>
                <a:schemeClr val="tx1"/>
              </a:solidFill>
              <a:latin typeface="+mj-lt"/>
            </a:rPr>
            <a:t> </a:t>
          </a:r>
          <a:r>
            <a:rPr lang="en-US" sz="1800" i="1" dirty="0" smtClean="0">
              <a:solidFill>
                <a:schemeClr val="tx1"/>
              </a:solidFill>
              <a:latin typeface="+mj-lt"/>
            </a:rPr>
            <a:t>et al. 2008);</a:t>
          </a:r>
          <a:endParaRPr lang="ru-RU" sz="1800" dirty="0">
            <a:solidFill>
              <a:schemeClr val="tx1"/>
            </a:solidFill>
            <a:latin typeface="+mj-lt"/>
          </a:endParaRPr>
        </a:p>
      </dgm:t>
    </dgm:pt>
    <dgm:pt modelId="{D34BC9DA-DA2C-451F-BD88-7206E14E3F25}" type="parTrans" cxnId="{2FA116E8-92E2-40F6-BCF8-422AB688C309}">
      <dgm:prSet/>
      <dgm:spPr/>
      <dgm:t>
        <a:bodyPr/>
        <a:lstStyle/>
        <a:p>
          <a:endParaRPr lang="ru-RU" sz="1800">
            <a:solidFill>
              <a:schemeClr val="tx1"/>
            </a:solidFill>
            <a:latin typeface="+mj-lt"/>
          </a:endParaRPr>
        </a:p>
      </dgm:t>
    </dgm:pt>
    <dgm:pt modelId="{BFD2804F-43D5-4D6C-A9B5-C23C68FC7688}" type="sibTrans" cxnId="{2FA116E8-92E2-40F6-BCF8-422AB688C309}">
      <dgm:prSet/>
      <dgm:spPr/>
      <dgm:t>
        <a:bodyPr/>
        <a:lstStyle/>
        <a:p>
          <a:endParaRPr lang="ru-RU" sz="1800">
            <a:solidFill>
              <a:schemeClr val="tx1"/>
            </a:solidFill>
            <a:latin typeface="+mj-lt"/>
          </a:endParaRPr>
        </a:p>
      </dgm:t>
    </dgm:pt>
    <dgm:pt modelId="{89611496-E587-4D89-A842-7FA0FB7CD56D}">
      <dgm:prSet phldrT="[Текст]" custT="1"/>
      <dgm:spPr/>
      <dgm:t>
        <a:bodyPr/>
        <a:lstStyle/>
        <a:p>
          <a:r>
            <a:rPr lang="en-US" sz="1800" b="1" dirty="0" err="1" smtClean="0">
              <a:solidFill>
                <a:schemeClr val="tx1"/>
              </a:solidFill>
              <a:latin typeface="+mj-lt"/>
            </a:rPr>
            <a:t>lemmatisers</a:t>
          </a:r>
          <a:r>
            <a:rPr lang="en-US" sz="1800" dirty="0" smtClean="0">
              <a:solidFill>
                <a:schemeClr val="tx1"/>
              </a:solidFill>
              <a:latin typeface="+mj-lt"/>
            </a:rPr>
            <a:t> or </a:t>
          </a:r>
          <a:r>
            <a:rPr lang="en-US" sz="1800" b="1" dirty="0" smtClean="0">
              <a:solidFill>
                <a:schemeClr val="tx1"/>
              </a:solidFill>
              <a:latin typeface="+mj-lt"/>
            </a:rPr>
            <a:t>morphological stemmers</a:t>
          </a:r>
          <a:r>
            <a:rPr lang="en-US" sz="1800" dirty="0" smtClean="0">
              <a:solidFill>
                <a:schemeClr val="tx1"/>
              </a:solidFill>
              <a:latin typeface="+mj-lt"/>
            </a:rPr>
            <a:t>, which are often found as built-in subsystems of many parsers and taggers.</a:t>
          </a:r>
          <a:endParaRPr lang="ru-RU" sz="1800" dirty="0">
            <a:solidFill>
              <a:schemeClr val="tx1"/>
            </a:solidFill>
            <a:latin typeface="+mj-lt"/>
          </a:endParaRPr>
        </a:p>
      </dgm:t>
    </dgm:pt>
    <dgm:pt modelId="{05A6E2D2-D602-4E7E-81C4-3AEF0F0FDE6A}" type="parTrans" cxnId="{8D87B379-50CF-40F5-9448-4EBF3EEBB518}">
      <dgm:prSet/>
      <dgm:spPr/>
      <dgm:t>
        <a:bodyPr/>
        <a:lstStyle/>
        <a:p>
          <a:endParaRPr lang="ru-RU" sz="1800">
            <a:solidFill>
              <a:schemeClr val="tx1"/>
            </a:solidFill>
            <a:latin typeface="+mj-lt"/>
          </a:endParaRPr>
        </a:p>
      </dgm:t>
    </dgm:pt>
    <dgm:pt modelId="{792E7483-57F3-490B-A8EA-455C7464F8A5}" type="sibTrans" cxnId="{8D87B379-50CF-40F5-9448-4EBF3EEBB518}">
      <dgm:prSet/>
      <dgm:spPr/>
      <dgm:t>
        <a:bodyPr/>
        <a:lstStyle/>
        <a:p>
          <a:endParaRPr lang="ru-RU" sz="1800">
            <a:solidFill>
              <a:schemeClr val="tx1"/>
            </a:solidFill>
            <a:latin typeface="+mj-lt"/>
          </a:endParaRPr>
        </a:p>
      </dgm:t>
    </dgm:pt>
    <dgm:pt modelId="{B3A474A4-7DD7-42EC-9CB0-45C83506B439}" type="pres">
      <dgm:prSet presAssocID="{395AF04C-1F0C-4BAD-B494-157C319DB282}" presName="linear" presStyleCnt="0">
        <dgm:presLayoutVars>
          <dgm:dir/>
          <dgm:animLvl val="lvl"/>
          <dgm:resizeHandles val="exact"/>
        </dgm:presLayoutVars>
      </dgm:prSet>
      <dgm:spPr/>
    </dgm:pt>
    <dgm:pt modelId="{54D0C1D6-6CD7-4F1B-BF8F-F0BF908EC260}" type="pres">
      <dgm:prSet presAssocID="{6E5FD3B9-8525-45E8-A878-D329E9C55EE8}" presName="parentLin" presStyleCnt="0"/>
      <dgm:spPr/>
    </dgm:pt>
    <dgm:pt modelId="{070DE482-75D1-4AAA-A008-1BE6D5D6FD67}" type="pres">
      <dgm:prSet presAssocID="{6E5FD3B9-8525-45E8-A878-D329E9C55EE8}" presName="parentLeftMargin" presStyleLbl="node1" presStyleIdx="0" presStyleCnt="5"/>
      <dgm:spPr/>
    </dgm:pt>
    <dgm:pt modelId="{E53E2170-4408-4EB6-8A57-A2624FA5310D}" type="pres">
      <dgm:prSet presAssocID="{6E5FD3B9-8525-45E8-A878-D329E9C55EE8}" presName="parentText" presStyleLbl="node1" presStyleIdx="0" presStyleCnt="5" custScaleX="142857">
        <dgm:presLayoutVars>
          <dgm:chMax val="0"/>
          <dgm:bulletEnabled val="1"/>
        </dgm:presLayoutVars>
      </dgm:prSet>
      <dgm:spPr/>
      <dgm:t>
        <a:bodyPr/>
        <a:lstStyle/>
        <a:p>
          <a:endParaRPr lang="ru-RU"/>
        </a:p>
      </dgm:t>
    </dgm:pt>
    <dgm:pt modelId="{BCA098EF-7322-4A84-AAB8-E08FEF785D48}" type="pres">
      <dgm:prSet presAssocID="{6E5FD3B9-8525-45E8-A878-D329E9C55EE8}" presName="negativeSpace" presStyleCnt="0"/>
      <dgm:spPr/>
    </dgm:pt>
    <dgm:pt modelId="{83B7C897-D957-48DE-ADA9-362AD8F665F4}" type="pres">
      <dgm:prSet presAssocID="{6E5FD3B9-8525-45E8-A878-D329E9C55EE8}" presName="childText" presStyleLbl="conFgAcc1" presStyleIdx="0" presStyleCnt="5">
        <dgm:presLayoutVars>
          <dgm:bulletEnabled val="1"/>
        </dgm:presLayoutVars>
      </dgm:prSet>
      <dgm:spPr/>
    </dgm:pt>
    <dgm:pt modelId="{42B64F5C-E2D9-45BA-8451-DE20A3A7F852}" type="pres">
      <dgm:prSet presAssocID="{CB33B93A-5806-4F33-B64A-E9FFC4C1318C}" presName="spaceBetweenRectangles" presStyleCnt="0"/>
      <dgm:spPr/>
    </dgm:pt>
    <dgm:pt modelId="{9DA0ABE0-D103-401B-89C5-744B32334469}" type="pres">
      <dgm:prSet presAssocID="{2B01CBA7-7969-4CCC-93A8-8B6262B599D6}" presName="parentLin" presStyleCnt="0"/>
      <dgm:spPr/>
    </dgm:pt>
    <dgm:pt modelId="{8F2EB66F-219C-4E0D-8034-C4E09C609521}" type="pres">
      <dgm:prSet presAssocID="{2B01CBA7-7969-4CCC-93A8-8B6262B599D6}" presName="parentLeftMargin" presStyleLbl="node1" presStyleIdx="0" presStyleCnt="5"/>
      <dgm:spPr/>
    </dgm:pt>
    <dgm:pt modelId="{A51EA008-B05D-4C52-BA8E-F67E4BBF2DAD}" type="pres">
      <dgm:prSet presAssocID="{2B01CBA7-7969-4CCC-93A8-8B6262B599D6}" presName="parentText" presStyleLbl="node1" presStyleIdx="1" presStyleCnt="5" custScaleX="142857">
        <dgm:presLayoutVars>
          <dgm:chMax val="0"/>
          <dgm:bulletEnabled val="1"/>
        </dgm:presLayoutVars>
      </dgm:prSet>
      <dgm:spPr/>
      <dgm:t>
        <a:bodyPr/>
        <a:lstStyle/>
        <a:p>
          <a:endParaRPr lang="ru-RU"/>
        </a:p>
      </dgm:t>
    </dgm:pt>
    <dgm:pt modelId="{AD389AFE-D98B-4797-A93F-42B8C64B5FBD}" type="pres">
      <dgm:prSet presAssocID="{2B01CBA7-7969-4CCC-93A8-8B6262B599D6}" presName="negativeSpace" presStyleCnt="0"/>
      <dgm:spPr/>
    </dgm:pt>
    <dgm:pt modelId="{4A1C92E9-D804-48B2-8242-50ECE45187E6}" type="pres">
      <dgm:prSet presAssocID="{2B01CBA7-7969-4CCC-93A8-8B6262B599D6}" presName="childText" presStyleLbl="conFgAcc1" presStyleIdx="1" presStyleCnt="5">
        <dgm:presLayoutVars>
          <dgm:bulletEnabled val="1"/>
        </dgm:presLayoutVars>
      </dgm:prSet>
      <dgm:spPr/>
    </dgm:pt>
    <dgm:pt modelId="{96B87241-4116-41C2-B52C-C28460962157}" type="pres">
      <dgm:prSet presAssocID="{37AC8800-FAA5-4FA7-9B14-38E501CD6E0F}" presName="spaceBetweenRectangles" presStyleCnt="0"/>
      <dgm:spPr/>
    </dgm:pt>
    <dgm:pt modelId="{40D0EF41-5943-435A-9916-1574FF752655}" type="pres">
      <dgm:prSet presAssocID="{06CEA81A-2A61-4F9E-A3F2-E003BE924591}" presName="parentLin" presStyleCnt="0"/>
      <dgm:spPr/>
    </dgm:pt>
    <dgm:pt modelId="{BCC05B48-2BA3-4D7A-A450-01B9A6F2983A}" type="pres">
      <dgm:prSet presAssocID="{06CEA81A-2A61-4F9E-A3F2-E003BE924591}" presName="parentLeftMargin" presStyleLbl="node1" presStyleIdx="1" presStyleCnt="5"/>
      <dgm:spPr/>
    </dgm:pt>
    <dgm:pt modelId="{95157610-3B5E-4F3E-AE3E-54FD332B2577}" type="pres">
      <dgm:prSet presAssocID="{06CEA81A-2A61-4F9E-A3F2-E003BE924591}" presName="parentText" presStyleLbl="node1" presStyleIdx="2" presStyleCnt="5" custScaleX="142857">
        <dgm:presLayoutVars>
          <dgm:chMax val="0"/>
          <dgm:bulletEnabled val="1"/>
        </dgm:presLayoutVars>
      </dgm:prSet>
      <dgm:spPr/>
      <dgm:t>
        <a:bodyPr/>
        <a:lstStyle/>
        <a:p>
          <a:endParaRPr lang="ru-RU"/>
        </a:p>
      </dgm:t>
    </dgm:pt>
    <dgm:pt modelId="{8D7F6FE3-3615-4831-B333-68A78E6433E7}" type="pres">
      <dgm:prSet presAssocID="{06CEA81A-2A61-4F9E-A3F2-E003BE924591}" presName="negativeSpace" presStyleCnt="0"/>
      <dgm:spPr/>
    </dgm:pt>
    <dgm:pt modelId="{B27E9D3D-65E2-4B4E-9E9F-C263AAC61C2C}" type="pres">
      <dgm:prSet presAssocID="{06CEA81A-2A61-4F9E-A3F2-E003BE924591}" presName="childText" presStyleLbl="conFgAcc1" presStyleIdx="2" presStyleCnt="5">
        <dgm:presLayoutVars>
          <dgm:bulletEnabled val="1"/>
        </dgm:presLayoutVars>
      </dgm:prSet>
      <dgm:spPr/>
    </dgm:pt>
    <dgm:pt modelId="{36337F32-2DEB-4933-A0E9-C398C94A977D}" type="pres">
      <dgm:prSet presAssocID="{F575B809-94BF-46FD-AA92-745CFC793994}" presName="spaceBetweenRectangles" presStyleCnt="0"/>
      <dgm:spPr/>
    </dgm:pt>
    <dgm:pt modelId="{2E0B5BD5-05A7-45C7-8117-652CA65A3B33}" type="pres">
      <dgm:prSet presAssocID="{16520F87-ED65-400C-A7F3-BBC5BBC17E4E}" presName="parentLin" presStyleCnt="0"/>
      <dgm:spPr/>
    </dgm:pt>
    <dgm:pt modelId="{8ECD4E2A-5F27-4126-8F2C-90B7C05A63CB}" type="pres">
      <dgm:prSet presAssocID="{16520F87-ED65-400C-A7F3-BBC5BBC17E4E}" presName="parentLeftMargin" presStyleLbl="node1" presStyleIdx="2" presStyleCnt="5"/>
      <dgm:spPr/>
    </dgm:pt>
    <dgm:pt modelId="{34349D8E-E17F-45A4-81D9-30FA51759E4B}" type="pres">
      <dgm:prSet presAssocID="{16520F87-ED65-400C-A7F3-BBC5BBC17E4E}" presName="parentText" presStyleLbl="node1" presStyleIdx="3" presStyleCnt="5" custScaleX="142857">
        <dgm:presLayoutVars>
          <dgm:chMax val="0"/>
          <dgm:bulletEnabled val="1"/>
        </dgm:presLayoutVars>
      </dgm:prSet>
      <dgm:spPr/>
      <dgm:t>
        <a:bodyPr/>
        <a:lstStyle/>
        <a:p>
          <a:endParaRPr lang="ru-RU"/>
        </a:p>
      </dgm:t>
    </dgm:pt>
    <dgm:pt modelId="{3C92792B-6B37-4EBA-A8D5-7DA09EC57288}" type="pres">
      <dgm:prSet presAssocID="{16520F87-ED65-400C-A7F3-BBC5BBC17E4E}" presName="negativeSpace" presStyleCnt="0"/>
      <dgm:spPr/>
    </dgm:pt>
    <dgm:pt modelId="{204FCF44-352B-455E-A869-AFA6B0D8D971}" type="pres">
      <dgm:prSet presAssocID="{16520F87-ED65-400C-A7F3-BBC5BBC17E4E}" presName="childText" presStyleLbl="conFgAcc1" presStyleIdx="3" presStyleCnt="5">
        <dgm:presLayoutVars>
          <dgm:bulletEnabled val="1"/>
        </dgm:presLayoutVars>
      </dgm:prSet>
      <dgm:spPr/>
    </dgm:pt>
    <dgm:pt modelId="{1B5546B4-41C8-42C0-AD88-B02209D45011}" type="pres">
      <dgm:prSet presAssocID="{BFD2804F-43D5-4D6C-A9B5-C23C68FC7688}" presName="spaceBetweenRectangles" presStyleCnt="0"/>
      <dgm:spPr/>
    </dgm:pt>
    <dgm:pt modelId="{AF779022-4D21-4A21-A400-16D68B73D09F}" type="pres">
      <dgm:prSet presAssocID="{89611496-E587-4D89-A842-7FA0FB7CD56D}" presName="parentLin" presStyleCnt="0"/>
      <dgm:spPr/>
    </dgm:pt>
    <dgm:pt modelId="{39087B59-FF7E-4AD4-8354-0C4A1B76A2F9}" type="pres">
      <dgm:prSet presAssocID="{89611496-E587-4D89-A842-7FA0FB7CD56D}" presName="parentLeftMargin" presStyleLbl="node1" presStyleIdx="3" presStyleCnt="5"/>
      <dgm:spPr/>
    </dgm:pt>
    <dgm:pt modelId="{EFB5EEC6-1A62-4239-9435-759C548D8213}" type="pres">
      <dgm:prSet presAssocID="{89611496-E587-4D89-A842-7FA0FB7CD56D}" presName="parentText" presStyleLbl="node1" presStyleIdx="4" presStyleCnt="5" custScaleX="142857">
        <dgm:presLayoutVars>
          <dgm:chMax val="0"/>
          <dgm:bulletEnabled val="1"/>
        </dgm:presLayoutVars>
      </dgm:prSet>
      <dgm:spPr/>
      <dgm:t>
        <a:bodyPr/>
        <a:lstStyle/>
        <a:p>
          <a:endParaRPr lang="ru-RU"/>
        </a:p>
      </dgm:t>
    </dgm:pt>
    <dgm:pt modelId="{310BDA61-8685-4F5C-9DFF-E164FA350BC4}" type="pres">
      <dgm:prSet presAssocID="{89611496-E587-4D89-A842-7FA0FB7CD56D}" presName="negativeSpace" presStyleCnt="0"/>
      <dgm:spPr/>
    </dgm:pt>
    <dgm:pt modelId="{F7FC52F9-3238-4E53-AF5D-D90B71BF10B3}" type="pres">
      <dgm:prSet presAssocID="{89611496-E587-4D89-A842-7FA0FB7CD56D}" presName="childText" presStyleLbl="conFgAcc1" presStyleIdx="4" presStyleCnt="5">
        <dgm:presLayoutVars>
          <dgm:bulletEnabled val="1"/>
        </dgm:presLayoutVars>
      </dgm:prSet>
      <dgm:spPr/>
    </dgm:pt>
  </dgm:ptLst>
  <dgm:cxnLst>
    <dgm:cxn modelId="{0C51B131-C9E1-485D-94C2-B240ACCE8A2F}" type="presOf" srcId="{2B01CBA7-7969-4CCC-93A8-8B6262B599D6}" destId="{8F2EB66F-219C-4E0D-8034-C4E09C609521}" srcOrd="0" destOrd="0" presId="urn:microsoft.com/office/officeart/2005/8/layout/list1"/>
    <dgm:cxn modelId="{1E080D63-47EB-4F02-BE6E-5EB056AE96C4}" type="presOf" srcId="{16520F87-ED65-400C-A7F3-BBC5BBC17E4E}" destId="{34349D8E-E17F-45A4-81D9-30FA51759E4B}" srcOrd="1" destOrd="0" presId="urn:microsoft.com/office/officeart/2005/8/layout/list1"/>
    <dgm:cxn modelId="{56542DC7-51BE-4744-8A9B-5689FAC690B5}" type="presOf" srcId="{89611496-E587-4D89-A842-7FA0FB7CD56D}" destId="{EFB5EEC6-1A62-4239-9435-759C548D8213}" srcOrd="1" destOrd="0" presId="urn:microsoft.com/office/officeart/2005/8/layout/list1"/>
    <dgm:cxn modelId="{26F9D510-E043-433F-9F20-A813B87BF9E4}" type="presOf" srcId="{06CEA81A-2A61-4F9E-A3F2-E003BE924591}" destId="{95157610-3B5E-4F3E-AE3E-54FD332B2577}" srcOrd="1" destOrd="0" presId="urn:microsoft.com/office/officeart/2005/8/layout/list1"/>
    <dgm:cxn modelId="{F3D6DFA0-4477-47D0-AE91-7E3F878384F9}" srcId="{395AF04C-1F0C-4BAD-B494-157C319DB282}" destId="{6E5FD3B9-8525-45E8-A878-D329E9C55EE8}" srcOrd="0" destOrd="0" parTransId="{86E37164-D096-4553-8153-090FC1CCEC78}" sibTransId="{CB33B93A-5806-4F33-B64A-E9FFC4C1318C}"/>
    <dgm:cxn modelId="{59CAB777-3500-4119-9288-192AA1AE74E8}" type="presOf" srcId="{395AF04C-1F0C-4BAD-B494-157C319DB282}" destId="{B3A474A4-7DD7-42EC-9CB0-45C83506B439}" srcOrd="0" destOrd="0" presId="urn:microsoft.com/office/officeart/2005/8/layout/list1"/>
    <dgm:cxn modelId="{D749FBE6-6E5E-41A0-81A7-F96EC4C24B2A}" type="presOf" srcId="{89611496-E587-4D89-A842-7FA0FB7CD56D}" destId="{39087B59-FF7E-4AD4-8354-0C4A1B76A2F9}" srcOrd="0" destOrd="0" presId="urn:microsoft.com/office/officeart/2005/8/layout/list1"/>
    <dgm:cxn modelId="{BF71302D-E054-45A3-99AD-6D52BC02AFAF}" type="presOf" srcId="{2B01CBA7-7969-4CCC-93A8-8B6262B599D6}" destId="{A51EA008-B05D-4C52-BA8E-F67E4BBF2DAD}" srcOrd="1" destOrd="0" presId="urn:microsoft.com/office/officeart/2005/8/layout/list1"/>
    <dgm:cxn modelId="{2AE7CF8C-6ACC-4882-A2EA-C40EA01CD493}" type="presOf" srcId="{6E5FD3B9-8525-45E8-A878-D329E9C55EE8}" destId="{070DE482-75D1-4AAA-A008-1BE6D5D6FD67}" srcOrd="0" destOrd="0" presId="urn:microsoft.com/office/officeart/2005/8/layout/list1"/>
    <dgm:cxn modelId="{98AF7976-BE0A-4563-85A1-758CA64392D4}" srcId="{395AF04C-1F0C-4BAD-B494-157C319DB282}" destId="{06CEA81A-2A61-4F9E-A3F2-E003BE924591}" srcOrd="2" destOrd="0" parTransId="{B8841541-8691-4011-81C5-BB223C2F8555}" sibTransId="{F575B809-94BF-46FD-AA92-745CFC793994}"/>
    <dgm:cxn modelId="{8D87B379-50CF-40F5-9448-4EBF3EEBB518}" srcId="{395AF04C-1F0C-4BAD-B494-157C319DB282}" destId="{89611496-E587-4D89-A842-7FA0FB7CD56D}" srcOrd="4" destOrd="0" parTransId="{05A6E2D2-D602-4E7E-81C4-3AEF0F0FDE6A}" sibTransId="{792E7483-57F3-490B-A8EA-455C7464F8A5}"/>
    <dgm:cxn modelId="{3A697ED9-E061-4848-A4BD-138EA28CE50B}" type="presOf" srcId="{16520F87-ED65-400C-A7F3-BBC5BBC17E4E}" destId="{8ECD4E2A-5F27-4126-8F2C-90B7C05A63CB}" srcOrd="0" destOrd="0" presId="urn:microsoft.com/office/officeart/2005/8/layout/list1"/>
    <dgm:cxn modelId="{93637D00-F788-4A3B-BF73-AB88FE3C024E}" srcId="{395AF04C-1F0C-4BAD-B494-157C319DB282}" destId="{2B01CBA7-7969-4CCC-93A8-8B6262B599D6}" srcOrd="1" destOrd="0" parTransId="{CA669BE2-B563-4BFA-A029-7454A6545C19}" sibTransId="{37AC8800-FAA5-4FA7-9B14-38E501CD6E0F}"/>
    <dgm:cxn modelId="{2FA116E8-92E2-40F6-BCF8-422AB688C309}" srcId="{395AF04C-1F0C-4BAD-B494-157C319DB282}" destId="{16520F87-ED65-400C-A7F3-BBC5BBC17E4E}" srcOrd="3" destOrd="0" parTransId="{D34BC9DA-DA2C-451F-BD88-7206E14E3F25}" sibTransId="{BFD2804F-43D5-4D6C-A9B5-C23C68FC7688}"/>
    <dgm:cxn modelId="{73CD09DE-6B5D-4241-BAA1-6B4D750CEAF8}" type="presOf" srcId="{06CEA81A-2A61-4F9E-A3F2-E003BE924591}" destId="{BCC05B48-2BA3-4D7A-A450-01B9A6F2983A}" srcOrd="0" destOrd="0" presId="urn:microsoft.com/office/officeart/2005/8/layout/list1"/>
    <dgm:cxn modelId="{8D1FA96A-0607-45CD-8504-69503E733BD0}" type="presOf" srcId="{6E5FD3B9-8525-45E8-A878-D329E9C55EE8}" destId="{E53E2170-4408-4EB6-8A57-A2624FA5310D}" srcOrd="1" destOrd="0" presId="urn:microsoft.com/office/officeart/2005/8/layout/list1"/>
    <dgm:cxn modelId="{AAFD1314-C55F-48F0-8944-E96F4D7AC09F}" type="presParOf" srcId="{B3A474A4-7DD7-42EC-9CB0-45C83506B439}" destId="{54D0C1D6-6CD7-4F1B-BF8F-F0BF908EC260}" srcOrd="0" destOrd="0" presId="urn:microsoft.com/office/officeart/2005/8/layout/list1"/>
    <dgm:cxn modelId="{D4902D71-1291-411D-8771-1CEF884C9D2F}" type="presParOf" srcId="{54D0C1D6-6CD7-4F1B-BF8F-F0BF908EC260}" destId="{070DE482-75D1-4AAA-A008-1BE6D5D6FD67}" srcOrd="0" destOrd="0" presId="urn:microsoft.com/office/officeart/2005/8/layout/list1"/>
    <dgm:cxn modelId="{E065305F-FB3A-4134-B844-2E21E55CEF7C}" type="presParOf" srcId="{54D0C1D6-6CD7-4F1B-BF8F-F0BF908EC260}" destId="{E53E2170-4408-4EB6-8A57-A2624FA5310D}" srcOrd="1" destOrd="0" presId="urn:microsoft.com/office/officeart/2005/8/layout/list1"/>
    <dgm:cxn modelId="{776EEC1B-CACD-4828-9542-2BDA4A8A0C25}" type="presParOf" srcId="{B3A474A4-7DD7-42EC-9CB0-45C83506B439}" destId="{BCA098EF-7322-4A84-AAB8-E08FEF785D48}" srcOrd="1" destOrd="0" presId="urn:microsoft.com/office/officeart/2005/8/layout/list1"/>
    <dgm:cxn modelId="{90645ABB-C5FA-4FB9-BB49-82AF5488C515}" type="presParOf" srcId="{B3A474A4-7DD7-42EC-9CB0-45C83506B439}" destId="{83B7C897-D957-48DE-ADA9-362AD8F665F4}" srcOrd="2" destOrd="0" presId="urn:microsoft.com/office/officeart/2005/8/layout/list1"/>
    <dgm:cxn modelId="{47C0B111-64D6-4A6E-9ADD-58A373BB2D6B}" type="presParOf" srcId="{B3A474A4-7DD7-42EC-9CB0-45C83506B439}" destId="{42B64F5C-E2D9-45BA-8451-DE20A3A7F852}" srcOrd="3" destOrd="0" presId="urn:microsoft.com/office/officeart/2005/8/layout/list1"/>
    <dgm:cxn modelId="{C28680B1-50C0-40EB-B9E6-0FCF0C5EF2AE}" type="presParOf" srcId="{B3A474A4-7DD7-42EC-9CB0-45C83506B439}" destId="{9DA0ABE0-D103-401B-89C5-744B32334469}" srcOrd="4" destOrd="0" presId="urn:microsoft.com/office/officeart/2005/8/layout/list1"/>
    <dgm:cxn modelId="{23BFACF9-374D-44D9-ABD6-46A9B626C7B7}" type="presParOf" srcId="{9DA0ABE0-D103-401B-89C5-744B32334469}" destId="{8F2EB66F-219C-4E0D-8034-C4E09C609521}" srcOrd="0" destOrd="0" presId="urn:microsoft.com/office/officeart/2005/8/layout/list1"/>
    <dgm:cxn modelId="{3E65EDBD-112F-4F07-A930-3BF25BE682D2}" type="presParOf" srcId="{9DA0ABE0-D103-401B-89C5-744B32334469}" destId="{A51EA008-B05D-4C52-BA8E-F67E4BBF2DAD}" srcOrd="1" destOrd="0" presId="urn:microsoft.com/office/officeart/2005/8/layout/list1"/>
    <dgm:cxn modelId="{5569B5E0-BA8A-4B13-A28D-57DE74ABE5BB}" type="presParOf" srcId="{B3A474A4-7DD7-42EC-9CB0-45C83506B439}" destId="{AD389AFE-D98B-4797-A93F-42B8C64B5FBD}" srcOrd="5" destOrd="0" presId="urn:microsoft.com/office/officeart/2005/8/layout/list1"/>
    <dgm:cxn modelId="{8CBD8CCB-D0BA-4A1D-B965-281651FA5908}" type="presParOf" srcId="{B3A474A4-7DD7-42EC-9CB0-45C83506B439}" destId="{4A1C92E9-D804-48B2-8242-50ECE45187E6}" srcOrd="6" destOrd="0" presId="urn:microsoft.com/office/officeart/2005/8/layout/list1"/>
    <dgm:cxn modelId="{E285063F-0298-4634-90C9-33A550630151}" type="presParOf" srcId="{B3A474A4-7DD7-42EC-9CB0-45C83506B439}" destId="{96B87241-4116-41C2-B52C-C28460962157}" srcOrd="7" destOrd="0" presId="urn:microsoft.com/office/officeart/2005/8/layout/list1"/>
    <dgm:cxn modelId="{29B6B4FD-CA98-4242-8683-40A02409EA8C}" type="presParOf" srcId="{B3A474A4-7DD7-42EC-9CB0-45C83506B439}" destId="{40D0EF41-5943-435A-9916-1574FF752655}" srcOrd="8" destOrd="0" presId="urn:microsoft.com/office/officeart/2005/8/layout/list1"/>
    <dgm:cxn modelId="{622909B3-9925-4982-AF97-1E2868C411DE}" type="presParOf" srcId="{40D0EF41-5943-435A-9916-1574FF752655}" destId="{BCC05B48-2BA3-4D7A-A450-01B9A6F2983A}" srcOrd="0" destOrd="0" presId="urn:microsoft.com/office/officeart/2005/8/layout/list1"/>
    <dgm:cxn modelId="{B1390C19-1E2F-46CC-9A55-762ABE9F2856}" type="presParOf" srcId="{40D0EF41-5943-435A-9916-1574FF752655}" destId="{95157610-3B5E-4F3E-AE3E-54FD332B2577}" srcOrd="1" destOrd="0" presId="urn:microsoft.com/office/officeart/2005/8/layout/list1"/>
    <dgm:cxn modelId="{846269B2-E2F1-40CE-8045-2D05EF72FF5C}" type="presParOf" srcId="{B3A474A4-7DD7-42EC-9CB0-45C83506B439}" destId="{8D7F6FE3-3615-4831-B333-68A78E6433E7}" srcOrd="9" destOrd="0" presId="urn:microsoft.com/office/officeart/2005/8/layout/list1"/>
    <dgm:cxn modelId="{0A4F7908-5494-48A9-928C-6BC6A2CFAB3B}" type="presParOf" srcId="{B3A474A4-7DD7-42EC-9CB0-45C83506B439}" destId="{B27E9D3D-65E2-4B4E-9E9F-C263AAC61C2C}" srcOrd="10" destOrd="0" presId="urn:microsoft.com/office/officeart/2005/8/layout/list1"/>
    <dgm:cxn modelId="{B55307AC-FBFB-49B3-8B83-A309DF01535C}" type="presParOf" srcId="{B3A474A4-7DD7-42EC-9CB0-45C83506B439}" destId="{36337F32-2DEB-4933-A0E9-C398C94A977D}" srcOrd="11" destOrd="0" presId="urn:microsoft.com/office/officeart/2005/8/layout/list1"/>
    <dgm:cxn modelId="{D61C0983-A7C7-4EB9-AB4A-1B15D655D7FB}" type="presParOf" srcId="{B3A474A4-7DD7-42EC-9CB0-45C83506B439}" destId="{2E0B5BD5-05A7-45C7-8117-652CA65A3B33}" srcOrd="12" destOrd="0" presId="urn:microsoft.com/office/officeart/2005/8/layout/list1"/>
    <dgm:cxn modelId="{3AB06BBB-631A-45AC-A210-CF1A60ADF1EC}" type="presParOf" srcId="{2E0B5BD5-05A7-45C7-8117-652CA65A3B33}" destId="{8ECD4E2A-5F27-4126-8F2C-90B7C05A63CB}" srcOrd="0" destOrd="0" presId="urn:microsoft.com/office/officeart/2005/8/layout/list1"/>
    <dgm:cxn modelId="{774F4BCC-97B7-4D20-8721-87AEDD97BE80}" type="presParOf" srcId="{2E0B5BD5-05A7-45C7-8117-652CA65A3B33}" destId="{34349D8E-E17F-45A4-81D9-30FA51759E4B}" srcOrd="1" destOrd="0" presId="urn:microsoft.com/office/officeart/2005/8/layout/list1"/>
    <dgm:cxn modelId="{498F45E9-A023-4FBA-A604-9B6782203256}" type="presParOf" srcId="{B3A474A4-7DD7-42EC-9CB0-45C83506B439}" destId="{3C92792B-6B37-4EBA-A8D5-7DA09EC57288}" srcOrd="13" destOrd="0" presId="urn:microsoft.com/office/officeart/2005/8/layout/list1"/>
    <dgm:cxn modelId="{8C69A1FC-56A8-4263-8511-FE8B8057563B}" type="presParOf" srcId="{B3A474A4-7DD7-42EC-9CB0-45C83506B439}" destId="{204FCF44-352B-455E-A869-AFA6B0D8D971}" srcOrd="14" destOrd="0" presId="urn:microsoft.com/office/officeart/2005/8/layout/list1"/>
    <dgm:cxn modelId="{0A044691-38CC-4DAE-9E57-59A3F8531B40}" type="presParOf" srcId="{B3A474A4-7DD7-42EC-9CB0-45C83506B439}" destId="{1B5546B4-41C8-42C0-AD88-B02209D45011}" srcOrd="15" destOrd="0" presId="urn:microsoft.com/office/officeart/2005/8/layout/list1"/>
    <dgm:cxn modelId="{62F7454E-D8FF-4FC1-9752-70EF861D8FFB}" type="presParOf" srcId="{B3A474A4-7DD7-42EC-9CB0-45C83506B439}" destId="{AF779022-4D21-4A21-A400-16D68B73D09F}" srcOrd="16" destOrd="0" presId="urn:microsoft.com/office/officeart/2005/8/layout/list1"/>
    <dgm:cxn modelId="{A5997A32-7B28-4DDD-AE82-C55BDF8775A9}" type="presParOf" srcId="{AF779022-4D21-4A21-A400-16D68B73D09F}" destId="{39087B59-FF7E-4AD4-8354-0C4A1B76A2F9}" srcOrd="0" destOrd="0" presId="urn:microsoft.com/office/officeart/2005/8/layout/list1"/>
    <dgm:cxn modelId="{494022AA-F1B9-4EAF-BCB9-FE04D4D5D6B1}" type="presParOf" srcId="{AF779022-4D21-4A21-A400-16D68B73D09F}" destId="{EFB5EEC6-1A62-4239-9435-759C548D8213}" srcOrd="1" destOrd="0" presId="urn:microsoft.com/office/officeart/2005/8/layout/list1"/>
    <dgm:cxn modelId="{5A327D8F-F89F-4490-A499-5F4171E150BF}" type="presParOf" srcId="{B3A474A4-7DD7-42EC-9CB0-45C83506B439}" destId="{310BDA61-8685-4F5C-9DFF-E164FA350BC4}" srcOrd="17" destOrd="0" presId="urn:microsoft.com/office/officeart/2005/8/layout/list1"/>
    <dgm:cxn modelId="{7371AA46-FE31-435E-9EAE-08D6ADACB243}" type="presParOf" srcId="{B3A474A4-7DD7-42EC-9CB0-45C83506B439}" destId="{F7FC52F9-3238-4E53-AF5D-D90B71BF10B3}" srcOrd="18" destOrd="0" presId="urn:microsoft.com/office/officeart/2005/8/layout/list1"/>
  </dgm:cxnLst>
  <dgm:bg/>
  <dgm:whole/>
</dgm:dataModel>
</file>

<file path=ppt/diagrams/data7.xml><?xml version="1.0" encoding="utf-8"?>
<dgm:dataModel xmlns:dgm="http://schemas.openxmlformats.org/drawingml/2006/diagram" xmlns:a="http://schemas.openxmlformats.org/drawingml/2006/main">
  <dgm:ptLst>
    <dgm:pt modelId="{B55D8671-0810-4F9C-8BD1-587D9E21CCEC}" type="doc">
      <dgm:prSet loTypeId="urn:microsoft.com/office/officeart/2005/8/layout/list1" loCatId="list" qsTypeId="urn:microsoft.com/office/officeart/2005/8/quickstyle/3d1" qsCatId="3D" csTypeId="urn:microsoft.com/office/officeart/2005/8/colors/colorful1" csCatId="colorful" phldr="1"/>
      <dgm:spPr/>
      <dgm:t>
        <a:bodyPr/>
        <a:lstStyle/>
        <a:p>
          <a:endParaRPr lang="ru-RU"/>
        </a:p>
      </dgm:t>
    </dgm:pt>
    <dgm:pt modelId="{73762EAE-168A-439E-ABCF-1932414E4AC6}">
      <dgm:prSet phldrT="[Текст]" custT="1"/>
      <dgm:spPr/>
      <dgm:t>
        <a:bodyPr/>
        <a:lstStyle/>
        <a:p>
          <a:r>
            <a:rPr lang="en-US" sz="2000" dirty="0" smtClean="0">
              <a:solidFill>
                <a:schemeClr val="tx1"/>
              </a:solidFill>
              <a:latin typeface="+mj-lt"/>
            </a:rPr>
            <a:t>you can do analyses that are not possible with </a:t>
          </a:r>
          <a:r>
            <a:rPr lang="en-US" sz="2000" dirty="0" err="1" smtClean="0">
              <a:solidFill>
                <a:schemeClr val="tx1"/>
              </a:solidFill>
              <a:latin typeface="+mj-lt"/>
            </a:rPr>
            <a:t>concordancers</a:t>
          </a:r>
          <a:r>
            <a:rPr lang="en-US" sz="2000" dirty="0" smtClean="0">
              <a:solidFill>
                <a:schemeClr val="tx1"/>
              </a:solidFill>
              <a:latin typeface="+mj-lt"/>
            </a:rPr>
            <a:t>;</a:t>
          </a:r>
          <a:endParaRPr lang="ru-RU" sz="2000" dirty="0">
            <a:solidFill>
              <a:schemeClr val="tx1"/>
            </a:solidFill>
            <a:latin typeface="+mj-lt"/>
          </a:endParaRPr>
        </a:p>
      </dgm:t>
    </dgm:pt>
    <dgm:pt modelId="{96CBFFC0-6611-46EC-BB2D-0BB996E88BF9}" type="parTrans" cxnId="{53190A6A-19BF-4166-AA3A-90DC8C2BAF59}">
      <dgm:prSet/>
      <dgm:spPr/>
      <dgm:t>
        <a:bodyPr/>
        <a:lstStyle/>
        <a:p>
          <a:endParaRPr lang="ru-RU" sz="2000">
            <a:solidFill>
              <a:schemeClr val="tx1"/>
            </a:solidFill>
            <a:latin typeface="+mj-lt"/>
          </a:endParaRPr>
        </a:p>
      </dgm:t>
    </dgm:pt>
    <dgm:pt modelId="{971B5665-6315-4712-8C20-9075A1450A7B}" type="sibTrans" cxnId="{53190A6A-19BF-4166-AA3A-90DC8C2BAF59}">
      <dgm:prSet/>
      <dgm:spPr/>
      <dgm:t>
        <a:bodyPr/>
        <a:lstStyle/>
        <a:p>
          <a:endParaRPr lang="ru-RU" sz="2000">
            <a:solidFill>
              <a:schemeClr val="tx1"/>
            </a:solidFill>
            <a:latin typeface="+mj-lt"/>
          </a:endParaRPr>
        </a:p>
      </dgm:t>
    </dgm:pt>
    <dgm:pt modelId="{4BC981F0-6037-40C3-8918-B4EECAD3E575}">
      <dgm:prSet phldrT="[Текст]" custT="1"/>
      <dgm:spPr/>
      <dgm:t>
        <a:bodyPr/>
        <a:lstStyle/>
        <a:p>
          <a:r>
            <a:rPr lang="en-US" sz="2000" dirty="0" smtClean="0">
              <a:solidFill>
                <a:schemeClr val="tx1"/>
              </a:solidFill>
              <a:latin typeface="+mj-lt"/>
            </a:rPr>
            <a:t>you can do analyses ‘more quickly and more accurately’;</a:t>
          </a:r>
          <a:endParaRPr lang="ru-RU" sz="2000" dirty="0">
            <a:solidFill>
              <a:schemeClr val="tx1"/>
            </a:solidFill>
            <a:latin typeface="+mj-lt"/>
          </a:endParaRPr>
        </a:p>
      </dgm:t>
    </dgm:pt>
    <dgm:pt modelId="{E494360B-6AD3-44D4-A652-801D253791DD}" type="parTrans" cxnId="{8CD56122-3F90-4CD5-87E9-234177DA8D85}">
      <dgm:prSet/>
      <dgm:spPr/>
      <dgm:t>
        <a:bodyPr/>
        <a:lstStyle/>
        <a:p>
          <a:endParaRPr lang="ru-RU" sz="2000">
            <a:solidFill>
              <a:schemeClr val="tx1"/>
            </a:solidFill>
            <a:latin typeface="+mj-lt"/>
          </a:endParaRPr>
        </a:p>
      </dgm:t>
    </dgm:pt>
    <dgm:pt modelId="{3104B07F-58A5-4866-BB18-71FF915E1898}" type="sibTrans" cxnId="{8CD56122-3F90-4CD5-87E9-234177DA8D85}">
      <dgm:prSet/>
      <dgm:spPr/>
      <dgm:t>
        <a:bodyPr/>
        <a:lstStyle/>
        <a:p>
          <a:endParaRPr lang="ru-RU" sz="2000">
            <a:solidFill>
              <a:schemeClr val="tx1"/>
            </a:solidFill>
            <a:latin typeface="+mj-lt"/>
          </a:endParaRPr>
        </a:p>
      </dgm:t>
    </dgm:pt>
    <dgm:pt modelId="{15308BE5-A3EE-44CA-8E33-276500632E75}">
      <dgm:prSet phldrT="[Текст]" custT="1"/>
      <dgm:spPr/>
      <dgm:t>
        <a:bodyPr/>
        <a:lstStyle/>
        <a:p>
          <a:r>
            <a:rPr lang="en-US" sz="2000" dirty="0" smtClean="0">
              <a:solidFill>
                <a:schemeClr val="tx1"/>
              </a:solidFill>
              <a:latin typeface="+mj-lt"/>
            </a:rPr>
            <a:t>you can tailor the output to fit your own research needs;</a:t>
          </a:r>
          <a:endParaRPr lang="ru-RU" sz="2000" dirty="0">
            <a:solidFill>
              <a:schemeClr val="tx1"/>
            </a:solidFill>
            <a:latin typeface="+mj-lt"/>
          </a:endParaRPr>
        </a:p>
      </dgm:t>
    </dgm:pt>
    <dgm:pt modelId="{0EA72863-9CF4-47FD-8F30-82E5D5AF2300}" type="parTrans" cxnId="{D06DD27B-60B1-4D98-B38E-1A9581B9CD98}">
      <dgm:prSet/>
      <dgm:spPr/>
      <dgm:t>
        <a:bodyPr/>
        <a:lstStyle/>
        <a:p>
          <a:endParaRPr lang="ru-RU" sz="2000">
            <a:solidFill>
              <a:schemeClr val="tx1"/>
            </a:solidFill>
            <a:latin typeface="+mj-lt"/>
          </a:endParaRPr>
        </a:p>
      </dgm:t>
    </dgm:pt>
    <dgm:pt modelId="{1FDB6E37-23B8-4E43-8602-E9383C98D58A}" type="sibTrans" cxnId="{D06DD27B-60B1-4D98-B38E-1A9581B9CD98}">
      <dgm:prSet/>
      <dgm:spPr/>
      <dgm:t>
        <a:bodyPr/>
        <a:lstStyle/>
        <a:p>
          <a:endParaRPr lang="ru-RU" sz="2000">
            <a:solidFill>
              <a:schemeClr val="tx1"/>
            </a:solidFill>
            <a:latin typeface="+mj-lt"/>
          </a:endParaRPr>
        </a:p>
      </dgm:t>
    </dgm:pt>
    <dgm:pt modelId="{915FEA37-AFFD-471E-A0CC-2E63F66DAAFA}">
      <dgm:prSet phldrT="[Текст]" custT="1"/>
      <dgm:spPr/>
      <dgm:t>
        <a:bodyPr/>
        <a:lstStyle/>
        <a:p>
          <a:r>
            <a:rPr lang="en-US" sz="2000" smtClean="0">
              <a:solidFill>
                <a:schemeClr val="tx1"/>
              </a:solidFill>
              <a:latin typeface="+mj-lt"/>
            </a:rPr>
            <a:t>you can analyse a corpus of any size.</a:t>
          </a:r>
          <a:endParaRPr lang="ru-RU" sz="2000" dirty="0">
            <a:solidFill>
              <a:schemeClr val="tx1"/>
            </a:solidFill>
            <a:latin typeface="+mj-lt"/>
          </a:endParaRPr>
        </a:p>
      </dgm:t>
    </dgm:pt>
    <dgm:pt modelId="{2374AE72-48FB-475D-97E7-18400BC60CFA}" type="parTrans" cxnId="{D1377593-1532-4F36-90E6-E7AA8D93982C}">
      <dgm:prSet/>
      <dgm:spPr/>
      <dgm:t>
        <a:bodyPr/>
        <a:lstStyle/>
        <a:p>
          <a:endParaRPr lang="ru-RU" sz="2000">
            <a:solidFill>
              <a:schemeClr val="tx1"/>
            </a:solidFill>
            <a:latin typeface="+mj-lt"/>
          </a:endParaRPr>
        </a:p>
      </dgm:t>
    </dgm:pt>
    <dgm:pt modelId="{B0DA6484-D1DB-4E74-B23F-B5748DC3276B}" type="sibTrans" cxnId="{D1377593-1532-4F36-90E6-E7AA8D93982C}">
      <dgm:prSet/>
      <dgm:spPr/>
      <dgm:t>
        <a:bodyPr/>
        <a:lstStyle/>
        <a:p>
          <a:endParaRPr lang="ru-RU" sz="2000">
            <a:solidFill>
              <a:schemeClr val="tx1"/>
            </a:solidFill>
            <a:latin typeface="+mj-lt"/>
          </a:endParaRPr>
        </a:p>
      </dgm:t>
    </dgm:pt>
    <dgm:pt modelId="{B7EAFC61-EFAF-404E-B253-9155992137BF}" type="pres">
      <dgm:prSet presAssocID="{B55D8671-0810-4F9C-8BD1-587D9E21CCEC}" presName="linear" presStyleCnt="0">
        <dgm:presLayoutVars>
          <dgm:dir/>
          <dgm:animLvl val="lvl"/>
          <dgm:resizeHandles val="exact"/>
        </dgm:presLayoutVars>
      </dgm:prSet>
      <dgm:spPr/>
    </dgm:pt>
    <dgm:pt modelId="{45B7A2D8-00F5-4EB7-8C8F-CA9A1FCBA4B4}" type="pres">
      <dgm:prSet presAssocID="{73762EAE-168A-439E-ABCF-1932414E4AC6}" presName="parentLin" presStyleCnt="0"/>
      <dgm:spPr/>
    </dgm:pt>
    <dgm:pt modelId="{B46E3CC2-ACEB-4D36-A10F-12A6576EEEC4}" type="pres">
      <dgm:prSet presAssocID="{73762EAE-168A-439E-ABCF-1932414E4AC6}" presName="parentLeftMargin" presStyleLbl="node1" presStyleIdx="0" presStyleCnt="4"/>
      <dgm:spPr/>
    </dgm:pt>
    <dgm:pt modelId="{7C86F7B9-7EBB-4395-88A1-CD0E95B9A6F2}" type="pres">
      <dgm:prSet presAssocID="{73762EAE-168A-439E-ABCF-1932414E4AC6}" presName="parentText" presStyleLbl="node1" presStyleIdx="0" presStyleCnt="4" custScaleX="142857">
        <dgm:presLayoutVars>
          <dgm:chMax val="0"/>
          <dgm:bulletEnabled val="1"/>
        </dgm:presLayoutVars>
      </dgm:prSet>
      <dgm:spPr/>
      <dgm:t>
        <a:bodyPr/>
        <a:lstStyle/>
        <a:p>
          <a:endParaRPr lang="ru-RU"/>
        </a:p>
      </dgm:t>
    </dgm:pt>
    <dgm:pt modelId="{A79E59E6-7705-440C-87B2-BD7FD4B3A34A}" type="pres">
      <dgm:prSet presAssocID="{73762EAE-168A-439E-ABCF-1932414E4AC6}" presName="negativeSpace" presStyleCnt="0"/>
      <dgm:spPr/>
    </dgm:pt>
    <dgm:pt modelId="{EED159D3-8C66-4210-8F88-82AB1C07640D}" type="pres">
      <dgm:prSet presAssocID="{73762EAE-168A-439E-ABCF-1932414E4AC6}" presName="childText" presStyleLbl="conFgAcc1" presStyleIdx="0" presStyleCnt="4">
        <dgm:presLayoutVars>
          <dgm:bulletEnabled val="1"/>
        </dgm:presLayoutVars>
      </dgm:prSet>
      <dgm:spPr/>
    </dgm:pt>
    <dgm:pt modelId="{6C79FA3E-9690-4170-8331-FB1D47F5CC31}" type="pres">
      <dgm:prSet presAssocID="{971B5665-6315-4712-8C20-9075A1450A7B}" presName="spaceBetweenRectangles" presStyleCnt="0"/>
      <dgm:spPr/>
    </dgm:pt>
    <dgm:pt modelId="{16E8469B-6184-4F6F-9314-3B919E5C5BE5}" type="pres">
      <dgm:prSet presAssocID="{4BC981F0-6037-40C3-8918-B4EECAD3E575}" presName="parentLin" presStyleCnt="0"/>
      <dgm:spPr/>
    </dgm:pt>
    <dgm:pt modelId="{E7285F0A-FC31-4846-8B13-5DAB8BF5C378}" type="pres">
      <dgm:prSet presAssocID="{4BC981F0-6037-40C3-8918-B4EECAD3E575}" presName="parentLeftMargin" presStyleLbl="node1" presStyleIdx="0" presStyleCnt="4"/>
      <dgm:spPr/>
    </dgm:pt>
    <dgm:pt modelId="{5A0CCAF0-31C0-47B7-BB04-B8959F85AD46}" type="pres">
      <dgm:prSet presAssocID="{4BC981F0-6037-40C3-8918-B4EECAD3E575}" presName="parentText" presStyleLbl="node1" presStyleIdx="1" presStyleCnt="4" custScaleX="137202">
        <dgm:presLayoutVars>
          <dgm:chMax val="0"/>
          <dgm:bulletEnabled val="1"/>
        </dgm:presLayoutVars>
      </dgm:prSet>
      <dgm:spPr/>
      <dgm:t>
        <a:bodyPr/>
        <a:lstStyle/>
        <a:p>
          <a:endParaRPr lang="ru-RU"/>
        </a:p>
      </dgm:t>
    </dgm:pt>
    <dgm:pt modelId="{6B85F139-6BC9-43FF-ACA3-0C176CCA34C9}" type="pres">
      <dgm:prSet presAssocID="{4BC981F0-6037-40C3-8918-B4EECAD3E575}" presName="negativeSpace" presStyleCnt="0"/>
      <dgm:spPr/>
    </dgm:pt>
    <dgm:pt modelId="{63A38C40-B731-4F0D-AF23-ABAF0BC2838B}" type="pres">
      <dgm:prSet presAssocID="{4BC981F0-6037-40C3-8918-B4EECAD3E575}" presName="childText" presStyleLbl="conFgAcc1" presStyleIdx="1" presStyleCnt="4">
        <dgm:presLayoutVars>
          <dgm:bulletEnabled val="1"/>
        </dgm:presLayoutVars>
      </dgm:prSet>
      <dgm:spPr/>
    </dgm:pt>
    <dgm:pt modelId="{D50B214B-392D-4409-ACA4-2BE9B7D7E4A8}" type="pres">
      <dgm:prSet presAssocID="{3104B07F-58A5-4866-BB18-71FF915E1898}" presName="spaceBetweenRectangles" presStyleCnt="0"/>
      <dgm:spPr/>
    </dgm:pt>
    <dgm:pt modelId="{B8D6B07F-22A9-46DB-AE1F-70A0665ED752}" type="pres">
      <dgm:prSet presAssocID="{15308BE5-A3EE-44CA-8E33-276500632E75}" presName="parentLin" presStyleCnt="0"/>
      <dgm:spPr/>
    </dgm:pt>
    <dgm:pt modelId="{14C4A17D-A352-49DD-9A26-0032E4511B16}" type="pres">
      <dgm:prSet presAssocID="{15308BE5-A3EE-44CA-8E33-276500632E75}" presName="parentLeftMargin" presStyleLbl="node1" presStyleIdx="1" presStyleCnt="4"/>
      <dgm:spPr/>
    </dgm:pt>
    <dgm:pt modelId="{5651C8DB-D290-44BD-804C-4B4908F6E666}" type="pres">
      <dgm:prSet presAssocID="{15308BE5-A3EE-44CA-8E33-276500632E75}" presName="parentText" presStyleLbl="node1" presStyleIdx="2" presStyleCnt="4" custScaleX="142857" custLinFactNeighborX="14577" custLinFactNeighborY="-5881">
        <dgm:presLayoutVars>
          <dgm:chMax val="0"/>
          <dgm:bulletEnabled val="1"/>
        </dgm:presLayoutVars>
      </dgm:prSet>
      <dgm:spPr/>
      <dgm:t>
        <a:bodyPr/>
        <a:lstStyle/>
        <a:p>
          <a:endParaRPr lang="ru-RU"/>
        </a:p>
      </dgm:t>
    </dgm:pt>
    <dgm:pt modelId="{F57617D8-E81A-46BB-9195-5582F8362231}" type="pres">
      <dgm:prSet presAssocID="{15308BE5-A3EE-44CA-8E33-276500632E75}" presName="negativeSpace" presStyleCnt="0"/>
      <dgm:spPr/>
    </dgm:pt>
    <dgm:pt modelId="{00858EBF-A9FB-4A58-A016-689AE187F507}" type="pres">
      <dgm:prSet presAssocID="{15308BE5-A3EE-44CA-8E33-276500632E75}" presName="childText" presStyleLbl="conFgAcc1" presStyleIdx="2" presStyleCnt="4">
        <dgm:presLayoutVars>
          <dgm:bulletEnabled val="1"/>
        </dgm:presLayoutVars>
      </dgm:prSet>
      <dgm:spPr/>
    </dgm:pt>
    <dgm:pt modelId="{D606B1DC-8186-49CE-925B-45368DB7C9B4}" type="pres">
      <dgm:prSet presAssocID="{1FDB6E37-23B8-4E43-8602-E9383C98D58A}" presName="spaceBetweenRectangles" presStyleCnt="0"/>
      <dgm:spPr/>
    </dgm:pt>
    <dgm:pt modelId="{77BEF07D-2FFE-4FD9-9191-6883EB26B33E}" type="pres">
      <dgm:prSet presAssocID="{915FEA37-AFFD-471E-A0CC-2E63F66DAAFA}" presName="parentLin" presStyleCnt="0"/>
      <dgm:spPr/>
    </dgm:pt>
    <dgm:pt modelId="{453C530D-492A-4E15-8ED9-A8C89C52369C}" type="pres">
      <dgm:prSet presAssocID="{915FEA37-AFFD-471E-A0CC-2E63F66DAAFA}" presName="parentLeftMargin" presStyleLbl="node1" presStyleIdx="2" presStyleCnt="4"/>
      <dgm:spPr/>
    </dgm:pt>
    <dgm:pt modelId="{2A84A072-883A-4362-A946-BF8A3A7DDB07}" type="pres">
      <dgm:prSet presAssocID="{915FEA37-AFFD-471E-A0CC-2E63F66DAAFA}" presName="parentText" presStyleLbl="node1" presStyleIdx="3" presStyleCnt="4" custScaleX="142857">
        <dgm:presLayoutVars>
          <dgm:chMax val="0"/>
          <dgm:bulletEnabled val="1"/>
        </dgm:presLayoutVars>
      </dgm:prSet>
      <dgm:spPr/>
      <dgm:t>
        <a:bodyPr/>
        <a:lstStyle/>
        <a:p>
          <a:endParaRPr lang="ru-RU"/>
        </a:p>
      </dgm:t>
    </dgm:pt>
    <dgm:pt modelId="{5134E515-A4CD-42F3-A333-67305FEFFFD5}" type="pres">
      <dgm:prSet presAssocID="{915FEA37-AFFD-471E-A0CC-2E63F66DAAFA}" presName="negativeSpace" presStyleCnt="0"/>
      <dgm:spPr/>
    </dgm:pt>
    <dgm:pt modelId="{80C1407F-6AA7-463C-81E1-DB5EBB3C90DA}" type="pres">
      <dgm:prSet presAssocID="{915FEA37-AFFD-471E-A0CC-2E63F66DAAFA}" presName="childText" presStyleLbl="conFgAcc1" presStyleIdx="3" presStyleCnt="4">
        <dgm:presLayoutVars>
          <dgm:bulletEnabled val="1"/>
        </dgm:presLayoutVars>
      </dgm:prSet>
      <dgm:spPr/>
    </dgm:pt>
  </dgm:ptLst>
  <dgm:cxnLst>
    <dgm:cxn modelId="{5DEAC0AB-D3D2-4109-A911-90E548BDB50D}" type="presOf" srcId="{15308BE5-A3EE-44CA-8E33-276500632E75}" destId="{14C4A17D-A352-49DD-9A26-0032E4511B16}" srcOrd="0" destOrd="0" presId="urn:microsoft.com/office/officeart/2005/8/layout/list1"/>
    <dgm:cxn modelId="{3B51167F-E125-4648-9F50-CB94CAC7C7D5}" type="presOf" srcId="{915FEA37-AFFD-471E-A0CC-2E63F66DAAFA}" destId="{2A84A072-883A-4362-A946-BF8A3A7DDB07}" srcOrd="1" destOrd="0" presId="urn:microsoft.com/office/officeart/2005/8/layout/list1"/>
    <dgm:cxn modelId="{810E90E1-4C31-4EED-A5D2-136A86D73AF6}" type="presOf" srcId="{915FEA37-AFFD-471E-A0CC-2E63F66DAAFA}" destId="{453C530D-492A-4E15-8ED9-A8C89C52369C}" srcOrd="0" destOrd="0" presId="urn:microsoft.com/office/officeart/2005/8/layout/list1"/>
    <dgm:cxn modelId="{D06DD27B-60B1-4D98-B38E-1A9581B9CD98}" srcId="{B55D8671-0810-4F9C-8BD1-587D9E21CCEC}" destId="{15308BE5-A3EE-44CA-8E33-276500632E75}" srcOrd="2" destOrd="0" parTransId="{0EA72863-9CF4-47FD-8F30-82E5D5AF2300}" sibTransId="{1FDB6E37-23B8-4E43-8602-E9383C98D58A}"/>
    <dgm:cxn modelId="{895AF140-B13F-4743-8A71-FFD78C99B522}" type="presOf" srcId="{B55D8671-0810-4F9C-8BD1-587D9E21CCEC}" destId="{B7EAFC61-EFAF-404E-B253-9155992137BF}" srcOrd="0" destOrd="0" presId="urn:microsoft.com/office/officeart/2005/8/layout/list1"/>
    <dgm:cxn modelId="{53190A6A-19BF-4166-AA3A-90DC8C2BAF59}" srcId="{B55D8671-0810-4F9C-8BD1-587D9E21CCEC}" destId="{73762EAE-168A-439E-ABCF-1932414E4AC6}" srcOrd="0" destOrd="0" parTransId="{96CBFFC0-6611-46EC-BB2D-0BB996E88BF9}" sibTransId="{971B5665-6315-4712-8C20-9075A1450A7B}"/>
    <dgm:cxn modelId="{B974CB9A-F8BF-4219-B8C5-499A44874D6A}" type="presOf" srcId="{15308BE5-A3EE-44CA-8E33-276500632E75}" destId="{5651C8DB-D290-44BD-804C-4B4908F6E666}" srcOrd="1" destOrd="0" presId="urn:microsoft.com/office/officeart/2005/8/layout/list1"/>
    <dgm:cxn modelId="{69D0D3EC-4158-488F-A4E9-800B263D137B}" type="presOf" srcId="{4BC981F0-6037-40C3-8918-B4EECAD3E575}" destId="{E7285F0A-FC31-4846-8B13-5DAB8BF5C378}" srcOrd="0" destOrd="0" presId="urn:microsoft.com/office/officeart/2005/8/layout/list1"/>
    <dgm:cxn modelId="{8CD56122-3F90-4CD5-87E9-234177DA8D85}" srcId="{B55D8671-0810-4F9C-8BD1-587D9E21CCEC}" destId="{4BC981F0-6037-40C3-8918-B4EECAD3E575}" srcOrd="1" destOrd="0" parTransId="{E494360B-6AD3-44D4-A652-801D253791DD}" sibTransId="{3104B07F-58A5-4866-BB18-71FF915E1898}"/>
    <dgm:cxn modelId="{D1377593-1532-4F36-90E6-E7AA8D93982C}" srcId="{B55D8671-0810-4F9C-8BD1-587D9E21CCEC}" destId="{915FEA37-AFFD-471E-A0CC-2E63F66DAAFA}" srcOrd="3" destOrd="0" parTransId="{2374AE72-48FB-475D-97E7-18400BC60CFA}" sibTransId="{B0DA6484-D1DB-4E74-B23F-B5748DC3276B}"/>
    <dgm:cxn modelId="{1C102056-168E-4578-B2E3-4EBDBFF345F8}" type="presOf" srcId="{4BC981F0-6037-40C3-8918-B4EECAD3E575}" destId="{5A0CCAF0-31C0-47B7-BB04-B8959F85AD46}" srcOrd="1" destOrd="0" presId="urn:microsoft.com/office/officeart/2005/8/layout/list1"/>
    <dgm:cxn modelId="{0D21F20B-0CDC-4934-A9C8-373581BA7FC3}" type="presOf" srcId="{73762EAE-168A-439E-ABCF-1932414E4AC6}" destId="{B46E3CC2-ACEB-4D36-A10F-12A6576EEEC4}" srcOrd="0" destOrd="0" presId="urn:microsoft.com/office/officeart/2005/8/layout/list1"/>
    <dgm:cxn modelId="{78806A7B-05F9-4D2C-A450-CA0FB8DF991F}" type="presOf" srcId="{73762EAE-168A-439E-ABCF-1932414E4AC6}" destId="{7C86F7B9-7EBB-4395-88A1-CD0E95B9A6F2}" srcOrd="1" destOrd="0" presId="urn:microsoft.com/office/officeart/2005/8/layout/list1"/>
    <dgm:cxn modelId="{2A74404D-8B04-40C3-8895-710BC0D677FF}" type="presParOf" srcId="{B7EAFC61-EFAF-404E-B253-9155992137BF}" destId="{45B7A2D8-00F5-4EB7-8C8F-CA9A1FCBA4B4}" srcOrd="0" destOrd="0" presId="urn:microsoft.com/office/officeart/2005/8/layout/list1"/>
    <dgm:cxn modelId="{5F41D853-2CB7-40CA-8655-CC953530AA40}" type="presParOf" srcId="{45B7A2D8-00F5-4EB7-8C8F-CA9A1FCBA4B4}" destId="{B46E3CC2-ACEB-4D36-A10F-12A6576EEEC4}" srcOrd="0" destOrd="0" presId="urn:microsoft.com/office/officeart/2005/8/layout/list1"/>
    <dgm:cxn modelId="{6857B894-2C4F-4F86-BC0B-499247B58C06}" type="presParOf" srcId="{45B7A2D8-00F5-4EB7-8C8F-CA9A1FCBA4B4}" destId="{7C86F7B9-7EBB-4395-88A1-CD0E95B9A6F2}" srcOrd="1" destOrd="0" presId="urn:microsoft.com/office/officeart/2005/8/layout/list1"/>
    <dgm:cxn modelId="{9DADAB2A-91DC-4863-9663-9C9048FFB9F4}" type="presParOf" srcId="{B7EAFC61-EFAF-404E-B253-9155992137BF}" destId="{A79E59E6-7705-440C-87B2-BD7FD4B3A34A}" srcOrd="1" destOrd="0" presId="urn:microsoft.com/office/officeart/2005/8/layout/list1"/>
    <dgm:cxn modelId="{2531E9F1-CFCF-4CD2-9A29-F1C72C0B3406}" type="presParOf" srcId="{B7EAFC61-EFAF-404E-B253-9155992137BF}" destId="{EED159D3-8C66-4210-8F88-82AB1C07640D}" srcOrd="2" destOrd="0" presId="urn:microsoft.com/office/officeart/2005/8/layout/list1"/>
    <dgm:cxn modelId="{3207E99F-22FF-414C-B114-26BBA60DD489}" type="presParOf" srcId="{B7EAFC61-EFAF-404E-B253-9155992137BF}" destId="{6C79FA3E-9690-4170-8331-FB1D47F5CC31}" srcOrd="3" destOrd="0" presId="urn:microsoft.com/office/officeart/2005/8/layout/list1"/>
    <dgm:cxn modelId="{44F43748-0FBB-4ABF-9E23-8259CA36EB64}" type="presParOf" srcId="{B7EAFC61-EFAF-404E-B253-9155992137BF}" destId="{16E8469B-6184-4F6F-9314-3B919E5C5BE5}" srcOrd="4" destOrd="0" presId="urn:microsoft.com/office/officeart/2005/8/layout/list1"/>
    <dgm:cxn modelId="{4DB027C4-DC60-4A13-B7F6-BD226B514ED9}" type="presParOf" srcId="{16E8469B-6184-4F6F-9314-3B919E5C5BE5}" destId="{E7285F0A-FC31-4846-8B13-5DAB8BF5C378}" srcOrd="0" destOrd="0" presId="urn:microsoft.com/office/officeart/2005/8/layout/list1"/>
    <dgm:cxn modelId="{95F95967-F0EB-4FD7-9186-CDB551D85B54}" type="presParOf" srcId="{16E8469B-6184-4F6F-9314-3B919E5C5BE5}" destId="{5A0CCAF0-31C0-47B7-BB04-B8959F85AD46}" srcOrd="1" destOrd="0" presId="urn:microsoft.com/office/officeart/2005/8/layout/list1"/>
    <dgm:cxn modelId="{7ECEE8DD-BD91-47E0-9E48-B4FD97663DED}" type="presParOf" srcId="{B7EAFC61-EFAF-404E-B253-9155992137BF}" destId="{6B85F139-6BC9-43FF-ACA3-0C176CCA34C9}" srcOrd="5" destOrd="0" presId="urn:microsoft.com/office/officeart/2005/8/layout/list1"/>
    <dgm:cxn modelId="{11E5D0CD-A5CF-4F73-B880-05692AC7DD5E}" type="presParOf" srcId="{B7EAFC61-EFAF-404E-B253-9155992137BF}" destId="{63A38C40-B731-4F0D-AF23-ABAF0BC2838B}" srcOrd="6" destOrd="0" presId="urn:microsoft.com/office/officeart/2005/8/layout/list1"/>
    <dgm:cxn modelId="{4DCC9434-CBCD-486B-9485-7D8B8BFA9B61}" type="presParOf" srcId="{B7EAFC61-EFAF-404E-B253-9155992137BF}" destId="{D50B214B-392D-4409-ACA4-2BE9B7D7E4A8}" srcOrd="7" destOrd="0" presId="urn:microsoft.com/office/officeart/2005/8/layout/list1"/>
    <dgm:cxn modelId="{AF545EBF-72FF-4719-8668-E5D6F1B78550}" type="presParOf" srcId="{B7EAFC61-EFAF-404E-B253-9155992137BF}" destId="{B8D6B07F-22A9-46DB-AE1F-70A0665ED752}" srcOrd="8" destOrd="0" presId="urn:microsoft.com/office/officeart/2005/8/layout/list1"/>
    <dgm:cxn modelId="{276A37A0-B2E6-45A4-8C97-9DD10DFF1F75}" type="presParOf" srcId="{B8D6B07F-22A9-46DB-AE1F-70A0665ED752}" destId="{14C4A17D-A352-49DD-9A26-0032E4511B16}" srcOrd="0" destOrd="0" presId="urn:microsoft.com/office/officeart/2005/8/layout/list1"/>
    <dgm:cxn modelId="{D0CC50DB-8E16-4F62-8C9F-F335405C90BE}" type="presParOf" srcId="{B8D6B07F-22A9-46DB-AE1F-70A0665ED752}" destId="{5651C8DB-D290-44BD-804C-4B4908F6E666}" srcOrd="1" destOrd="0" presId="urn:microsoft.com/office/officeart/2005/8/layout/list1"/>
    <dgm:cxn modelId="{A8A6DDE4-1F0E-422D-9901-86E96CBC909D}" type="presParOf" srcId="{B7EAFC61-EFAF-404E-B253-9155992137BF}" destId="{F57617D8-E81A-46BB-9195-5582F8362231}" srcOrd="9" destOrd="0" presId="urn:microsoft.com/office/officeart/2005/8/layout/list1"/>
    <dgm:cxn modelId="{BF16643A-BFF8-49C3-A02E-085EFB723D06}" type="presParOf" srcId="{B7EAFC61-EFAF-404E-B253-9155992137BF}" destId="{00858EBF-A9FB-4A58-A016-689AE187F507}" srcOrd="10" destOrd="0" presId="urn:microsoft.com/office/officeart/2005/8/layout/list1"/>
    <dgm:cxn modelId="{709BA200-50D2-44BA-ACE1-01788A1DB248}" type="presParOf" srcId="{B7EAFC61-EFAF-404E-B253-9155992137BF}" destId="{D606B1DC-8186-49CE-925B-45368DB7C9B4}" srcOrd="11" destOrd="0" presId="urn:microsoft.com/office/officeart/2005/8/layout/list1"/>
    <dgm:cxn modelId="{627BBAD6-28FC-4818-9E86-B53AE0DDACFE}" type="presParOf" srcId="{B7EAFC61-EFAF-404E-B253-9155992137BF}" destId="{77BEF07D-2FFE-4FD9-9191-6883EB26B33E}" srcOrd="12" destOrd="0" presId="urn:microsoft.com/office/officeart/2005/8/layout/list1"/>
    <dgm:cxn modelId="{0C587D0B-34E7-48D6-B3E4-3C69C24C8AB4}" type="presParOf" srcId="{77BEF07D-2FFE-4FD9-9191-6883EB26B33E}" destId="{453C530D-492A-4E15-8ED9-A8C89C52369C}" srcOrd="0" destOrd="0" presId="urn:microsoft.com/office/officeart/2005/8/layout/list1"/>
    <dgm:cxn modelId="{62035822-E05C-4A68-9225-8C46C51D2CA4}" type="presParOf" srcId="{77BEF07D-2FFE-4FD9-9191-6883EB26B33E}" destId="{2A84A072-883A-4362-A946-BF8A3A7DDB07}" srcOrd="1" destOrd="0" presId="urn:microsoft.com/office/officeart/2005/8/layout/list1"/>
    <dgm:cxn modelId="{5CEAEA07-9CD6-4CDE-9FF8-F31FA80AD79E}" type="presParOf" srcId="{B7EAFC61-EFAF-404E-B253-9155992137BF}" destId="{5134E515-A4CD-42F3-A333-67305FEFFFD5}" srcOrd="13" destOrd="0" presId="urn:microsoft.com/office/officeart/2005/8/layout/list1"/>
    <dgm:cxn modelId="{48A43D47-8F5B-493C-AB36-EB2A7246A322}" type="presParOf" srcId="{B7EAFC61-EFAF-404E-B253-9155992137BF}" destId="{80C1407F-6AA7-463C-81E1-DB5EBB3C90DA}" srcOrd="14" destOrd="0" presId="urn:microsoft.com/office/officeart/2005/8/layout/list1"/>
  </dgm:cxnLst>
  <dgm:bg/>
  <dgm:whole/>
</dgm:dataModel>
</file>

<file path=ppt/diagrams/data8.xml><?xml version="1.0" encoding="utf-8"?>
<dgm:dataModel xmlns:dgm="http://schemas.openxmlformats.org/drawingml/2006/diagram" xmlns:a="http://schemas.openxmlformats.org/drawingml/2006/main">
  <dgm:ptLst>
    <dgm:pt modelId="{92A88E0C-E119-4748-BB0A-6FDC1F843DF1}" type="doc">
      <dgm:prSet loTypeId="urn:microsoft.com/office/officeart/2005/8/layout/list1" loCatId="list" qsTypeId="urn:microsoft.com/office/officeart/2005/8/quickstyle/3d1" qsCatId="3D" csTypeId="urn:microsoft.com/office/officeart/2005/8/colors/colorful1" csCatId="colorful" phldr="1"/>
      <dgm:spPr/>
      <dgm:t>
        <a:bodyPr/>
        <a:lstStyle/>
        <a:p>
          <a:endParaRPr lang="ru-RU"/>
        </a:p>
      </dgm:t>
    </dgm:pt>
    <dgm:pt modelId="{2B670293-569D-4AA5-A60D-FCC2D507528E}">
      <dgm:prSet phldrT="[Текст]" custT="1"/>
      <dgm:spPr/>
      <dgm:t>
        <a:bodyPr/>
        <a:lstStyle/>
        <a:p>
          <a:r>
            <a:rPr lang="en-US" sz="2000" dirty="0" smtClean="0">
              <a:solidFill>
                <a:schemeClr val="tx1"/>
              </a:solidFill>
              <a:latin typeface="+mj-lt"/>
            </a:rPr>
            <a:t>Not all linguists want to be computer programmers – </a:t>
          </a:r>
          <a:r>
            <a:rPr lang="en-US" sz="2000" dirty="0" err="1" smtClean="0">
              <a:solidFill>
                <a:schemeClr val="tx1"/>
              </a:solidFill>
              <a:latin typeface="+mj-lt"/>
            </a:rPr>
            <a:t>secondgeneration</a:t>
          </a:r>
          <a:r>
            <a:rPr lang="en-US" sz="2000" dirty="0" smtClean="0">
              <a:solidFill>
                <a:schemeClr val="tx1"/>
              </a:solidFill>
              <a:latin typeface="+mj-lt"/>
            </a:rPr>
            <a:t> </a:t>
          </a:r>
          <a:r>
            <a:rPr lang="en-US" sz="2000" dirty="0" err="1" smtClean="0">
              <a:solidFill>
                <a:schemeClr val="tx1"/>
              </a:solidFill>
              <a:latin typeface="+mj-lt"/>
            </a:rPr>
            <a:t>concordancers</a:t>
          </a:r>
          <a:r>
            <a:rPr lang="en-US" sz="2000" dirty="0" smtClean="0">
              <a:solidFill>
                <a:schemeClr val="tx1"/>
              </a:solidFill>
              <a:latin typeface="+mj-lt"/>
            </a:rPr>
            <a:t> promoted corpus linguistics by providing tools to the significant majority of linguists who may want to use corpora without becoming computer scientists </a:t>
          </a:r>
          <a:r>
            <a:rPr lang="en-US" sz="2000" dirty="0" err="1" smtClean="0">
              <a:solidFill>
                <a:schemeClr val="tx1"/>
              </a:solidFill>
              <a:latin typeface="+mj-lt"/>
            </a:rPr>
            <a:t>manqu´es</a:t>
          </a:r>
          <a:r>
            <a:rPr lang="en-US" sz="2000" dirty="0" smtClean="0">
              <a:solidFill>
                <a:schemeClr val="tx1"/>
              </a:solidFill>
              <a:latin typeface="+mj-lt"/>
            </a:rPr>
            <a:t>.</a:t>
          </a:r>
          <a:endParaRPr lang="ru-RU" sz="2000" dirty="0">
            <a:solidFill>
              <a:schemeClr val="tx1"/>
            </a:solidFill>
            <a:latin typeface="+mj-lt"/>
          </a:endParaRPr>
        </a:p>
      </dgm:t>
    </dgm:pt>
    <dgm:pt modelId="{C9680D80-524A-43DA-B93B-BAF29664AB53}" type="parTrans" cxnId="{DD8B5F3E-1D8B-48E9-9C18-E751546E575A}">
      <dgm:prSet/>
      <dgm:spPr/>
      <dgm:t>
        <a:bodyPr/>
        <a:lstStyle/>
        <a:p>
          <a:endParaRPr lang="ru-RU" sz="2000">
            <a:solidFill>
              <a:schemeClr val="tx1"/>
            </a:solidFill>
            <a:latin typeface="+mj-lt"/>
          </a:endParaRPr>
        </a:p>
      </dgm:t>
    </dgm:pt>
    <dgm:pt modelId="{A9C4C816-782E-4B51-9FE8-52EB6601C31F}" type="sibTrans" cxnId="{DD8B5F3E-1D8B-48E9-9C18-E751546E575A}">
      <dgm:prSet/>
      <dgm:spPr/>
      <dgm:t>
        <a:bodyPr/>
        <a:lstStyle/>
        <a:p>
          <a:endParaRPr lang="ru-RU" sz="2000">
            <a:solidFill>
              <a:schemeClr val="tx1"/>
            </a:solidFill>
            <a:latin typeface="+mj-lt"/>
          </a:endParaRPr>
        </a:p>
      </dgm:t>
    </dgm:pt>
    <dgm:pt modelId="{E804CF96-5440-4E13-AB5D-AE2EC77F811A}">
      <dgm:prSet phldrT="[Текст]" custT="1"/>
      <dgm:spPr/>
      <dgm:t>
        <a:bodyPr/>
        <a:lstStyle/>
        <a:p>
          <a:r>
            <a:rPr lang="en-US" sz="2000" dirty="0" smtClean="0">
              <a:solidFill>
                <a:schemeClr val="tx1"/>
              </a:solidFill>
              <a:latin typeface="+mj-lt"/>
            </a:rPr>
            <a:t>Small teams or individuals working alone can only go so far. By coordinating the work of teams towards a common goal we might reasonably expect greater progress in corpus tool development to be made.</a:t>
          </a:r>
          <a:endParaRPr lang="ru-RU" sz="2000" dirty="0">
            <a:solidFill>
              <a:schemeClr val="tx1"/>
            </a:solidFill>
            <a:latin typeface="+mj-lt"/>
          </a:endParaRPr>
        </a:p>
      </dgm:t>
    </dgm:pt>
    <dgm:pt modelId="{56C3A1CD-37E7-47D5-95CE-F91148795E2B}" type="parTrans" cxnId="{7DEFE41D-FB95-4D78-96A3-46ABA11ACBCE}">
      <dgm:prSet/>
      <dgm:spPr/>
      <dgm:t>
        <a:bodyPr/>
        <a:lstStyle/>
        <a:p>
          <a:endParaRPr lang="ru-RU" sz="2000">
            <a:solidFill>
              <a:schemeClr val="tx1"/>
            </a:solidFill>
            <a:latin typeface="+mj-lt"/>
          </a:endParaRPr>
        </a:p>
      </dgm:t>
    </dgm:pt>
    <dgm:pt modelId="{3ACBC4EF-9359-4471-A383-6BD3288C463E}" type="sibTrans" cxnId="{7DEFE41D-FB95-4D78-96A3-46ABA11ACBCE}">
      <dgm:prSet/>
      <dgm:spPr/>
      <dgm:t>
        <a:bodyPr/>
        <a:lstStyle/>
        <a:p>
          <a:endParaRPr lang="ru-RU" sz="2000">
            <a:solidFill>
              <a:schemeClr val="tx1"/>
            </a:solidFill>
            <a:latin typeface="+mj-lt"/>
          </a:endParaRPr>
        </a:p>
      </dgm:t>
    </dgm:pt>
    <dgm:pt modelId="{755C1940-A29A-4169-8CC8-03C0996F6813}" type="pres">
      <dgm:prSet presAssocID="{92A88E0C-E119-4748-BB0A-6FDC1F843DF1}" presName="linear" presStyleCnt="0">
        <dgm:presLayoutVars>
          <dgm:dir/>
          <dgm:animLvl val="lvl"/>
          <dgm:resizeHandles val="exact"/>
        </dgm:presLayoutVars>
      </dgm:prSet>
      <dgm:spPr/>
    </dgm:pt>
    <dgm:pt modelId="{392D1C0E-B673-4A4E-A73E-C8F96D5AF046}" type="pres">
      <dgm:prSet presAssocID="{2B670293-569D-4AA5-A60D-FCC2D507528E}" presName="parentLin" presStyleCnt="0"/>
      <dgm:spPr/>
    </dgm:pt>
    <dgm:pt modelId="{4585E95B-1063-4AE9-801C-62785BA4F23A}" type="pres">
      <dgm:prSet presAssocID="{2B670293-569D-4AA5-A60D-FCC2D507528E}" presName="parentLeftMargin" presStyleLbl="node1" presStyleIdx="0" presStyleCnt="2"/>
      <dgm:spPr/>
    </dgm:pt>
    <dgm:pt modelId="{885E905D-F42B-426F-AF36-E2EBEA22C1E4}" type="pres">
      <dgm:prSet presAssocID="{2B670293-569D-4AA5-A60D-FCC2D507528E}" presName="parentText" presStyleLbl="node1" presStyleIdx="0" presStyleCnt="2" custScaleX="142857">
        <dgm:presLayoutVars>
          <dgm:chMax val="0"/>
          <dgm:bulletEnabled val="1"/>
        </dgm:presLayoutVars>
      </dgm:prSet>
      <dgm:spPr/>
      <dgm:t>
        <a:bodyPr/>
        <a:lstStyle/>
        <a:p>
          <a:endParaRPr lang="ru-RU"/>
        </a:p>
      </dgm:t>
    </dgm:pt>
    <dgm:pt modelId="{B6BB7215-CC77-48E1-A66C-2FC666D9C826}" type="pres">
      <dgm:prSet presAssocID="{2B670293-569D-4AA5-A60D-FCC2D507528E}" presName="negativeSpace" presStyleCnt="0"/>
      <dgm:spPr/>
    </dgm:pt>
    <dgm:pt modelId="{979785EC-81A7-40C3-AC84-73A03E39ADDF}" type="pres">
      <dgm:prSet presAssocID="{2B670293-569D-4AA5-A60D-FCC2D507528E}" presName="childText" presStyleLbl="conFgAcc1" presStyleIdx="0" presStyleCnt="2">
        <dgm:presLayoutVars>
          <dgm:bulletEnabled val="1"/>
        </dgm:presLayoutVars>
      </dgm:prSet>
      <dgm:spPr/>
    </dgm:pt>
    <dgm:pt modelId="{B375605E-4C72-47BE-9B75-F56BC1491AB6}" type="pres">
      <dgm:prSet presAssocID="{A9C4C816-782E-4B51-9FE8-52EB6601C31F}" presName="spaceBetweenRectangles" presStyleCnt="0"/>
      <dgm:spPr/>
    </dgm:pt>
    <dgm:pt modelId="{823C2276-3D32-4919-B9DA-C939D8E4954D}" type="pres">
      <dgm:prSet presAssocID="{E804CF96-5440-4E13-AB5D-AE2EC77F811A}" presName="parentLin" presStyleCnt="0"/>
      <dgm:spPr/>
    </dgm:pt>
    <dgm:pt modelId="{F7EA1DC8-AF85-4DAE-B3E7-54D551546DAF}" type="pres">
      <dgm:prSet presAssocID="{E804CF96-5440-4E13-AB5D-AE2EC77F811A}" presName="parentLeftMargin" presStyleLbl="node1" presStyleIdx="0" presStyleCnt="2"/>
      <dgm:spPr/>
    </dgm:pt>
    <dgm:pt modelId="{3765DCF3-2210-4F31-9762-9D2F66DBBECF}" type="pres">
      <dgm:prSet presAssocID="{E804CF96-5440-4E13-AB5D-AE2EC77F811A}" presName="parentText" presStyleLbl="node1" presStyleIdx="1" presStyleCnt="2" custScaleX="142857">
        <dgm:presLayoutVars>
          <dgm:chMax val="0"/>
          <dgm:bulletEnabled val="1"/>
        </dgm:presLayoutVars>
      </dgm:prSet>
      <dgm:spPr/>
      <dgm:t>
        <a:bodyPr/>
        <a:lstStyle/>
        <a:p>
          <a:endParaRPr lang="ru-RU"/>
        </a:p>
      </dgm:t>
    </dgm:pt>
    <dgm:pt modelId="{58E2444D-833C-400C-BA58-CE0E05A5A865}" type="pres">
      <dgm:prSet presAssocID="{E804CF96-5440-4E13-AB5D-AE2EC77F811A}" presName="negativeSpace" presStyleCnt="0"/>
      <dgm:spPr/>
    </dgm:pt>
    <dgm:pt modelId="{891C19CF-8774-4F1F-845A-F52236809E5C}" type="pres">
      <dgm:prSet presAssocID="{E804CF96-5440-4E13-AB5D-AE2EC77F811A}" presName="childText" presStyleLbl="conFgAcc1" presStyleIdx="1" presStyleCnt="2">
        <dgm:presLayoutVars>
          <dgm:bulletEnabled val="1"/>
        </dgm:presLayoutVars>
      </dgm:prSet>
      <dgm:spPr/>
    </dgm:pt>
  </dgm:ptLst>
  <dgm:cxnLst>
    <dgm:cxn modelId="{93381614-E038-493C-A927-4568F0A57DDB}" type="presOf" srcId="{2B670293-569D-4AA5-A60D-FCC2D507528E}" destId="{885E905D-F42B-426F-AF36-E2EBEA22C1E4}" srcOrd="1" destOrd="0" presId="urn:microsoft.com/office/officeart/2005/8/layout/list1"/>
    <dgm:cxn modelId="{5F40F057-32B7-40EE-A961-2921539BF70F}" type="presOf" srcId="{2B670293-569D-4AA5-A60D-FCC2D507528E}" destId="{4585E95B-1063-4AE9-801C-62785BA4F23A}" srcOrd="0" destOrd="0" presId="urn:microsoft.com/office/officeart/2005/8/layout/list1"/>
    <dgm:cxn modelId="{7DEFE41D-FB95-4D78-96A3-46ABA11ACBCE}" srcId="{92A88E0C-E119-4748-BB0A-6FDC1F843DF1}" destId="{E804CF96-5440-4E13-AB5D-AE2EC77F811A}" srcOrd="1" destOrd="0" parTransId="{56C3A1CD-37E7-47D5-95CE-F91148795E2B}" sibTransId="{3ACBC4EF-9359-4471-A383-6BD3288C463E}"/>
    <dgm:cxn modelId="{257A0C1C-1822-4286-87B2-A73DE3D72C2B}" type="presOf" srcId="{E804CF96-5440-4E13-AB5D-AE2EC77F811A}" destId="{3765DCF3-2210-4F31-9762-9D2F66DBBECF}" srcOrd="1" destOrd="0" presId="urn:microsoft.com/office/officeart/2005/8/layout/list1"/>
    <dgm:cxn modelId="{DD8B5F3E-1D8B-48E9-9C18-E751546E575A}" srcId="{92A88E0C-E119-4748-BB0A-6FDC1F843DF1}" destId="{2B670293-569D-4AA5-A60D-FCC2D507528E}" srcOrd="0" destOrd="0" parTransId="{C9680D80-524A-43DA-B93B-BAF29664AB53}" sibTransId="{A9C4C816-782E-4B51-9FE8-52EB6601C31F}"/>
    <dgm:cxn modelId="{7E0CFA51-A80D-4E1A-80FE-74B56A5FBB23}" type="presOf" srcId="{92A88E0C-E119-4748-BB0A-6FDC1F843DF1}" destId="{755C1940-A29A-4169-8CC8-03C0996F6813}" srcOrd="0" destOrd="0" presId="urn:microsoft.com/office/officeart/2005/8/layout/list1"/>
    <dgm:cxn modelId="{347CA87A-40D3-42C6-8BEE-267C0810C72C}" type="presOf" srcId="{E804CF96-5440-4E13-AB5D-AE2EC77F811A}" destId="{F7EA1DC8-AF85-4DAE-B3E7-54D551546DAF}" srcOrd="0" destOrd="0" presId="urn:microsoft.com/office/officeart/2005/8/layout/list1"/>
    <dgm:cxn modelId="{55B7F610-6055-409E-9603-507A7E473ADD}" type="presParOf" srcId="{755C1940-A29A-4169-8CC8-03C0996F6813}" destId="{392D1C0E-B673-4A4E-A73E-C8F96D5AF046}" srcOrd="0" destOrd="0" presId="urn:microsoft.com/office/officeart/2005/8/layout/list1"/>
    <dgm:cxn modelId="{105982C9-D742-4C36-A443-2A319664240E}" type="presParOf" srcId="{392D1C0E-B673-4A4E-A73E-C8F96D5AF046}" destId="{4585E95B-1063-4AE9-801C-62785BA4F23A}" srcOrd="0" destOrd="0" presId="urn:microsoft.com/office/officeart/2005/8/layout/list1"/>
    <dgm:cxn modelId="{6F99D6F5-8381-497F-A71E-2F5E1C5723F4}" type="presParOf" srcId="{392D1C0E-B673-4A4E-A73E-C8F96D5AF046}" destId="{885E905D-F42B-426F-AF36-E2EBEA22C1E4}" srcOrd="1" destOrd="0" presId="urn:microsoft.com/office/officeart/2005/8/layout/list1"/>
    <dgm:cxn modelId="{85334753-B384-44AE-A752-4B10333701A7}" type="presParOf" srcId="{755C1940-A29A-4169-8CC8-03C0996F6813}" destId="{B6BB7215-CC77-48E1-A66C-2FC666D9C826}" srcOrd="1" destOrd="0" presId="urn:microsoft.com/office/officeart/2005/8/layout/list1"/>
    <dgm:cxn modelId="{6D0EC230-0064-4E5A-B27B-038FE9A45BA6}" type="presParOf" srcId="{755C1940-A29A-4169-8CC8-03C0996F6813}" destId="{979785EC-81A7-40C3-AC84-73A03E39ADDF}" srcOrd="2" destOrd="0" presId="urn:microsoft.com/office/officeart/2005/8/layout/list1"/>
    <dgm:cxn modelId="{14A320CC-3DE6-4EF1-8EEF-E13459A13DB8}" type="presParOf" srcId="{755C1940-A29A-4169-8CC8-03C0996F6813}" destId="{B375605E-4C72-47BE-9B75-F56BC1491AB6}" srcOrd="3" destOrd="0" presId="urn:microsoft.com/office/officeart/2005/8/layout/list1"/>
    <dgm:cxn modelId="{E81D1938-F9C7-46E2-917A-7A58BCCAF96E}" type="presParOf" srcId="{755C1940-A29A-4169-8CC8-03C0996F6813}" destId="{823C2276-3D32-4919-B9DA-C939D8E4954D}" srcOrd="4" destOrd="0" presId="urn:microsoft.com/office/officeart/2005/8/layout/list1"/>
    <dgm:cxn modelId="{D553F625-6963-47DA-BC1D-9257AE696822}" type="presParOf" srcId="{823C2276-3D32-4919-B9DA-C939D8E4954D}" destId="{F7EA1DC8-AF85-4DAE-B3E7-54D551546DAF}" srcOrd="0" destOrd="0" presId="urn:microsoft.com/office/officeart/2005/8/layout/list1"/>
    <dgm:cxn modelId="{B7684458-47E9-44B5-8619-2B14E4BE4B3D}" type="presParOf" srcId="{823C2276-3D32-4919-B9DA-C939D8E4954D}" destId="{3765DCF3-2210-4F31-9762-9D2F66DBBECF}" srcOrd="1" destOrd="0" presId="urn:microsoft.com/office/officeart/2005/8/layout/list1"/>
    <dgm:cxn modelId="{0F2BA332-AD7F-4FD7-84A3-8DA91C87D3A1}" type="presParOf" srcId="{755C1940-A29A-4169-8CC8-03C0996F6813}" destId="{58E2444D-833C-400C-BA58-CE0E05A5A865}" srcOrd="5" destOrd="0" presId="urn:microsoft.com/office/officeart/2005/8/layout/list1"/>
    <dgm:cxn modelId="{44F2503B-DD53-4E77-B212-C8B801F832A3}" type="presParOf" srcId="{755C1940-A29A-4169-8CC8-03C0996F6813}" destId="{891C19CF-8774-4F1F-845A-F52236809E5C}" srcOrd="6" destOrd="0" presId="urn:microsoft.com/office/officeart/2005/8/layout/list1"/>
  </dgm:cxnLst>
  <dgm:bg/>
  <dgm:whole/>
</dgm:dataModel>
</file>

<file path=ppt/diagrams/data9.xml><?xml version="1.0" encoding="utf-8"?>
<dgm:dataModel xmlns:dgm="http://schemas.openxmlformats.org/drawingml/2006/diagram" xmlns:a="http://schemas.openxmlformats.org/drawingml/2006/main">
  <dgm:ptLst>
    <dgm:pt modelId="{DC18A2DB-40EA-4202-9A2C-F48583FDE525}" type="doc">
      <dgm:prSet loTypeId="urn:microsoft.com/office/officeart/2005/8/layout/list1" loCatId="list" qsTypeId="urn:microsoft.com/office/officeart/2005/8/quickstyle/3d1" qsCatId="3D" csTypeId="urn:microsoft.com/office/officeart/2005/8/colors/colorful1" csCatId="colorful" phldr="1"/>
      <dgm:spPr/>
      <dgm:t>
        <a:bodyPr/>
        <a:lstStyle/>
        <a:p>
          <a:endParaRPr lang="ru-RU"/>
        </a:p>
      </dgm:t>
    </dgm:pt>
    <dgm:pt modelId="{1B351063-3976-4F93-B68F-7F6EDBBD255E}">
      <dgm:prSet phldrT="[Текст]" custT="1"/>
      <dgm:spPr/>
      <dgm:t>
        <a:bodyPr/>
        <a:lstStyle/>
        <a:p>
          <a:r>
            <a:rPr lang="en-US" sz="2000" dirty="0" smtClean="0">
              <a:solidFill>
                <a:schemeClr val="tx1"/>
              </a:solidFill>
              <a:latin typeface="+mj-lt"/>
            </a:rPr>
            <a:t>By working together on corpus and tools development, the process of the development of corpus encoding standards was accelerated. Without this impetus to develop standards, it is unlikely corpora would be as widely used as they are today, as they would be mired in conflicting formats with tools being developed and redeveloped to deal with those formats.</a:t>
          </a:r>
          <a:endParaRPr lang="ru-RU" sz="2000" dirty="0">
            <a:solidFill>
              <a:schemeClr val="tx1"/>
            </a:solidFill>
            <a:latin typeface="+mj-lt"/>
          </a:endParaRPr>
        </a:p>
      </dgm:t>
    </dgm:pt>
    <dgm:pt modelId="{F2AF00D4-C91A-483D-9ADB-B4722DA64525}" type="parTrans" cxnId="{F3B8F0C5-C436-4409-95CC-A5BBBED293FE}">
      <dgm:prSet/>
      <dgm:spPr/>
      <dgm:t>
        <a:bodyPr/>
        <a:lstStyle/>
        <a:p>
          <a:endParaRPr lang="ru-RU" sz="2000">
            <a:solidFill>
              <a:schemeClr val="tx1"/>
            </a:solidFill>
            <a:latin typeface="+mj-lt"/>
          </a:endParaRPr>
        </a:p>
      </dgm:t>
    </dgm:pt>
    <dgm:pt modelId="{B53236A2-CAA0-48D7-90D6-E8A14B41F9D5}" type="sibTrans" cxnId="{F3B8F0C5-C436-4409-95CC-A5BBBED293FE}">
      <dgm:prSet/>
      <dgm:spPr/>
      <dgm:t>
        <a:bodyPr/>
        <a:lstStyle/>
        <a:p>
          <a:endParaRPr lang="ru-RU" sz="2000">
            <a:solidFill>
              <a:schemeClr val="tx1"/>
            </a:solidFill>
            <a:latin typeface="+mj-lt"/>
          </a:endParaRPr>
        </a:p>
      </dgm:t>
    </dgm:pt>
    <dgm:pt modelId="{24FD1B0F-3F7A-4524-8F5C-D5EDB8C6D1BD}">
      <dgm:prSet phldrT="[Текст]" custT="1"/>
      <dgm:spPr/>
      <dgm:t>
        <a:bodyPr/>
        <a:lstStyle/>
        <a:p>
          <a:r>
            <a:rPr lang="en-US" sz="2000" dirty="0" smtClean="0">
              <a:solidFill>
                <a:schemeClr val="tx1"/>
              </a:solidFill>
              <a:latin typeface="+mj-lt"/>
            </a:rPr>
            <a:t>Locally developed tools need to be made available to other researchers so that findings based upon them may be replicated and verified. Where tools are made widely available by developers, the user of the tools is not faced with this demand.</a:t>
          </a:r>
          <a:endParaRPr lang="ru-RU" sz="2000" dirty="0">
            <a:solidFill>
              <a:schemeClr val="tx1"/>
            </a:solidFill>
            <a:latin typeface="+mj-lt"/>
          </a:endParaRPr>
        </a:p>
      </dgm:t>
    </dgm:pt>
    <dgm:pt modelId="{B4BCDAF4-3086-4B1E-B314-EF02717C85CA}" type="parTrans" cxnId="{6BEF7DEF-971D-4C7C-B56D-1B3FA3EE9E05}">
      <dgm:prSet/>
      <dgm:spPr/>
      <dgm:t>
        <a:bodyPr/>
        <a:lstStyle/>
        <a:p>
          <a:endParaRPr lang="ru-RU" sz="2000">
            <a:solidFill>
              <a:schemeClr val="tx1"/>
            </a:solidFill>
            <a:latin typeface="+mj-lt"/>
          </a:endParaRPr>
        </a:p>
      </dgm:t>
    </dgm:pt>
    <dgm:pt modelId="{18F628B8-D0D0-43BF-A41E-C50C8E1119E2}" type="sibTrans" cxnId="{6BEF7DEF-971D-4C7C-B56D-1B3FA3EE9E05}">
      <dgm:prSet/>
      <dgm:spPr/>
      <dgm:t>
        <a:bodyPr/>
        <a:lstStyle/>
        <a:p>
          <a:endParaRPr lang="ru-RU" sz="2000">
            <a:solidFill>
              <a:schemeClr val="tx1"/>
            </a:solidFill>
            <a:latin typeface="+mj-lt"/>
          </a:endParaRPr>
        </a:p>
      </dgm:t>
    </dgm:pt>
    <dgm:pt modelId="{B7530D93-DE4A-48FF-BE8D-7DF69165D05B}" type="pres">
      <dgm:prSet presAssocID="{DC18A2DB-40EA-4202-9A2C-F48583FDE525}" presName="linear" presStyleCnt="0">
        <dgm:presLayoutVars>
          <dgm:dir/>
          <dgm:animLvl val="lvl"/>
          <dgm:resizeHandles val="exact"/>
        </dgm:presLayoutVars>
      </dgm:prSet>
      <dgm:spPr/>
    </dgm:pt>
    <dgm:pt modelId="{068AE44C-206D-4298-9E33-8EC65692A5B4}" type="pres">
      <dgm:prSet presAssocID="{1B351063-3976-4F93-B68F-7F6EDBBD255E}" presName="parentLin" presStyleCnt="0"/>
      <dgm:spPr/>
    </dgm:pt>
    <dgm:pt modelId="{43C775C0-070E-41A1-B39F-D31E8E6D7944}" type="pres">
      <dgm:prSet presAssocID="{1B351063-3976-4F93-B68F-7F6EDBBD255E}" presName="parentLeftMargin" presStyleLbl="node1" presStyleIdx="0" presStyleCnt="2"/>
      <dgm:spPr/>
    </dgm:pt>
    <dgm:pt modelId="{F3A72521-FDF2-4D94-9327-BCFAEF0E4A7D}" type="pres">
      <dgm:prSet presAssocID="{1B351063-3976-4F93-B68F-7F6EDBBD255E}" presName="parentText" presStyleLbl="node1" presStyleIdx="0" presStyleCnt="2" custScaleX="142857">
        <dgm:presLayoutVars>
          <dgm:chMax val="0"/>
          <dgm:bulletEnabled val="1"/>
        </dgm:presLayoutVars>
      </dgm:prSet>
      <dgm:spPr/>
      <dgm:t>
        <a:bodyPr/>
        <a:lstStyle/>
        <a:p>
          <a:endParaRPr lang="ru-RU"/>
        </a:p>
      </dgm:t>
    </dgm:pt>
    <dgm:pt modelId="{602F9BFA-B785-4EAA-BBED-51B75C1105DF}" type="pres">
      <dgm:prSet presAssocID="{1B351063-3976-4F93-B68F-7F6EDBBD255E}" presName="negativeSpace" presStyleCnt="0"/>
      <dgm:spPr/>
    </dgm:pt>
    <dgm:pt modelId="{D3D7E9F4-189D-4381-B4B4-BF94093A9515}" type="pres">
      <dgm:prSet presAssocID="{1B351063-3976-4F93-B68F-7F6EDBBD255E}" presName="childText" presStyleLbl="conFgAcc1" presStyleIdx="0" presStyleCnt="2">
        <dgm:presLayoutVars>
          <dgm:bulletEnabled val="1"/>
        </dgm:presLayoutVars>
      </dgm:prSet>
      <dgm:spPr/>
    </dgm:pt>
    <dgm:pt modelId="{D117E728-2B50-4079-BBBB-D56E7117DB1F}" type="pres">
      <dgm:prSet presAssocID="{B53236A2-CAA0-48D7-90D6-E8A14B41F9D5}" presName="spaceBetweenRectangles" presStyleCnt="0"/>
      <dgm:spPr/>
    </dgm:pt>
    <dgm:pt modelId="{3EC53868-7C3F-4778-B00D-E7EBA7A5D2C1}" type="pres">
      <dgm:prSet presAssocID="{24FD1B0F-3F7A-4524-8F5C-D5EDB8C6D1BD}" presName="parentLin" presStyleCnt="0"/>
      <dgm:spPr/>
    </dgm:pt>
    <dgm:pt modelId="{BFBC0E72-027A-43B2-87B2-7AF42F620432}" type="pres">
      <dgm:prSet presAssocID="{24FD1B0F-3F7A-4524-8F5C-D5EDB8C6D1BD}" presName="parentLeftMargin" presStyleLbl="node1" presStyleIdx="0" presStyleCnt="2"/>
      <dgm:spPr/>
    </dgm:pt>
    <dgm:pt modelId="{03F407B8-BDF2-4CB6-A8E0-F98C07CE34E2}" type="pres">
      <dgm:prSet presAssocID="{24FD1B0F-3F7A-4524-8F5C-D5EDB8C6D1BD}" presName="parentText" presStyleLbl="node1" presStyleIdx="1" presStyleCnt="2" custScaleX="142857">
        <dgm:presLayoutVars>
          <dgm:chMax val="0"/>
          <dgm:bulletEnabled val="1"/>
        </dgm:presLayoutVars>
      </dgm:prSet>
      <dgm:spPr/>
      <dgm:t>
        <a:bodyPr/>
        <a:lstStyle/>
        <a:p>
          <a:endParaRPr lang="ru-RU"/>
        </a:p>
      </dgm:t>
    </dgm:pt>
    <dgm:pt modelId="{A43230AD-B8C0-4289-BD26-5B7D015A4E75}" type="pres">
      <dgm:prSet presAssocID="{24FD1B0F-3F7A-4524-8F5C-D5EDB8C6D1BD}" presName="negativeSpace" presStyleCnt="0"/>
      <dgm:spPr/>
    </dgm:pt>
    <dgm:pt modelId="{712BC19A-5799-4474-A4B3-54A052744272}" type="pres">
      <dgm:prSet presAssocID="{24FD1B0F-3F7A-4524-8F5C-D5EDB8C6D1BD}" presName="childText" presStyleLbl="conFgAcc1" presStyleIdx="1" presStyleCnt="2">
        <dgm:presLayoutVars>
          <dgm:bulletEnabled val="1"/>
        </dgm:presLayoutVars>
      </dgm:prSet>
      <dgm:spPr/>
    </dgm:pt>
  </dgm:ptLst>
  <dgm:cxnLst>
    <dgm:cxn modelId="{66866C41-DC4D-43AA-AF21-004D8BDF8789}" type="presOf" srcId="{24FD1B0F-3F7A-4524-8F5C-D5EDB8C6D1BD}" destId="{03F407B8-BDF2-4CB6-A8E0-F98C07CE34E2}" srcOrd="1" destOrd="0" presId="urn:microsoft.com/office/officeart/2005/8/layout/list1"/>
    <dgm:cxn modelId="{A3FD286D-A0CF-4B13-BAA8-D8C14A6C3D20}" type="presOf" srcId="{24FD1B0F-3F7A-4524-8F5C-D5EDB8C6D1BD}" destId="{BFBC0E72-027A-43B2-87B2-7AF42F620432}" srcOrd="0" destOrd="0" presId="urn:microsoft.com/office/officeart/2005/8/layout/list1"/>
    <dgm:cxn modelId="{74C408F3-FDDF-4D0B-8E63-81899DFB4A2C}" type="presOf" srcId="{DC18A2DB-40EA-4202-9A2C-F48583FDE525}" destId="{B7530D93-DE4A-48FF-BE8D-7DF69165D05B}" srcOrd="0" destOrd="0" presId="urn:microsoft.com/office/officeart/2005/8/layout/list1"/>
    <dgm:cxn modelId="{B7ADA224-F8DA-4529-8BBA-5E3183472B5C}" type="presOf" srcId="{1B351063-3976-4F93-B68F-7F6EDBBD255E}" destId="{43C775C0-070E-41A1-B39F-D31E8E6D7944}" srcOrd="0" destOrd="0" presId="urn:microsoft.com/office/officeart/2005/8/layout/list1"/>
    <dgm:cxn modelId="{F3B8F0C5-C436-4409-95CC-A5BBBED293FE}" srcId="{DC18A2DB-40EA-4202-9A2C-F48583FDE525}" destId="{1B351063-3976-4F93-B68F-7F6EDBBD255E}" srcOrd="0" destOrd="0" parTransId="{F2AF00D4-C91A-483D-9ADB-B4722DA64525}" sibTransId="{B53236A2-CAA0-48D7-90D6-E8A14B41F9D5}"/>
    <dgm:cxn modelId="{6BEF7DEF-971D-4C7C-B56D-1B3FA3EE9E05}" srcId="{DC18A2DB-40EA-4202-9A2C-F48583FDE525}" destId="{24FD1B0F-3F7A-4524-8F5C-D5EDB8C6D1BD}" srcOrd="1" destOrd="0" parTransId="{B4BCDAF4-3086-4B1E-B314-EF02717C85CA}" sibTransId="{18F628B8-D0D0-43BF-A41E-C50C8E1119E2}"/>
    <dgm:cxn modelId="{C439A56E-DC3C-40C7-959C-9B3107F5FC05}" type="presOf" srcId="{1B351063-3976-4F93-B68F-7F6EDBBD255E}" destId="{F3A72521-FDF2-4D94-9327-BCFAEF0E4A7D}" srcOrd="1" destOrd="0" presId="urn:microsoft.com/office/officeart/2005/8/layout/list1"/>
    <dgm:cxn modelId="{D3725A4D-04E0-4A6C-A304-A3EF881292E2}" type="presParOf" srcId="{B7530D93-DE4A-48FF-BE8D-7DF69165D05B}" destId="{068AE44C-206D-4298-9E33-8EC65692A5B4}" srcOrd="0" destOrd="0" presId="urn:microsoft.com/office/officeart/2005/8/layout/list1"/>
    <dgm:cxn modelId="{CC003A23-3953-40EF-B263-A5CD21FD1732}" type="presParOf" srcId="{068AE44C-206D-4298-9E33-8EC65692A5B4}" destId="{43C775C0-070E-41A1-B39F-D31E8E6D7944}" srcOrd="0" destOrd="0" presId="urn:microsoft.com/office/officeart/2005/8/layout/list1"/>
    <dgm:cxn modelId="{961EDDB5-84F4-4A3F-97EB-22D3F4F67A9F}" type="presParOf" srcId="{068AE44C-206D-4298-9E33-8EC65692A5B4}" destId="{F3A72521-FDF2-4D94-9327-BCFAEF0E4A7D}" srcOrd="1" destOrd="0" presId="urn:microsoft.com/office/officeart/2005/8/layout/list1"/>
    <dgm:cxn modelId="{1D9A8F5C-CA22-4121-9F90-0EE0A6A5794E}" type="presParOf" srcId="{B7530D93-DE4A-48FF-BE8D-7DF69165D05B}" destId="{602F9BFA-B785-4EAA-BBED-51B75C1105DF}" srcOrd="1" destOrd="0" presId="urn:microsoft.com/office/officeart/2005/8/layout/list1"/>
    <dgm:cxn modelId="{03AB2C4F-6B23-4E82-B99D-FA316374ED5C}" type="presParOf" srcId="{B7530D93-DE4A-48FF-BE8D-7DF69165D05B}" destId="{D3D7E9F4-189D-4381-B4B4-BF94093A9515}" srcOrd="2" destOrd="0" presId="urn:microsoft.com/office/officeart/2005/8/layout/list1"/>
    <dgm:cxn modelId="{931074DB-592E-453D-9EEC-32B90CD27865}" type="presParOf" srcId="{B7530D93-DE4A-48FF-BE8D-7DF69165D05B}" destId="{D117E728-2B50-4079-BBBB-D56E7117DB1F}" srcOrd="3" destOrd="0" presId="urn:microsoft.com/office/officeart/2005/8/layout/list1"/>
    <dgm:cxn modelId="{FA60D9DE-9F88-4EEC-AA98-CE2F3166AD5C}" type="presParOf" srcId="{B7530D93-DE4A-48FF-BE8D-7DF69165D05B}" destId="{3EC53868-7C3F-4778-B00D-E7EBA7A5D2C1}" srcOrd="4" destOrd="0" presId="urn:microsoft.com/office/officeart/2005/8/layout/list1"/>
    <dgm:cxn modelId="{7DC474AE-6E0D-4FFB-854B-A61ACF20F709}" type="presParOf" srcId="{3EC53868-7C3F-4778-B00D-E7EBA7A5D2C1}" destId="{BFBC0E72-027A-43B2-87B2-7AF42F620432}" srcOrd="0" destOrd="0" presId="urn:microsoft.com/office/officeart/2005/8/layout/list1"/>
    <dgm:cxn modelId="{B6DD58E3-7D9E-46DD-9B0A-6C212FCEDCC2}" type="presParOf" srcId="{3EC53868-7C3F-4778-B00D-E7EBA7A5D2C1}" destId="{03F407B8-BDF2-4CB6-A8E0-F98C07CE34E2}" srcOrd="1" destOrd="0" presId="urn:microsoft.com/office/officeart/2005/8/layout/list1"/>
    <dgm:cxn modelId="{37B6B1D5-7E0D-4DE9-B5FE-35AEB72F3A8C}" type="presParOf" srcId="{B7530D93-DE4A-48FF-BE8D-7DF69165D05B}" destId="{A43230AD-B8C0-4289-BD26-5B7D015A4E75}" srcOrd="5" destOrd="0" presId="urn:microsoft.com/office/officeart/2005/8/layout/list1"/>
    <dgm:cxn modelId="{CFF88F0A-8A94-4605-AFF3-7D7FE9FA7F6B}" type="presParOf" srcId="{B7530D93-DE4A-48FF-BE8D-7DF69165D05B}" destId="{712BC19A-5799-4474-A4B3-54A052744272}" srcOrd="6"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400800" y="6355080"/>
            <a:ext cx="2286000" cy="365760"/>
          </a:xfrm>
        </p:spPr>
        <p:txBody>
          <a:bodyPr/>
          <a:lstStyle>
            <a:lvl1pPr>
              <a:defRPr sz="1400"/>
            </a:lvl1pPr>
          </a:lstStyle>
          <a:p>
            <a:fld id="{98DC42DB-28C0-4522-AA35-50ECCADB9935}" type="datetimeFigureOut">
              <a:rPr lang="ru-RU" smtClean="0"/>
              <a:t>07.11.2021</a:t>
            </a:fld>
            <a:endParaRPr lang="ru-RU"/>
          </a:p>
        </p:txBody>
      </p:sp>
      <p:sp>
        <p:nvSpPr>
          <p:cNvPr id="17" name="Нижний колонтитул 16"/>
          <p:cNvSpPr>
            <a:spLocks noGrp="1"/>
          </p:cNvSpPr>
          <p:nvPr>
            <p:ph type="ftr" sz="quarter" idx="11"/>
          </p:nvPr>
        </p:nvSpPr>
        <p:spPr>
          <a:xfrm>
            <a:off x="2898648" y="6355080"/>
            <a:ext cx="3474720" cy="365760"/>
          </a:xfrm>
        </p:spPr>
        <p:txBody>
          <a:bodyPr/>
          <a:lstStyle/>
          <a:p>
            <a:endParaRPr lang="ru-RU"/>
          </a:p>
        </p:txBody>
      </p:sp>
      <p:sp>
        <p:nvSpPr>
          <p:cNvPr id="29" name="Номер слайда 28"/>
          <p:cNvSpPr>
            <a:spLocks noGrp="1"/>
          </p:cNvSpPr>
          <p:nvPr>
            <p:ph type="sldNum" sz="quarter" idx="12"/>
          </p:nvPr>
        </p:nvSpPr>
        <p:spPr>
          <a:xfrm>
            <a:off x="1216152" y="6355080"/>
            <a:ext cx="1219200" cy="365760"/>
          </a:xfrm>
        </p:spPr>
        <p:txBody>
          <a:bodyPr/>
          <a:lstStyle/>
          <a:p>
            <a:fld id="{AAC73AF9-DB5E-4713-873B-8FD5AE29CCE2}" type="slidenum">
              <a:rPr lang="ru-RU" smtClean="0"/>
              <a:t>‹#›</a:t>
            </a:fld>
            <a:endParaRPr lang="ru-RU"/>
          </a:p>
        </p:txBody>
      </p:sp>
      <p:sp>
        <p:nvSpPr>
          <p:cNvPr id="21" name="Прямоугольник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Прямоугольник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Прямоугольник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8DC42DB-28C0-4522-AA35-50ECCADB9935}" type="datetimeFigureOut">
              <a:rPr lang="ru-RU" smtClean="0"/>
              <a:t>07.11.2021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C73AF9-DB5E-4713-873B-8FD5AE29CCE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8DC42DB-28C0-4522-AA35-50ECCADB9935}" type="datetimeFigureOut">
              <a:rPr lang="ru-RU" smtClean="0"/>
              <a:t>07.11.2021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C73AF9-DB5E-4713-873B-8FD5AE29CCE2}" type="slidenum">
              <a:rPr lang="ru-RU" smtClean="0"/>
              <a:t>‹#›</a:t>
            </a:fld>
            <a:endParaRPr lang="ru-RU"/>
          </a:p>
        </p:txBody>
      </p:sp>
      <p:sp>
        <p:nvSpPr>
          <p:cNvPr id="7" name="Прямая соединительная линия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Равнобедренный треугольник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98DC42DB-28C0-4522-AA35-50ECCADB9935}" type="datetimeFigureOut">
              <a:rPr lang="ru-RU" smtClean="0"/>
              <a:t>07.11.2021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C73AF9-DB5E-4713-873B-8FD5AE29CCE2}" type="slidenum">
              <a:rPr lang="ru-RU" smtClean="0"/>
              <a:t>‹#›</a:t>
            </a:fld>
            <a:endParaRPr lang="ru-RU"/>
          </a:p>
        </p:txBody>
      </p:sp>
      <p:sp>
        <p:nvSpPr>
          <p:cNvPr id="8" name="Содержимое 7"/>
          <p:cNvSpPr>
            <a:spLocks noGrp="1"/>
          </p:cNvSpPr>
          <p:nvPr>
            <p:ph sz="quarter" idx="1"/>
          </p:nvPr>
        </p:nvSpPr>
        <p:spPr>
          <a:xfrm>
            <a:off x="457200" y="1219200"/>
            <a:ext cx="8229600"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6400800" y="6355080"/>
            <a:ext cx="2286000" cy="365760"/>
          </a:xfrm>
        </p:spPr>
        <p:txBody>
          <a:bodyPr/>
          <a:lstStyle/>
          <a:p>
            <a:fld id="{98DC42DB-28C0-4522-AA35-50ECCADB9935}" type="datetimeFigureOut">
              <a:rPr lang="ru-RU" smtClean="0"/>
              <a:t>07.11.2021</a:t>
            </a:fld>
            <a:endParaRPr lang="ru-RU"/>
          </a:p>
        </p:txBody>
      </p:sp>
      <p:sp>
        <p:nvSpPr>
          <p:cNvPr id="5" name="Нижний колонтитул 4"/>
          <p:cNvSpPr>
            <a:spLocks noGrp="1"/>
          </p:cNvSpPr>
          <p:nvPr>
            <p:ph type="ftr" sz="quarter" idx="11"/>
          </p:nvPr>
        </p:nvSpPr>
        <p:spPr>
          <a:xfrm>
            <a:off x="2898648" y="6355080"/>
            <a:ext cx="3474720" cy="365760"/>
          </a:xfrm>
        </p:spPr>
        <p:txBody>
          <a:bodyPr/>
          <a:lstStyle/>
          <a:p>
            <a:endParaRPr lang="ru-RU"/>
          </a:p>
        </p:txBody>
      </p:sp>
      <p:sp>
        <p:nvSpPr>
          <p:cNvPr id="6" name="Номер слайда 5"/>
          <p:cNvSpPr>
            <a:spLocks noGrp="1"/>
          </p:cNvSpPr>
          <p:nvPr>
            <p:ph type="sldNum" sz="quarter" idx="12"/>
          </p:nvPr>
        </p:nvSpPr>
        <p:spPr>
          <a:xfrm>
            <a:off x="1069848" y="6355080"/>
            <a:ext cx="1520952" cy="365760"/>
          </a:xfrm>
        </p:spPr>
        <p:txBody>
          <a:bodyPr/>
          <a:lstStyle/>
          <a:p>
            <a:fld id="{AAC73AF9-DB5E-4713-873B-8FD5AE29CCE2}" type="slidenum">
              <a:rPr lang="ru-RU" smtClean="0"/>
              <a:t>‹#›</a:t>
            </a:fld>
            <a:endParaRPr lang="ru-RU"/>
          </a:p>
        </p:txBody>
      </p:sp>
      <p:sp>
        <p:nvSpPr>
          <p:cNvPr id="7" name="Прямоугольник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98DC42DB-28C0-4522-AA35-50ECCADB9935}" type="datetimeFigureOut">
              <a:rPr lang="ru-RU" smtClean="0"/>
              <a:t>07.11.2021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AC73AF9-DB5E-4713-873B-8FD5AE29CCE2}" type="slidenum">
              <a:rPr lang="ru-RU" smtClean="0"/>
              <a:t>‹#›</a:t>
            </a:fld>
            <a:endParaRPr lang="ru-RU"/>
          </a:p>
        </p:txBody>
      </p:sp>
      <p:sp>
        <p:nvSpPr>
          <p:cNvPr id="9" name="Содержимое 8"/>
          <p:cNvSpPr>
            <a:spLocks noGrp="1"/>
          </p:cNvSpPr>
          <p:nvPr>
            <p:ph sz="quarter" idx="1"/>
          </p:nvPr>
        </p:nvSpPr>
        <p:spPr>
          <a:xfrm>
            <a:off x="457200" y="1219200"/>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632198" y="1216152"/>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98DC42DB-28C0-4522-AA35-50ECCADB9935}" type="datetimeFigureOut">
              <a:rPr lang="ru-RU" smtClean="0"/>
              <a:t>07.11.2021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AC73AF9-DB5E-4713-873B-8FD5AE29CCE2}" type="slidenum">
              <a:rPr lang="ru-RU" smtClean="0"/>
              <a:t>‹#›</a:t>
            </a:fld>
            <a:endParaRPr lang="ru-RU"/>
          </a:p>
        </p:txBody>
      </p:sp>
      <p:sp>
        <p:nvSpPr>
          <p:cNvPr id="11" name="Содержимое 10"/>
          <p:cNvSpPr>
            <a:spLocks noGrp="1"/>
          </p:cNvSpPr>
          <p:nvPr>
            <p:ph sz="quarter" idx="2"/>
          </p:nvPr>
        </p:nvSpPr>
        <p:spPr>
          <a:xfrm>
            <a:off x="457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648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8DC42DB-28C0-4522-AA35-50ECCADB9935}" type="datetimeFigureOut">
              <a:rPr lang="ru-RU" smtClean="0"/>
              <a:t>07.11.2021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AC73AF9-DB5E-4713-873B-8FD5AE29CCE2}" type="slidenum">
              <a:rPr lang="ru-RU" smtClean="0"/>
              <a:t>‹#›</a:t>
            </a:fld>
            <a:endParaRPr lang="ru-RU"/>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8DC42DB-28C0-4522-AA35-50ECCADB9935}" type="datetimeFigureOut">
              <a:rPr lang="ru-RU" smtClean="0"/>
              <a:t>07.11.2021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AC73AF9-DB5E-4713-873B-8FD5AE29CCE2}" type="slidenum">
              <a:rPr lang="ru-RU" smtClean="0"/>
              <a:t>‹#›</a:t>
            </a:fld>
            <a:endParaRPr lang="ru-RU"/>
          </a:p>
        </p:txBody>
      </p:sp>
      <p:sp>
        <p:nvSpPr>
          <p:cNvPr id="5" name="Прямая соединительная линия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8DC42DB-28C0-4522-AA35-50ECCADB9935}" type="datetimeFigureOut">
              <a:rPr lang="ru-RU" smtClean="0"/>
              <a:t>07.11.2021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AC73AF9-DB5E-4713-873B-8FD5AE29CCE2}" type="slidenum">
              <a:rPr lang="ru-RU" smtClean="0"/>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ая соединительная линия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Содержимое 11"/>
          <p:cNvSpPr>
            <a:spLocks noGrp="1"/>
          </p:cNvSpPr>
          <p:nvPr>
            <p:ph sz="quarter" idx="1"/>
          </p:nvPr>
        </p:nvSpPr>
        <p:spPr>
          <a:xfrm>
            <a:off x="304800" y="304800"/>
            <a:ext cx="57150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8DC42DB-28C0-4522-AA35-50ECCADB9935}" type="datetimeFigureOut">
              <a:rPr lang="ru-RU" smtClean="0"/>
              <a:t>07.11.2021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AC73AF9-DB5E-4713-873B-8FD5AE29CCE2}" type="slidenum">
              <a:rPr lang="ru-RU" smtClean="0"/>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152400"/>
            <a:ext cx="8229600" cy="990600"/>
          </a:xfrm>
          <a:prstGeom prst="rect">
            <a:avLst/>
          </a:prstGeom>
        </p:spPr>
        <p:txBody>
          <a:bodyPr vert="horz"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98DC42DB-28C0-4522-AA35-50ECCADB9935}" type="datetimeFigureOut">
              <a:rPr lang="ru-RU" smtClean="0"/>
              <a:t>07.11.2021</a:t>
            </a:fld>
            <a:endParaRPr lang="ru-RU"/>
          </a:p>
        </p:txBody>
      </p:sp>
      <p:sp>
        <p:nvSpPr>
          <p:cNvPr id="3" name="Нижний колонтитул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AAC73AF9-DB5E-4713-873B-8FD5AE29CCE2}" type="slidenum">
              <a:rPr lang="ru-RU" smtClean="0"/>
              <a:t>‹#›</a:t>
            </a:fld>
            <a:endParaRPr lang="ru-RU"/>
          </a:p>
        </p:txBody>
      </p:sp>
      <p:sp>
        <p:nvSpPr>
          <p:cNvPr id="28" name="Прямая соединительная линия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Прямая соединительная линия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Равнобедренный треугольник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hyperlink" Target="http://korpus.uib.no/icame/manuals/LOB/INDEX.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hyperlink" Target="https://varieng.helsinki.fi/CoRD/corpora/index.html" TargetMode="Externa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en-CA" dirty="0" smtClean="0"/>
              <a:t>Corpus Linguistics</a:t>
            </a:r>
            <a:br>
              <a:rPr lang="en-CA" dirty="0" smtClean="0"/>
            </a:br>
            <a:r>
              <a:rPr lang="en-CA" dirty="0" smtClean="0"/>
              <a:t>Basic notions</a:t>
            </a:r>
            <a:endParaRPr lang="ru-RU" dirty="0"/>
          </a:p>
        </p:txBody>
      </p:sp>
      <p:sp>
        <p:nvSpPr>
          <p:cNvPr id="3" name="Подзаголовок 2"/>
          <p:cNvSpPr>
            <a:spLocks noGrp="1"/>
          </p:cNvSpPr>
          <p:nvPr>
            <p:ph type="subTitle" idx="1"/>
          </p:nvPr>
        </p:nvSpPr>
        <p:spPr/>
        <p:txBody>
          <a:bodyPr/>
          <a:lstStyle/>
          <a:p>
            <a:r>
              <a:rPr lang="en-CA" dirty="0" smtClean="0"/>
              <a:t>Lecture 7</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CA" b="1" dirty="0" smtClean="0"/>
              <a:t>Analytically </a:t>
            </a:r>
            <a:r>
              <a:rPr lang="en-CA" b="1" dirty="0" smtClean="0"/>
              <a:t>or </a:t>
            </a:r>
            <a:r>
              <a:rPr lang="en-CA" b="1" dirty="0" smtClean="0"/>
              <a:t>Linguistically Annotated</a:t>
            </a:r>
            <a:endParaRPr lang="ru-RU" b="1" dirty="0"/>
          </a:p>
        </p:txBody>
      </p:sp>
      <p:pic>
        <p:nvPicPr>
          <p:cNvPr id="3074" name="Picture 2"/>
          <p:cNvPicPr>
            <a:picLocks noGrp="1" noChangeAspect="1" noChangeArrowheads="1"/>
          </p:cNvPicPr>
          <p:nvPr>
            <p:ph sz="quarter" idx="1"/>
          </p:nvPr>
        </p:nvPicPr>
        <p:blipFill>
          <a:blip r:embed="rId2"/>
          <a:srcRect/>
          <a:stretch>
            <a:fillRect/>
          </a:stretch>
        </p:blipFill>
        <p:spPr bwMode="auto">
          <a:xfrm>
            <a:off x="1214414" y="2786058"/>
            <a:ext cx="6822152" cy="993778"/>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CA" b="1" dirty="0" smtClean="0"/>
              <a:t>Linguistic Annotation Approaches</a:t>
            </a:r>
            <a:endParaRPr lang="ru-RU" b="1" dirty="0"/>
          </a:p>
        </p:txBody>
      </p:sp>
      <p:graphicFrame>
        <p:nvGraphicFramePr>
          <p:cNvPr id="4" name="Содержимое 3"/>
          <p:cNvGraphicFramePr>
            <a:graphicFrameLocks noGrp="1"/>
          </p:cNvGraphicFramePr>
          <p:nvPr>
            <p:ph sz="quarter" idx="1"/>
          </p:nvPr>
        </p:nvGraphicFramePr>
        <p:xfrm>
          <a:off x="457200" y="1219200"/>
          <a:ext cx="8229600"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sz="quarter" idx="1"/>
          </p:nvPr>
        </p:nvGraphicFramePr>
        <p:xfrm>
          <a:off x="457200" y="1219200"/>
          <a:ext cx="8229600"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Заголовок 1"/>
          <p:cNvSpPr>
            <a:spLocks noGrp="1"/>
          </p:cNvSpPr>
          <p:nvPr>
            <p:ph type="title"/>
          </p:nvPr>
        </p:nvSpPr>
        <p:spPr/>
        <p:txBody>
          <a:bodyPr>
            <a:normAutofit/>
          </a:bodyPr>
          <a:lstStyle/>
          <a:p>
            <a:pPr algn="ctr"/>
            <a:r>
              <a:rPr lang="en-CA" b="1" dirty="0" smtClean="0"/>
              <a:t>Annotation</a:t>
            </a:r>
            <a:endParaRPr lang="ru-RU"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b="1" dirty="0" smtClean="0"/>
              <a:t>Key Advantages</a:t>
            </a:r>
            <a:br>
              <a:rPr lang="en-US" b="1" dirty="0" smtClean="0"/>
            </a:br>
            <a:r>
              <a:rPr lang="en-US" dirty="0" smtClean="0"/>
              <a:t> (</a:t>
            </a:r>
            <a:r>
              <a:rPr lang="en-US" dirty="0" err="1" smtClean="0"/>
              <a:t>Biber</a:t>
            </a:r>
            <a:r>
              <a:rPr lang="en-US" dirty="0" smtClean="0"/>
              <a:t> </a:t>
            </a:r>
            <a:r>
              <a:rPr lang="en-US" i="1" dirty="0" smtClean="0"/>
              <a:t>et </a:t>
            </a:r>
            <a:r>
              <a:rPr lang="en-US" i="1" dirty="0" smtClean="0"/>
              <a:t>al. </a:t>
            </a:r>
            <a:r>
              <a:rPr lang="ru-RU" dirty="0" smtClean="0"/>
              <a:t>1998</a:t>
            </a:r>
            <a:r>
              <a:rPr lang="ru-RU" dirty="0" smtClean="0"/>
              <a:t>: 256</a:t>
            </a:r>
            <a:r>
              <a:rPr lang="ru-RU" dirty="0" smtClean="0"/>
              <a:t>)</a:t>
            </a:r>
            <a:endParaRPr lang="ru-RU" b="1" dirty="0"/>
          </a:p>
        </p:txBody>
      </p:sp>
      <p:graphicFrame>
        <p:nvGraphicFramePr>
          <p:cNvPr id="4" name="Содержимое 3"/>
          <p:cNvGraphicFramePr>
            <a:graphicFrameLocks noGrp="1"/>
          </p:cNvGraphicFramePr>
          <p:nvPr>
            <p:ph sz="quarter" idx="1"/>
          </p:nvPr>
        </p:nvGraphicFramePr>
        <p:xfrm>
          <a:off x="457200" y="1219200"/>
          <a:ext cx="8229600"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CA" b="1" dirty="0" smtClean="0"/>
              <a:t>Key Disadvantages</a:t>
            </a:r>
            <a:br>
              <a:rPr lang="en-CA" b="1" dirty="0" smtClean="0"/>
            </a:br>
            <a:r>
              <a:rPr lang="en-US" dirty="0" smtClean="0"/>
              <a:t> (</a:t>
            </a:r>
            <a:r>
              <a:rPr lang="en-US" dirty="0" err="1" smtClean="0"/>
              <a:t>Biber</a:t>
            </a:r>
            <a:r>
              <a:rPr lang="en-US" dirty="0" smtClean="0"/>
              <a:t> </a:t>
            </a:r>
            <a:r>
              <a:rPr lang="en-US" i="1" dirty="0" smtClean="0"/>
              <a:t>et al. </a:t>
            </a:r>
            <a:r>
              <a:rPr lang="ru-RU" dirty="0" smtClean="0"/>
              <a:t>1998: 256)</a:t>
            </a:r>
            <a:endParaRPr lang="ru-RU" b="1" dirty="0"/>
          </a:p>
        </p:txBody>
      </p:sp>
      <p:graphicFrame>
        <p:nvGraphicFramePr>
          <p:cNvPr id="4" name="Содержимое 3"/>
          <p:cNvGraphicFramePr>
            <a:graphicFrameLocks noGrp="1"/>
          </p:cNvGraphicFramePr>
          <p:nvPr>
            <p:ph sz="quarter" idx="1"/>
          </p:nvPr>
        </p:nvGraphicFramePr>
        <p:xfrm>
          <a:off x="457200" y="1219200"/>
          <a:ext cx="8229600"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sz="quarter" idx="1"/>
          </p:nvPr>
        </p:nvGraphicFramePr>
        <p:xfrm>
          <a:off x="457200" y="1219200"/>
          <a:ext cx="8229600"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Заголовок 1"/>
          <p:cNvSpPr>
            <a:spLocks noGrp="1"/>
          </p:cNvSpPr>
          <p:nvPr>
            <p:ph type="title"/>
          </p:nvPr>
        </p:nvSpPr>
        <p:spPr/>
        <p:txBody>
          <a:bodyPr>
            <a:normAutofit fontScale="90000"/>
          </a:bodyPr>
          <a:lstStyle/>
          <a:p>
            <a:pPr algn="ctr"/>
            <a:r>
              <a:rPr lang="en-CA" b="1" dirty="0" smtClean="0"/>
              <a:t>Key Disadvantages</a:t>
            </a:r>
            <a:br>
              <a:rPr lang="en-CA" b="1" dirty="0" smtClean="0"/>
            </a:br>
            <a:r>
              <a:rPr lang="en-US" dirty="0" smtClean="0"/>
              <a:t> (</a:t>
            </a:r>
            <a:r>
              <a:rPr lang="en-US" dirty="0" err="1" smtClean="0"/>
              <a:t>Biber</a:t>
            </a:r>
            <a:r>
              <a:rPr lang="en-US" dirty="0" smtClean="0"/>
              <a:t> </a:t>
            </a:r>
            <a:r>
              <a:rPr lang="en-US" i="1" dirty="0" smtClean="0"/>
              <a:t>et al. </a:t>
            </a:r>
            <a:r>
              <a:rPr lang="ru-RU" dirty="0" smtClean="0"/>
              <a:t>1998: 256)</a:t>
            </a:r>
            <a:endParaRPr lang="ru-RU"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b="1" dirty="0" smtClean="0"/>
              <a:t>Corpus-Based </a:t>
            </a:r>
            <a:r>
              <a:rPr lang="en-US" b="1" dirty="0" err="1" smtClean="0"/>
              <a:t>vs</a:t>
            </a:r>
            <a:r>
              <a:rPr lang="en-US" b="1" dirty="0" smtClean="0"/>
              <a:t/>
            </a:r>
            <a:br>
              <a:rPr lang="en-US" b="1" dirty="0" smtClean="0"/>
            </a:br>
            <a:r>
              <a:rPr lang="en-US" b="1" dirty="0" smtClean="0"/>
              <a:t>Corpus-Driven Linguistics</a:t>
            </a:r>
            <a:endParaRPr lang="ru-RU" dirty="0"/>
          </a:p>
        </p:txBody>
      </p:sp>
      <p:sp>
        <p:nvSpPr>
          <p:cNvPr id="3" name="Содержимое 2"/>
          <p:cNvSpPr>
            <a:spLocks noGrp="1"/>
          </p:cNvSpPr>
          <p:nvPr>
            <p:ph sz="quarter" idx="1"/>
          </p:nvPr>
        </p:nvSpPr>
        <p:spPr/>
        <p:txBody>
          <a:bodyPr/>
          <a:lstStyle/>
          <a:p>
            <a:r>
              <a:rPr lang="en-US" dirty="0" err="1" smtClean="0"/>
              <a:t>Tognini-Bonelli</a:t>
            </a:r>
            <a:r>
              <a:rPr lang="en-US" dirty="0" smtClean="0"/>
              <a:t> </a:t>
            </a:r>
            <a:r>
              <a:rPr lang="en-US" dirty="0" smtClean="0"/>
              <a:t>2001:</a:t>
            </a:r>
          </a:p>
          <a:p>
            <a:endParaRPr lang="ru-RU" dirty="0"/>
          </a:p>
        </p:txBody>
      </p:sp>
      <p:graphicFrame>
        <p:nvGraphicFramePr>
          <p:cNvPr id="4" name="Схема 3"/>
          <p:cNvGraphicFramePr/>
          <p:nvPr/>
        </p:nvGraphicFramePr>
        <p:xfrm>
          <a:off x="357158" y="1397000"/>
          <a:ext cx="8358246" cy="5175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CA" b="1" dirty="0" smtClean="0"/>
              <a:t>Data Collection Regimes</a:t>
            </a:r>
            <a:endParaRPr lang="ru-RU" b="1" dirty="0"/>
          </a:p>
        </p:txBody>
      </p:sp>
      <p:graphicFrame>
        <p:nvGraphicFramePr>
          <p:cNvPr id="4" name="Содержимое 3"/>
          <p:cNvGraphicFramePr>
            <a:graphicFrameLocks noGrp="1"/>
          </p:cNvGraphicFramePr>
          <p:nvPr>
            <p:ph sz="quarter" idx="1"/>
          </p:nvPr>
        </p:nvGraphicFramePr>
        <p:xfrm>
          <a:off x="457200" y="1219200"/>
          <a:ext cx="8229600"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CA" b="1" dirty="0" smtClean="0"/>
              <a:t>The Monitor Corpus Approach</a:t>
            </a:r>
            <a:br>
              <a:rPr lang="en-CA" b="1" dirty="0" smtClean="0"/>
            </a:br>
            <a:r>
              <a:rPr lang="en-US" b="1" dirty="0" smtClean="0"/>
              <a:t>The Bank of English (BoE)</a:t>
            </a:r>
            <a:endParaRPr lang="ru-RU" b="1" dirty="0"/>
          </a:p>
        </p:txBody>
      </p:sp>
      <p:pic>
        <p:nvPicPr>
          <p:cNvPr id="4" name="Содержимое 3" descr="Composition-of-the-Bank-of-English.png"/>
          <p:cNvPicPr>
            <a:picLocks noGrp="1" noChangeAspect="1"/>
          </p:cNvPicPr>
          <p:nvPr>
            <p:ph sz="quarter" idx="1"/>
          </p:nvPr>
        </p:nvPicPr>
        <p:blipFill>
          <a:blip r:embed="rId2"/>
          <a:stretch>
            <a:fillRect/>
          </a:stretch>
        </p:blipFill>
        <p:spPr>
          <a:xfrm>
            <a:off x="2285984" y="1357298"/>
            <a:ext cx="6746922" cy="3929090"/>
          </a:xfrm>
        </p:spPr>
      </p:pic>
      <p:sp>
        <p:nvSpPr>
          <p:cNvPr id="6" name="TextBox 5"/>
          <p:cNvSpPr txBox="1"/>
          <p:nvPr/>
        </p:nvSpPr>
        <p:spPr>
          <a:xfrm>
            <a:off x="571472" y="1428736"/>
            <a:ext cx="1785950" cy="2554545"/>
          </a:xfrm>
          <a:prstGeom prst="rect">
            <a:avLst/>
          </a:prstGeom>
          <a:noFill/>
        </p:spPr>
        <p:txBody>
          <a:bodyPr wrap="square" rtlCol="0">
            <a:spAutoFit/>
          </a:bodyPr>
          <a:lstStyle/>
          <a:p>
            <a:r>
              <a:rPr lang="en-US" sz="3200" dirty="0" smtClean="0">
                <a:latin typeface="+mj-lt"/>
              </a:rPr>
              <a:t>1980s</a:t>
            </a:r>
            <a:br>
              <a:rPr lang="en-US" sz="3200" dirty="0" smtClean="0">
                <a:latin typeface="+mj-lt"/>
              </a:rPr>
            </a:br>
            <a:r>
              <a:rPr lang="en-US" sz="3200" dirty="0" smtClean="0">
                <a:latin typeface="+mj-lt"/>
              </a:rPr>
              <a:t>450 </a:t>
            </a:r>
            <a:r>
              <a:rPr lang="en-US" sz="3200" dirty="0">
                <a:latin typeface="+mj-lt"/>
              </a:rPr>
              <a:t>million </a:t>
            </a:r>
            <a:r>
              <a:rPr lang="en-US" sz="3200" dirty="0" smtClean="0">
                <a:latin typeface="+mj-lt"/>
              </a:rPr>
              <a:t>words</a:t>
            </a:r>
          </a:p>
          <a:p>
            <a:endParaRPr lang="ru-RU" sz="3200" dirty="0">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CA" b="1" dirty="0" smtClean="0"/>
              <a:t>Web as Corpus</a:t>
            </a:r>
            <a:br>
              <a:rPr lang="en-CA" b="1" dirty="0" smtClean="0"/>
            </a:br>
            <a:r>
              <a:rPr lang="en-US" dirty="0" err="1" smtClean="0"/>
              <a:t>Kilgarriff</a:t>
            </a:r>
            <a:r>
              <a:rPr lang="en-US" dirty="0" smtClean="0"/>
              <a:t> and </a:t>
            </a:r>
            <a:r>
              <a:rPr lang="en-US" dirty="0" err="1" smtClean="0"/>
              <a:t>Grefenstette</a:t>
            </a:r>
            <a:r>
              <a:rPr lang="en-US" dirty="0" smtClean="0"/>
              <a:t> 2003</a:t>
            </a:r>
            <a:endParaRPr lang="ru-RU" b="1" dirty="0"/>
          </a:p>
        </p:txBody>
      </p:sp>
      <p:pic>
        <p:nvPicPr>
          <p:cNvPr id="1026" name="Picture 2"/>
          <p:cNvPicPr>
            <a:picLocks noGrp="1" noChangeAspect="1" noChangeArrowheads="1"/>
          </p:cNvPicPr>
          <p:nvPr>
            <p:ph sz="quarter" idx="1"/>
          </p:nvPr>
        </p:nvPicPr>
        <p:blipFill>
          <a:blip r:embed="rId2"/>
          <a:srcRect/>
          <a:stretch>
            <a:fillRect/>
          </a:stretch>
        </p:blipFill>
        <p:spPr bwMode="auto">
          <a:xfrm>
            <a:off x="571472" y="1357298"/>
            <a:ext cx="8229600" cy="462915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sz="quarter" idx="1"/>
          </p:nvPr>
        </p:nvGraphicFramePr>
        <p:xfrm>
          <a:off x="457200" y="1219200"/>
          <a:ext cx="8229600"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Заголовок 1"/>
          <p:cNvSpPr>
            <a:spLocks noGrp="1"/>
          </p:cNvSpPr>
          <p:nvPr>
            <p:ph type="title"/>
          </p:nvPr>
        </p:nvSpPr>
        <p:spPr/>
        <p:txBody>
          <a:bodyPr>
            <a:normAutofit fontScale="90000"/>
          </a:bodyPr>
          <a:lstStyle/>
          <a:p>
            <a:pPr algn="ctr"/>
            <a:r>
              <a:rPr lang="en-CA" b="1" dirty="0" smtClean="0"/>
              <a:t>Web as Corpus</a:t>
            </a:r>
            <a:br>
              <a:rPr lang="en-CA" b="1" dirty="0" smtClean="0"/>
            </a:br>
            <a:r>
              <a:rPr lang="en-US" dirty="0" err="1" smtClean="0"/>
              <a:t>Kilgarriff</a:t>
            </a:r>
            <a:r>
              <a:rPr lang="en-US" dirty="0" smtClean="0"/>
              <a:t> and </a:t>
            </a:r>
            <a:r>
              <a:rPr lang="en-US" dirty="0" err="1" smtClean="0"/>
              <a:t>Grefenstette</a:t>
            </a:r>
            <a:r>
              <a:rPr lang="en-US" dirty="0" smtClean="0"/>
              <a:t> 2003</a:t>
            </a:r>
            <a:endParaRPr lang="ru-RU"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CA" b="1" dirty="0" smtClean="0"/>
              <a:t>The Sample Corpus Approach</a:t>
            </a:r>
            <a:endParaRPr lang="ru-RU" b="1" dirty="0"/>
          </a:p>
        </p:txBody>
      </p:sp>
      <p:sp>
        <p:nvSpPr>
          <p:cNvPr id="3" name="Содержимое 2"/>
          <p:cNvSpPr>
            <a:spLocks noGrp="1"/>
          </p:cNvSpPr>
          <p:nvPr>
            <p:ph sz="quarter" idx="1"/>
          </p:nvPr>
        </p:nvSpPr>
        <p:spPr/>
        <p:txBody>
          <a:bodyPr/>
          <a:lstStyle/>
          <a:p>
            <a:pPr algn="just"/>
            <a:r>
              <a:rPr lang="en-US" dirty="0" smtClean="0">
                <a:latin typeface="+mj-lt"/>
              </a:rPr>
              <a:t>Corpora which seek balance </a:t>
            </a:r>
            <a:r>
              <a:rPr lang="en-US" dirty="0" smtClean="0">
                <a:latin typeface="+mj-lt"/>
              </a:rPr>
              <a:t>and representativeness </a:t>
            </a:r>
            <a:r>
              <a:rPr lang="en-US" dirty="0" smtClean="0">
                <a:latin typeface="+mj-lt"/>
              </a:rPr>
              <a:t>within a given </a:t>
            </a:r>
            <a:r>
              <a:rPr lang="en-US" dirty="0" smtClean="0">
                <a:latin typeface="+mj-lt"/>
              </a:rPr>
              <a:t>sampling frame </a:t>
            </a:r>
            <a:r>
              <a:rPr lang="en-US" dirty="0" smtClean="0">
                <a:latin typeface="+mj-lt"/>
              </a:rPr>
              <a:t>are </a:t>
            </a:r>
            <a:r>
              <a:rPr lang="en-US" i="1" dirty="0" smtClean="0">
                <a:latin typeface="+mj-lt"/>
              </a:rPr>
              <a:t>snapshot corpora</a:t>
            </a:r>
            <a:r>
              <a:rPr lang="en-US" i="1" dirty="0" smtClean="0">
                <a:latin typeface="+mj-lt"/>
              </a:rPr>
              <a:t>.</a:t>
            </a:r>
          </a:p>
          <a:p>
            <a:r>
              <a:rPr lang="en-US" b="1" dirty="0" smtClean="0">
                <a:latin typeface="+mj-lt"/>
              </a:rPr>
              <a:t>Lancaster-Oslo/Bergen </a:t>
            </a:r>
            <a:r>
              <a:rPr lang="en-US" b="1" dirty="0" smtClean="0">
                <a:latin typeface="+mj-lt"/>
              </a:rPr>
              <a:t>(</a:t>
            </a:r>
            <a:r>
              <a:rPr lang="en-US" b="1" dirty="0" smtClean="0">
                <a:latin typeface="+mj-lt"/>
              </a:rPr>
              <a:t>LOB</a:t>
            </a:r>
            <a:r>
              <a:rPr lang="en-US" b="1" dirty="0" smtClean="0">
                <a:latin typeface="+mj-lt"/>
              </a:rPr>
              <a:t>) </a:t>
            </a:r>
            <a:r>
              <a:rPr lang="en-US" b="1" dirty="0" smtClean="0">
                <a:latin typeface="+mj-lt"/>
              </a:rPr>
              <a:t>corpus</a:t>
            </a:r>
          </a:p>
          <a:p>
            <a:r>
              <a:rPr lang="en-US" dirty="0" smtClean="0">
                <a:latin typeface="+mj-lt"/>
                <a:hlinkClick r:id="rId2"/>
              </a:rPr>
              <a:t>http://</a:t>
            </a:r>
            <a:r>
              <a:rPr lang="en-US" dirty="0" smtClean="0">
                <a:latin typeface="+mj-lt"/>
                <a:hlinkClick r:id="rId2"/>
              </a:rPr>
              <a:t>korpus.uib.no/icame/manuals/LOB/INDEX.HTM</a:t>
            </a:r>
            <a:r>
              <a:rPr lang="en-US" dirty="0" smtClean="0">
                <a:latin typeface="+mj-lt"/>
              </a:rPr>
              <a:t> </a:t>
            </a:r>
            <a:endParaRPr lang="ru-RU"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b="1" dirty="0" smtClean="0"/>
              <a:t>Lancaster-Oslo/Bergen (LOB) C</a:t>
            </a:r>
            <a:r>
              <a:rPr lang="en-US" b="1" dirty="0" smtClean="0"/>
              <a:t>orpus</a:t>
            </a:r>
            <a:endParaRPr lang="ru-RU" dirty="0"/>
          </a:p>
        </p:txBody>
      </p:sp>
      <p:pic>
        <p:nvPicPr>
          <p:cNvPr id="2050" name="Picture 2"/>
          <p:cNvPicPr>
            <a:picLocks noGrp="1" noChangeAspect="1" noChangeArrowheads="1"/>
          </p:cNvPicPr>
          <p:nvPr>
            <p:ph sz="quarter" idx="1"/>
          </p:nvPr>
        </p:nvPicPr>
        <p:blipFill>
          <a:blip r:embed="rId2"/>
          <a:srcRect/>
          <a:stretch>
            <a:fillRect/>
          </a:stretch>
        </p:blipFill>
        <p:spPr bwMode="auto">
          <a:xfrm>
            <a:off x="1714480" y="1428736"/>
            <a:ext cx="6257949" cy="4876529"/>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b="1" dirty="0" smtClean="0"/>
              <a:t>Annotated </a:t>
            </a:r>
            <a:r>
              <a:rPr lang="en-US" b="1" dirty="0" err="1" smtClean="0"/>
              <a:t>vs</a:t>
            </a:r>
            <a:r>
              <a:rPr lang="en-US" b="1" dirty="0" smtClean="0"/>
              <a:t> </a:t>
            </a:r>
            <a:r>
              <a:rPr lang="en-US" b="1" dirty="0" err="1" smtClean="0"/>
              <a:t>Unannotated</a:t>
            </a:r>
            <a:r>
              <a:rPr lang="en-US" b="1" dirty="0" smtClean="0"/>
              <a:t> Corpora</a:t>
            </a:r>
            <a:endParaRPr lang="ru-RU" dirty="0"/>
          </a:p>
        </p:txBody>
      </p:sp>
      <p:sp>
        <p:nvSpPr>
          <p:cNvPr id="3" name="Содержимое 2"/>
          <p:cNvSpPr>
            <a:spLocks noGrp="1"/>
          </p:cNvSpPr>
          <p:nvPr>
            <p:ph sz="quarter" idx="1"/>
          </p:nvPr>
        </p:nvSpPr>
        <p:spPr/>
        <p:txBody>
          <a:bodyPr/>
          <a:lstStyle/>
          <a:p>
            <a:r>
              <a:rPr lang="en-US" dirty="0" smtClean="0">
                <a:hlinkClick r:id="rId2"/>
              </a:rPr>
              <a:t>https://</a:t>
            </a:r>
            <a:r>
              <a:rPr lang="en-US" dirty="0" smtClean="0">
                <a:hlinkClick r:id="rId2"/>
              </a:rPr>
              <a:t>varieng.helsinki.fi/CoRD/corpora/index.html</a:t>
            </a:r>
            <a:r>
              <a:rPr lang="en-US" dirty="0" smtClean="0"/>
              <a:t> </a:t>
            </a:r>
          </a:p>
          <a:p>
            <a:endParaRPr lang="ru-RU" dirty="0"/>
          </a:p>
        </p:txBody>
      </p:sp>
      <p:graphicFrame>
        <p:nvGraphicFramePr>
          <p:cNvPr id="4" name="Схема 3"/>
          <p:cNvGraphicFramePr/>
          <p:nvPr/>
        </p:nvGraphicFramePr>
        <p:xfrm>
          <a:off x="571472" y="1714488"/>
          <a:ext cx="8286808" cy="45720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ачальная">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Начальная">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134</TotalTime>
  <Words>613</Words>
  <Application>Microsoft Office PowerPoint</Application>
  <PresentationFormat>Экран (4:3)</PresentationFormat>
  <Paragraphs>52</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Начальная</vt:lpstr>
      <vt:lpstr>Corpus Linguistics Basic notions</vt:lpstr>
      <vt:lpstr>Corpus-Based vs Corpus-Driven Linguistics</vt:lpstr>
      <vt:lpstr>Data Collection Regimes</vt:lpstr>
      <vt:lpstr>The Monitor Corpus Approach The Bank of English (BoE)</vt:lpstr>
      <vt:lpstr>Web as Corpus Kilgarriff and Grefenstette 2003</vt:lpstr>
      <vt:lpstr>Web as Corpus Kilgarriff and Grefenstette 2003</vt:lpstr>
      <vt:lpstr>The Sample Corpus Approach</vt:lpstr>
      <vt:lpstr>Lancaster-Oslo/Bergen (LOB) Corpus</vt:lpstr>
      <vt:lpstr>Annotated vs Unannotated Corpora</vt:lpstr>
      <vt:lpstr>Analytically or Linguistically Annotated</vt:lpstr>
      <vt:lpstr>Linguistic Annotation Approaches</vt:lpstr>
      <vt:lpstr>Annotation</vt:lpstr>
      <vt:lpstr>Key Advantages  (Biber et al. 1998: 256)</vt:lpstr>
      <vt:lpstr>Key Disadvantages  (Biber et al. 1998: 256)</vt:lpstr>
      <vt:lpstr>Key Disadvantages  (Biber et al. 1998: 256)</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Corpus Linguistics Basic notions</dc:title>
  <dc:creator>HP</dc:creator>
  <cp:lastModifiedBy>HP</cp:lastModifiedBy>
  <cp:revision>26</cp:revision>
  <dcterms:created xsi:type="dcterms:W3CDTF">2021-11-07T16:41:11Z</dcterms:created>
  <dcterms:modified xsi:type="dcterms:W3CDTF">2021-11-07T18:56:01Z</dcterms:modified>
</cp:coreProperties>
</file>