
<file path=[Content_Types].xml><?xml version="1.0" encoding="utf-8"?>
<Types xmlns="http://schemas.openxmlformats.org/package/2006/content-types">
  <Default Extension="emf" ContentType="image/x-emf"/>
  <Default Extension="glb" ContentType="model/gltf.binary"/>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comments/comment1.xml" ContentType="application/vnd.openxmlformats-officedocument.presentationml.comment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2" r:id="rId1"/>
  </p:sldMasterIdLst>
  <p:sldIdLst>
    <p:sldId id="259" r:id="rId2"/>
    <p:sldId id="261" r:id="rId3"/>
    <p:sldId id="271" r:id="rId4"/>
    <p:sldId id="272" r:id="rId5"/>
    <p:sldId id="278" r:id="rId6"/>
    <p:sldId id="283" r:id="rId7"/>
    <p:sldId id="284" r:id="rId8"/>
    <p:sldId id="285" r:id="rId9"/>
    <p:sldId id="286" r:id="rId10"/>
    <p:sldId id="279" r:id="rId11"/>
    <p:sldId id="280" r:id="rId12"/>
    <p:sldId id="281" r:id="rId13"/>
    <p:sldId id="273" r:id="rId14"/>
    <p:sldId id="269" r:id="rId15"/>
    <p:sldId id="266" r:id="rId16"/>
    <p:sldId id="270" r:id="rId17"/>
    <p:sldId id="265" r:id="rId18"/>
    <p:sldId id="260" r:id="rId19"/>
    <p:sldId id="262" r:id="rId20"/>
    <p:sldId id="274" r:id="rId21"/>
    <p:sldId id="276" r:id="rId22"/>
    <p:sldId id="277" r:id="rId23"/>
    <p:sldId id="275" r:id="rId24"/>
    <p:sldId id="263" r:id="rId25"/>
    <p:sldId id="264" r:id="rId2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uslana Kolodnytska" initials="RK" lastIdx="1" clrIdx="0">
    <p:extLst>
      <p:ext uri="{19B8F6BF-5375-455C-9EA6-DF929625EA0E}">
        <p15:presenceInfo xmlns:p15="http://schemas.microsoft.com/office/powerpoint/2012/main" userId="254992272a748a1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6" d="100"/>
          <a:sy n="86" d="100"/>
        </p:scale>
        <p:origin x="562"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commentAuthors" Target="commentAuthors.xml"/><Relationship Id="rId30" Type="http://schemas.openxmlformats.org/officeDocument/2006/relationships/theme" Target="theme/theme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4-02-07T14:44:58.601" idx="1">
    <p:pos x="10" y="10"/>
    <p:text/>
    <p:extLst>
      <p:ext uri="{C676402C-5697-4E1C-873F-D02D1690AC5C}">
        <p15:threadingInfo xmlns:p15="http://schemas.microsoft.com/office/powerpoint/2012/main" timeZoneBias="0"/>
      </p:ext>
    </p:extLst>
  </p:cm>
</p: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BB49EBA-2B3E-4417-A760-A00E66FEBD85}" type="doc">
      <dgm:prSet loTypeId="urn:microsoft.com/office/officeart/2005/8/layout/pyramid4" loCatId="relationship" qsTypeId="urn:microsoft.com/office/officeart/2005/8/quickstyle/simple1" qsCatId="simple" csTypeId="urn:microsoft.com/office/officeart/2005/8/colors/accent1_2" csCatId="accent1" phldr="1"/>
      <dgm:spPr/>
      <dgm:t>
        <a:bodyPr/>
        <a:lstStyle/>
        <a:p>
          <a:endParaRPr lang="en-GB"/>
        </a:p>
      </dgm:t>
    </dgm:pt>
    <dgm:pt modelId="{F7060CD8-477B-49A3-B11A-4DF146A476CF}">
      <dgm:prSet phldrT="[Text]"/>
      <dgm:spPr>
        <a:solidFill>
          <a:schemeClr val="accent3">
            <a:lumMod val="75000"/>
          </a:schemeClr>
        </a:solidFill>
      </dgm:spPr>
      <dgm:t>
        <a:bodyPr/>
        <a:lstStyle/>
        <a:p>
          <a:r>
            <a:rPr lang="uk-UA" dirty="0"/>
            <a:t>Викопні палива </a:t>
          </a:r>
          <a:r>
            <a:rPr lang="en-GB" dirty="0"/>
            <a:t> </a:t>
          </a:r>
        </a:p>
      </dgm:t>
    </dgm:pt>
    <dgm:pt modelId="{D1646F53-6A27-44B6-B490-7CCD1B24A7F0}" type="parTrans" cxnId="{BE30F2A7-285A-4DE4-B054-8A52D2087B0C}">
      <dgm:prSet/>
      <dgm:spPr/>
      <dgm:t>
        <a:bodyPr/>
        <a:lstStyle/>
        <a:p>
          <a:endParaRPr lang="en-GB"/>
        </a:p>
      </dgm:t>
    </dgm:pt>
    <dgm:pt modelId="{F2EDD043-B1D4-4161-BF44-E98A2380FB03}" type="sibTrans" cxnId="{BE30F2A7-285A-4DE4-B054-8A52D2087B0C}">
      <dgm:prSet/>
      <dgm:spPr/>
      <dgm:t>
        <a:bodyPr/>
        <a:lstStyle/>
        <a:p>
          <a:endParaRPr lang="en-GB"/>
        </a:p>
      </dgm:t>
    </dgm:pt>
    <dgm:pt modelId="{D7B4F834-BA20-491D-AE8B-174F861810F7}">
      <dgm:prSet phldrT="[Text]"/>
      <dgm:spPr/>
      <dgm:t>
        <a:bodyPr/>
        <a:lstStyle/>
        <a:p>
          <a:r>
            <a:rPr lang="uk-UA" dirty="0"/>
            <a:t>Біопаливо </a:t>
          </a:r>
          <a:endParaRPr lang="en-GB" dirty="0"/>
        </a:p>
      </dgm:t>
    </dgm:pt>
    <dgm:pt modelId="{7F72D617-999E-467E-B927-62A10C763DEE}" type="parTrans" cxnId="{36B3010C-57AE-4639-A2F3-45F238158D5A}">
      <dgm:prSet/>
      <dgm:spPr/>
      <dgm:t>
        <a:bodyPr/>
        <a:lstStyle/>
        <a:p>
          <a:endParaRPr lang="en-GB"/>
        </a:p>
      </dgm:t>
    </dgm:pt>
    <dgm:pt modelId="{6B2DAD83-7345-442C-9EE2-C2D185C4784C}" type="sibTrans" cxnId="{36B3010C-57AE-4639-A2F3-45F238158D5A}">
      <dgm:prSet/>
      <dgm:spPr/>
      <dgm:t>
        <a:bodyPr/>
        <a:lstStyle/>
        <a:p>
          <a:endParaRPr lang="en-GB"/>
        </a:p>
      </dgm:t>
    </dgm:pt>
    <dgm:pt modelId="{5596A007-7810-4C25-B666-EB8B078D6714}">
      <dgm:prSet phldrT="[Text]"/>
      <dgm:spPr/>
      <dgm:t>
        <a:bodyPr/>
        <a:lstStyle/>
        <a:p>
          <a:r>
            <a:rPr lang="uk-UA" dirty="0"/>
            <a:t>Паливо</a:t>
          </a:r>
        </a:p>
        <a:p>
          <a:r>
            <a:rPr lang="uk-UA" dirty="0"/>
            <a:t>(</a:t>
          </a:r>
          <a:r>
            <a:rPr lang="en-GB" dirty="0"/>
            <a:t>Fuel </a:t>
          </a:r>
          <a:r>
            <a:rPr lang="uk-UA" dirty="0"/>
            <a:t>) </a:t>
          </a:r>
          <a:endParaRPr lang="en-GB" dirty="0"/>
        </a:p>
      </dgm:t>
    </dgm:pt>
    <dgm:pt modelId="{893802C5-13C3-488A-A777-A78E829A00B0}" type="parTrans" cxnId="{101E0094-7356-4207-9952-A86088F6276A}">
      <dgm:prSet/>
      <dgm:spPr/>
      <dgm:t>
        <a:bodyPr/>
        <a:lstStyle/>
        <a:p>
          <a:endParaRPr lang="en-GB"/>
        </a:p>
      </dgm:t>
    </dgm:pt>
    <dgm:pt modelId="{222BE692-9E22-4EF6-9566-9203DCDFCC3C}" type="sibTrans" cxnId="{101E0094-7356-4207-9952-A86088F6276A}">
      <dgm:prSet/>
      <dgm:spPr/>
      <dgm:t>
        <a:bodyPr/>
        <a:lstStyle/>
        <a:p>
          <a:endParaRPr lang="en-GB"/>
        </a:p>
      </dgm:t>
    </dgm:pt>
    <dgm:pt modelId="{037C288F-18E9-47E5-8817-69EF79958C6A}">
      <dgm:prSet phldrT="[Text]"/>
      <dgm:spPr/>
      <dgm:t>
        <a:bodyPr/>
        <a:lstStyle/>
        <a:p>
          <a:r>
            <a:rPr lang="uk-UA" dirty="0"/>
            <a:t>Біогаз </a:t>
          </a:r>
          <a:endParaRPr lang="en-GB" dirty="0"/>
        </a:p>
      </dgm:t>
    </dgm:pt>
    <dgm:pt modelId="{047F64F5-273C-4CF8-A809-E7E34F36BF1D}" type="parTrans" cxnId="{C7265DC8-97EC-429E-992D-610CD223EC45}">
      <dgm:prSet/>
      <dgm:spPr/>
      <dgm:t>
        <a:bodyPr/>
        <a:lstStyle/>
        <a:p>
          <a:endParaRPr lang="en-GB"/>
        </a:p>
      </dgm:t>
    </dgm:pt>
    <dgm:pt modelId="{9E648ADF-BC10-4785-83D2-A094072133D8}" type="sibTrans" cxnId="{C7265DC8-97EC-429E-992D-610CD223EC45}">
      <dgm:prSet/>
      <dgm:spPr/>
      <dgm:t>
        <a:bodyPr/>
        <a:lstStyle/>
        <a:p>
          <a:endParaRPr lang="en-GB"/>
        </a:p>
      </dgm:t>
    </dgm:pt>
    <dgm:pt modelId="{BA914E69-53BD-406F-AF59-86AC65A14000}" type="pres">
      <dgm:prSet presAssocID="{BBB49EBA-2B3E-4417-A760-A00E66FEBD85}" presName="compositeShape" presStyleCnt="0">
        <dgm:presLayoutVars>
          <dgm:chMax val="9"/>
          <dgm:dir/>
          <dgm:resizeHandles val="exact"/>
        </dgm:presLayoutVars>
      </dgm:prSet>
      <dgm:spPr/>
    </dgm:pt>
    <dgm:pt modelId="{C543845A-EDC9-480D-9CD8-24A3E5A1FB87}" type="pres">
      <dgm:prSet presAssocID="{BBB49EBA-2B3E-4417-A760-A00E66FEBD85}" presName="triangle1" presStyleLbl="node1" presStyleIdx="0" presStyleCnt="4">
        <dgm:presLayoutVars>
          <dgm:bulletEnabled val="1"/>
        </dgm:presLayoutVars>
      </dgm:prSet>
      <dgm:spPr/>
    </dgm:pt>
    <dgm:pt modelId="{E55AD9C2-FE39-452F-9F2A-7C043577852B}" type="pres">
      <dgm:prSet presAssocID="{BBB49EBA-2B3E-4417-A760-A00E66FEBD85}" presName="triangle2" presStyleLbl="node1" presStyleIdx="1" presStyleCnt="4">
        <dgm:presLayoutVars>
          <dgm:bulletEnabled val="1"/>
        </dgm:presLayoutVars>
      </dgm:prSet>
      <dgm:spPr/>
    </dgm:pt>
    <dgm:pt modelId="{7952F398-D4AF-4942-92D3-96DE0215EF8F}" type="pres">
      <dgm:prSet presAssocID="{BBB49EBA-2B3E-4417-A760-A00E66FEBD85}" presName="triangle3" presStyleLbl="node1" presStyleIdx="2" presStyleCnt="4">
        <dgm:presLayoutVars>
          <dgm:bulletEnabled val="1"/>
        </dgm:presLayoutVars>
      </dgm:prSet>
      <dgm:spPr/>
    </dgm:pt>
    <dgm:pt modelId="{8B1B274E-D2E5-4A28-A860-6FC7373343FD}" type="pres">
      <dgm:prSet presAssocID="{BBB49EBA-2B3E-4417-A760-A00E66FEBD85}" presName="triangle4" presStyleLbl="node1" presStyleIdx="3" presStyleCnt="4">
        <dgm:presLayoutVars>
          <dgm:bulletEnabled val="1"/>
        </dgm:presLayoutVars>
      </dgm:prSet>
      <dgm:spPr/>
    </dgm:pt>
  </dgm:ptLst>
  <dgm:cxnLst>
    <dgm:cxn modelId="{F99D4C00-86B1-4196-AC7F-83A927DDA252}" type="presOf" srcId="{037C288F-18E9-47E5-8817-69EF79958C6A}" destId="{8B1B274E-D2E5-4A28-A860-6FC7373343FD}" srcOrd="0" destOrd="0" presId="urn:microsoft.com/office/officeart/2005/8/layout/pyramid4"/>
    <dgm:cxn modelId="{36B3010C-57AE-4639-A2F3-45F238158D5A}" srcId="{BBB49EBA-2B3E-4417-A760-A00E66FEBD85}" destId="{D7B4F834-BA20-491D-AE8B-174F861810F7}" srcOrd="1" destOrd="0" parTransId="{7F72D617-999E-467E-B927-62A10C763DEE}" sibTransId="{6B2DAD83-7345-442C-9EE2-C2D185C4784C}"/>
    <dgm:cxn modelId="{5CFABD1A-5B4D-4456-93D5-873FD8FCA28A}" type="presOf" srcId="{5596A007-7810-4C25-B666-EB8B078D6714}" destId="{7952F398-D4AF-4942-92D3-96DE0215EF8F}" srcOrd="0" destOrd="0" presId="urn:microsoft.com/office/officeart/2005/8/layout/pyramid4"/>
    <dgm:cxn modelId="{E13B6171-59AC-4F45-9109-FA7C689363F2}" type="presOf" srcId="{D7B4F834-BA20-491D-AE8B-174F861810F7}" destId="{E55AD9C2-FE39-452F-9F2A-7C043577852B}" srcOrd="0" destOrd="0" presId="urn:microsoft.com/office/officeart/2005/8/layout/pyramid4"/>
    <dgm:cxn modelId="{95B06459-FA34-42CA-A597-90CFF998ECA8}" type="presOf" srcId="{F7060CD8-477B-49A3-B11A-4DF146A476CF}" destId="{C543845A-EDC9-480D-9CD8-24A3E5A1FB87}" srcOrd="0" destOrd="0" presId="urn:microsoft.com/office/officeart/2005/8/layout/pyramid4"/>
    <dgm:cxn modelId="{101E0094-7356-4207-9952-A86088F6276A}" srcId="{BBB49EBA-2B3E-4417-A760-A00E66FEBD85}" destId="{5596A007-7810-4C25-B666-EB8B078D6714}" srcOrd="2" destOrd="0" parTransId="{893802C5-13C3-488A-A777-A78E829A00B0}" sibTransId="{222BE692-9E22-4EF6-9566-9203DCDFCC3C}"/>
    <dgm:cxn modelId="{BE30F2A7-285A-4DE4-B054-8A52D2087B0C}" srcId="{BBB49EBA-2B3E-4417-A760-A00E66FEBD85}" destId="{F7060CD8-477B-49A3-B11A-4DF146A476CF}" srcOrd="0" destOrd="0" parTransId="{D1646F53-6A27-44B6-B490-7CCD1B24A7F0}" sibTransId="{F2EDD043-B1D4-4161-BF44-E98A2380FB03}"/>
    <dgm:cxn modelId="{C7265DC8-97EC-429E-992D-610CD223EC45}" srcId="{BBB49EBA-2B3E-4417-A760-A00E66FEBD85}" destId="{037C288F-18E9-47E5-8817-69EF79958C6A}" srcOrd="3" destOrd="0" parTransId="{047F64F5-273C-4CF8-A809-E7E34F36BF1D}" sibTransId="{9E648ADF-BC10-4785-83D2-A094072133D8}"/>
    <dgm:cxn modelId="{C2B70AF0-330C-4E9B-A3EB-FF5956020EDF}" type="presOf" srcId="{BBB49EBA-2B3E-4417-A760-A00E66FEBD85}" destId="{BA914E69-53BD-406F-AF59-86AC65A14000}" srcOrd="0" destOrd="0" presId="urn:microsoft.com/office/officeart/2005/8/layout/pyramid4"/>
    <dgm:cxn modelId="{9E87A318-5EC8-44C8-A13D-D6E3AC91B2E6}" type="presParOf" srcId="{BA914E69-53BD-406F-AF59-86AC65A14000}" destId="{C543845A-EDC9-480D-9CD8-24A3E5A1FB87}" srcOrd="0" destOrd="0" presId="urn:microsoft.com/office/officeart/2005/8/layout/pyramid4"/>
    <dgm:cxn modelId="{28202739-9152-4C21-86A9-B0AE353C9B9D}" type="presParOf" srcId="{BA914E69-53BD-406F-AF59-86AC65A14000}" destId="{E55AD9C2-FE39-452F-9F2A-7C043577852B}" srcOrd="1" destOrd="0" presId="urn:microsoft.com/office/officeart/2005/8/layout/pyramid4"/>
    <dgm:cxn modelId="{30F5D52E-5AA1-4F6A-A307-CDFF6002D863}" type="presParOf" srcId="{BA914E69-53BD-406F-AF59-86AC65A14000}" destId="{7952F398-D4AF-4942-92D3-96DE0215EF8F}" srcOrd="2" destOrd="0" presId="urn:microsoft.com/office/officeart/2005/8/layout/pyramid4"/>
    <dgm:cxn modelId="{1D4D61FD-C579-4314-899E-D105CF93A8D4}" type="presParOf" srcId="{BA914E69-53BD-406F-AF59-86AC65A14000}" destId="{8B1B274E-D2E5-4A28-A860-6FC7373343FD}" srcOrd="3" destOrd="0" presId="urn:microsoft.com/office/officeart/2005/8/layout/pyramid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F234C3B-D2A1-454F-BB77-5E92ECF00C64}"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GB"/>
        </a:p>
      </dgm:t>
    </dgm:pt>
    <dgm:pt modelId="{B4EF0788-D4A0-4465-A85D-ECD91390BDDD}">
      <dgm:prSet phldrT="[Text]"/>
      <dgm:spPr>
        <a:solidFill>
          <a:schemeClr val="accent3">
            <a:lumMod val="75000"/>
          </a:schemeClr>
        </a:solidFill>
      </dgm:spPr>
      <dgm:t>
        <a:bodyPr/>
        <a:lstStyle/>
        <a:p>
          <a:r>
            <a:rPr lang="uk-UA" dirty="0"/>
            <a:t>Автомобілі з ДВЗ на викопному паливі  </a:t>
          </a:r>
          <a:endParaRPr lang="en-GB" dirty="0"/>
        </a:p>
      </dgm:t>
    </dgm:pt>
    <dgm:pt modelId="{23DBA9CD-1C73-4C5A-A34B-C11BD55AAC5F}" type="parTrans" cxnId="{199FBA9B-5BBE-4BEA-AB34-C1E673D4A116}">
      <dgm:prSet/>
      <dgm:spPr/>
      <dgm:t>
        <a:bodyPr/>
        <a:lstStyle/>
        <a:p>
          <a:endParaRPr lang="en-GB"/>
        </a:p>
      </dgm:t>
    </dgm:pt>
    <dgm:pt modelId="{298DBE24-237A-4392-BF48-3FFAFA4FC4A3}" type="sibTrans" cxnId="{199FBA9B-5BBE-4BEA-AB34-C1E673D4A116}">
      <dgm:prSet/>
      <dgm:spPr/>
      <dgm:t>
        <a:bodyPr/>
        <a:lstStyle/>
        <a:p>
          <a:endParaRPr lang="en-GB"/>
        </a:p>
      </dgm:t>
    </dgm:pt>
    <dgm:pt modelId="{6057756E-DA4D-4E98-86C2-BEA0FE078829}">
      <dgm:prSet phldrT="[Text]"/>
      <dgm:spPr/>
      <dgm:t>
        <a:bodyPr/>
        <a:lstStyle/>
        <a:p>
          <a:r>
            <a:rPr lang="uk-UA" dirty="0"/>
            <a:t>Гібридні автомобілі , автомобілі з ДВЗ на біопаливі і біогазі </a:t>
          </a:r>
          <a:endParaRPr lang="en-GB" dirty="0"/>
        </a:p>
      </dgm:t>
    </dgm:pt>
    <dgm:pt modelId="{0766E758-663A-4CDD-A546-704E029E32B1}" type="parTrans" cxnId="{83DACBD6-72DC-453D-9777-2733A9932D1C}">
      <dgm:prSet/>
      <dgm:spPr/>
      <dgm:t>
        <a:bodyPr/>
        <a:lstStyle/>
        <a:p>
          <a:endParaRPr lang="en-GB"/>
        </a:p>
      </dgm:t>
    </dgm:pt>
    <dgm:pt modelId="{F1D32A80-BDBF-412B-9A18-52CB2069F394}" type="sibTrans" cxnId="{83DACBD6-72DC-453D-9777-2733A9932D1C}">
      <dgm:prSet/>
      <dgm:spPr/>
      <dgm:t>
        <a:bodyPr/>
        <a:lstStyle/>
        <a:p>
          <a:endParaRPr lang="en-GB"/>
        </a:p>
      </dgm:t>
    </dgm:pt>
    <dgm:pt modelId="{D9B809D9-1B1B-470E-9C1B-FC5AACB69571}">
      <dgm:prSet phldrT="[Text]"/>
      <dgm:spPr/>
      <dgm:t>
        <a:bodyPr/>
        <a:lstStyle/>
        <a:p>
          <a:r>
            <a:rPr lang="uk-UA" dirty="0"/>
            <a:t>Автомобілі з паливними комірками </a:t>
          </a:r>
          <a:endParaRPr lang="en-GB" dirty="0"/>
        </a:p>
      </dgm:t>
    </dgm:pt>
    <dgm:pt modelId="{DBE709C9-8F8C-4D8C-A3C8-4FB4B4936A48}" type="parTrans" cxnId="{DDB8E581-2EF8-481B-8150-140F832F2EF5}">
      <dgm:prSet/>
      <dgm:spPr/>
      <dgm:t>
        <a:bodyPr/>
        <a:lstStyle/>
        <a:p>
          <a:endParaRPr lang="en-GB"/>
        </a:p>
      </dgm:t>
    </dgm:pt>
    <dgm:pt modelId="{1BCBB743-1848-4AE2-AFBE-BF8380B52D9F}" type="sibTrans" cxnId="{DDB8E581-2EF8-481B-8150-140F832F2EF5}">
      <dgm:prSet/>
      <dgm:spPr/>
      <dgm:t>
        <a:bodyPr/>
        <a:lstStyle/>
        <a:p>
          <a:endParaRPr lang="en-GB"/>
        </a:p>
      </dgm:t>
    </dgm:pt>
    <dgm:pt modelId="{E7DE94EC-B58F-456D-9D4F-4716A9C0296A}" type="pres">
      <dgm:prSet presAssocID="{AF234C3B-D2A1-454F-BB77-5E92ECF00C64}" presName="linear" presStyleCnt="0">
        <dgm:presLayoutVars>
          <dgm:dir/>
          <dgm:animLvl val="lvl"/>
          <dgm:resizeHandles val="exact"/>
        </dgm:presLayoutVars>
      </dgm:prSet>
      <dgm:spPr/>
    </dgm:pt>
    <dgm:pt modelId="{7EA1C452-A257-435B-B799-25B711100309}" type="pres">
      <dgm:prSet presAssocID="{B4EF0788-D4A0-4465-A85D-ECD91390BDDD}" presName="parentLin" presStyleCnt="0"/>
      <dgm:spPr/>
    </dgm:pt>
    <dgm:pt modelId="{9B4D98CF-100E-422C-8836-8652830728B3}" type="pres">
      <dgm:prSet presAssocID="{B4EF0788-D4A0-4465-A85D-ECD91390BDDD}" presName="parentLeftMargin" presStyleLbl="node1" presStyleIdx="0" presStyleCnt="3"/>
      <dgm:spPr/>
    </dgm:pt>
    <dgm:pt modelId="{F959DEFF-EF67-4B6E-A22D-BDCC0C353E1D}" type="pres">
      <dgm:prSet presAssocID="{B4EF0788-D4A0-4465-A85D-ECD91390BDDD}" presName="parentText" presStyleLbl="node1" presStyleIdx="0" presStyleCnt="3" custScaleX="141066" custLinFactNeighborX="-12181" custLinFactNeighborY="11640">
        <dgm:presLayoutVars>
          <dgm:chMax val="0"/>
          <dgm:bulletEnabled val="1"/>
        </dgm:presLayoutVars>
      </dgm:prSet>
      <dgm:spPr/>
    </dgm:pt>
    <dgm:pt modelId="{CA7A1309-FBF1-4589-A37E-7BD92B2D1C24}" type="pres">
      <dgm:prSet presAssocID="{B4EF0788-D4A0-4465-A85D-ECD91390BDDD}" presName="negativeSpace" presStyleCnt="0"/>
      <dgm:spPr/>
    </dgm:pt>
    <dgm:pt modelId="{5A7E26C6-AA5B-4321-AC50-A16173649BC5}" type="pres">
      <dgm:prSet presAssocID="{B4EF0788-D4A0-4465-A85D-ECD91390BDDD}" presName="childText" presStyleLbl="conFgAcc1" presStyleIdx="0" presStyleCnt="3">
        <dgm:presLayoutVars>
          <dgm:bulletEnabled val="1"/>
        </dgm:presLayoutVars>
      </dgm:prSet>
      <dgm:spPr/>
    </dgm:pt>
    <dgm:pt modelId="{D99D7524-F1EF-436C-B1DA-14921F2CC7FB}" type="pres">
      <dgm:prSet presAssocID="{298DBE24-237A-4392-BF48-3FFAFA4FC4A3}" presName="spaceBetweenRectangles" presStyleCnt="0"/>
      <dgm:spPr/>
    </dgm:pt>
    <dgm:pt modelId="{B6A1D4A4-B33F-4FC5-B6DA-D724215FED42}" type="pres">
      <dgm:prSet presAssocID="{6057756E-DA4D-4E98-86C2-BEA0FE078829}" presName="parentLin" presStyleCnt="0"/>
      <dgm:spPr/>
    </dgm:pt>
    <dgm:pt modelId="{FDDE8A60-819F-4E5C-9B7E-765DCDC0CA54}" type="pres">
      <dgm:prSet presAssocID="{6057756E-DA4D-4E98-86C2-BEA0FE078829}" presName="parentLeftMargin" presStyleLbl="node1" presStyleIdx="0" presStyleCnt="3"/>
      <dgm:spPr/>
    </dgm:pt>
    <dgm:pt modelId="{AF4256C5-C8C9-453B-807F-878980E64BD0}" type="pres">
      <dgm:prSet presAssocID="{6057756E-DA4D-4E98-86C2-BEA0FE078829}" presName="parentText" presStyleLbl="node1" presStyleIdx="1" presStyleCnt="3" custScaleX="142857">
        <dgm:presLayoutVars>
          <dgm:chMax val="0"/>
          <dgm:bulletEnabled val="1"/>
        </dgm:presLayoutVars>
      </dgm:prSet>
      <dgm:spPr/>
    </dgm:pt>
    <dgm:pt modelId="{A8F6B1F2-A9AC-4C9D-8030-F3B94ADC06A1}" type="pres">
      <dgm:prSet presAssocID="{6057756E-DA4D-4E98-86C2-BEA0FE078829}" presName="negativeSpace" presStyleCnt="0"/>
      <dgm:spPr/>
    </dgm:pt>
    <dgm:pt modelId="{49C856A1-C66F-4D5E-97F2-9A9229B189CC}" type="pres">
      <dgm:prSet presAssocID="{6057756E-DA4D-4E98-86C2-BEA0FE078829}" presName="childText" presStyleLbl="conFgAcc1" presStyleIdx="1" presStyleCnt="3">
        <dgm:presLayoutVars>
          <dgm:bulletEnabled val="1"/>
        </dgm:presLayoutVars>
      </dgm:prSet>
      <dgm:spPr/>
    </dgm:pt>
    <dgm:pt modelId="{9462CE9E-B192-464E-A326-8FC192D61814}" type="pres">
      <dgm:prSet presAssocID="{F1D32A80-BDBF-412B-9A18-52CB2069F394}" presName="spaceBetweenRectangles" presStyleCnt="0"/>
      <dgm:spPr/>
    </dgm:pt>
    <dgm:pt modelId="{303344C7-9A29-428B-8197-69643CF44E9F}" type="pres">
      <dgm:prSet presAssocID="{D9B809D9-1B1B-470E-9C1B-FC5AACB69571}" presName="parentLin" presStyleCnt="0"/>
      <dgm:spPr/>
    </dgm:pt>
    <dgm:pt modelId="{F4E342AF-5D30-4555-B441-B6569C0AEF77}" type="pres">
      <dgm:prSet presAssocID="{D9B809D9-1B1B-470E-9C1B-FC5AACB69571}" presName="parentLeftMargin" presStyleLbl="node1" presStyleIdx="1" presStyleCnt="3"/>
      <dgm:spPr/>
    </dgm:pt>
    <dgm:pt modelId="{4C8672F2-FAF8-4923-8F14-EE6E4DDDD445}" type="pres">
      <dgm:prSet presAssocID="{D9B809D9-1B1B-470E-9C1B-FC5AACB69571}" presName="parentText" presStyleLbl="node1" presStyleIdx="2" presStyleCnt="3" custScaleX="142857">
        <dgm:presLayoutVars>
          <dgm:chMax val="0"/>
          <dgm:bulletEnabled val="1"/>
        </dgm:presLayoutVars>
      </dgm:prSet>
      <dgm:spPr/>
    </dgm:pt>
    <dgm:pt modelId="{C1B97F45-DF0E-4039-8ADC-621B1908846C}" type="pres">
      <dgm:prSet presAssocID="{D9B809D9-1B1B-470E-9C1B-FC5AACB69571}" presName="negativeSpace" presStyleCnt="0"/>
      <dgm:spPr/>
    </dgm:pt>
    <dgm:pt modelId="{BF8EDD3A-2A8D-4BC9-998C-4F0BF78B2A1F}" type="pres">
      <dgm:prSet presAssocID="{D9B809D9-1B1B-470E-9C1B-FC5AACB69571}" presName="childText" presStyleLbl="conFgAcc1" presStyleIdx="2" presStyleCnt="3">
        <dgm:presLayoutVars>
          <dgm:bulletEnabled val="1"/>
        </dgm:presLayoutVars>
      </dgm:prSet>
      <dgm:spPr/>
    </dgm:pt>
  </dgm:ptLst>
  <dgm:cxnLst>
    <dgm:cxn modelId="{3BB4EF1A-4FD5-49E4-8086-81B0B603210A}" type="presOf" srcId="{B4EF0788-D4A0-4465-A85D-ECD91390BDDD}" destId="{F959DEFF-EF67-4B6E-A22D-BDCC0C353E1D}" srcOrd="1" destOrd="0" presId="urn:microsoft.com/office/officeart/2005/8/layout/list1"/>
    <dgm:cxn modelId="{7B8BA636-8FCF-4E3F-8960-971AEE224301}" type="presOf" srcId="{6057756E-DA4D-4E98-86C2-BEA0FE078829}" destId="{AF4256C5-C8C9-453B-807F-878980E64BD0}" srcOrd="1" destOrd="0" presId="urn:microsoft.com/office/officeart/2005/8/layout/list1"/>
    <dgm:cxn modelId="{355D4163-377D-410C-A55E-98D1F8CB9FB3}" type="presOf" srcId="{D9B809D9-1B1B-470E-9C1B-FC5AACB69571}" destId="{F4E342AF-5D30-4555-B441-B6569C0AEF77}" srcOrd="0" destOrd="0" presId="urn:microsoft.com/office/officeart/2005/8/layout/list1"/>
    <dgm:cxn modelId="{E95F2053-A6B0-4725-97E4-22CC26476A88}" type="presOf" srcId="{6057756E-DA4D-4E98-86C2-BEA0FE078829}" destId="{FDDE8A60-819F-4E5C-9B7E-765DCDC0CA54}" srcOrd="0" destOrd="0" presId="urn:microsoft.com/office/officeart/2005/8/layout/list1"/>
    <dgm:cxn modelId="{DDB8E581-2EF8-481B-8150-140F832F2EF5}" srcId="{AF234C3B-D2A1-454F-BB77-5E92ECF00C64}" destId="{D9B809D9-1B1B-470E-9C1B-FC5AACB69571}" srcOrd="2" destOrd="0" parTransId="{DBE709C9-8F8C-4D8C-A3C8-4FB4B4936A48}" sibTransId="{1BCBB743-1848-4AE2-AFBE-BF8380B52D9F}"/>
    <dgm:cxn modelId="{35A6498D-D6BC-4503-8499-D4954B92D559}" type="presOf" srcId="{B4EF0788-D4A0-4465-A85D-ECD91390BDDD}" destId="{9B4D98CF-100E-422C-8836-8652830728B3}" srcOrd="0" destOrd="0" presId="urn:microsoft.com/office/officeart/2005/8/layout/list1"/>
    <dgm:cxn modelId="{199FBA9B-5BBE-4BEA-AB34-C1E673D4A116}" srcId="{AF234C3B-D2A1-454F-BB77-5E92ECF00C64}" destId="{B4EF0788-D4A0-4465-A85D-ECD91390BDDD}" srcOrd="0" destOrd="0" parTransId="{23DBA9CD-1C73-4C5A-A34B-C11BD55AAC5F}" sibTransId="{298DBE24-237A-4392-BF48-3FFAFA4FC4A3}"/>
    <dgm:cxn modelId="{B3163BC3-B79C-4A84-87F1-97673BFDC2F8}" type="presOf" srcId="{D9B809D9-1B1B-470E-9C1B-FC5AACB69571}" destId="{4C8672F2-FAF8-4923-8F14-EE6E4DDDD445}" srcOrd="1" destOrd="0" presId="urn:microsoft.com/office/officeart/2005/8/layout/list1"/>
    <dgm:cxn modelId="{0889D4D3-6C63-4220-88EF-56FE742D12D8}" type="presOf" srcId="{AF234C3B-D2A1-454F-BB77-5E92ECF00C64}" destId="{E7DE94EC-B58F-456D-9D4F-4716A9C0296A}" srcOrd="0" destOrd="0" presId="urn:microsoft.com/office/officeart/2005/8/layout/list1"/>
    <dgm:cxn modelId="{83DACBD6-72DC-453D-9777-2733A9932D1C}" srcId="{AF234C3B-D2A1-454F-BB77-5E92ECF00C64}" destId="{6057756E-DA4D-4E98-86C2-BEA0FE078829}" srcOrd="1" destOrd="0" parTransId="{0766E758-663A-4CDD-A546-704E029E32B1}" sibTransId="{F1D32A80-BDBF-412B-9A18-52CB2069F394}"/>
    <dgm:cxn modelId="{7D6AA00A-ECC3-45F9-9177-AC2C682FC701}" type="presParOf" srcId="{E7DE94EC-B58F-456D-9D4F-4716A9C0296A}" destId="{7EA1C452-A257-435B-B799-25B711100309}" srcOrd="0" destOrd="0" presId="urn:microsoft.com/office/officeart/2005/8/layout/list1"/>
    <dgm:cxn modelId="{0E95BF8A-88DF-4B58-BDEB-743DC4E1BFD9}" type="presParOf" srcId="{7EA1C452-A257-435B-B799-25B711100309}" destId="{9B4D98CF-100E-422C-8836-8652830728B3}" srcOrd="0" destOrd="0" presId="urn:microsoft.com/office/officeart/2005/8/layout/list1"/>
    <dgm:cxn modelId="{D0ACB5BC-0E9A-41B8-AF76-1E254B5BBD17}" type="presParOf" srcId="{7EA1C452-A257-435B-B799-25B711100309}" destId="{F959DEFF-EF67-4B6E-A22D-BDCC0C353E1D}" srcOrd="1" destOrd="0" presId="urn:microsoft.com/office/officeart/2005/8/layout/list1"/>
    <dgm:cxn modelId="{A051981A-B902-4062-8658-62B851C441D4}" type="presParOf" srcId="{E7DE94EC-B58F-456D-9D4F-4716A9C0296A}" destId="{CA7A1309-FBF1-4589-A37E-7BD92B2D1C24}" srcOrd="1" destOrd="0" presId="urn:microsoft.com/office/officeart/2005/8/layout/list1"/>
    <dgm:cxn modelId="{B45E784D-3675-4FF3-B37C-C3A3E8342DBC}" type="presParOf" srcId="{E7DE94EC-B58F-456D-9D4F-4716A9C0296A}" destId="{5A7E26C6-AA5B-4321-AC50-A16173649BC5}" srcOrd="2" destOrd="0" presId="urn:microsoft.com/office/officeart/2005/8/layout/list1"/>
    <dgm:cxn modelId="{2135BE1C-C80C-43DB-9B6D-B1E2CA4C2001}" type="presParOf" srcId="{E7DE94EC-B58F-456D-9D4F-4716A9C0296A}" destId="{D99D7524-F1EF-436C-B1DA-14921F2CC7FB}" srcOrd="3" destOrd="0" presId="urn:microsoft.com/office/officeart/2005/8/layout/list1"/>
    <dgm:cxn modelId="{C5575572-3E97-4286-8710-EADFD5AAC8B9}" type="presParOf" srcId="{E7DE94EC-B58F-456D-9D4F-4716A9C0296A}" destId="{B6A1D4A4-B33F-4FC5-B6DA-D724215FED42}" srcOrd="4" destOrd="0" presId="urn:microsoft.com/office/officeart/2005/8/layout/list1"/>
    <dgm:cxn modelId="{AC0DA3C8-45BB-4A6C-93CA-FBEB193FF71B}" type="presParOf" srcId="{B6A1D4A4-B33F-4FC5-B6DA-D724215FED42}" destId="{FDDE8A60-819F-4E5C-9B7E-765DCDC0CA54}" srcOrd="0" destOrd="0" presId="urn:microsoft.com/office/officeart/2005/8/layout/list1"/>
    <dgm:cxn modelId="{3EE13B6A-AA41-40FC-9518-343F3B275FDE}" type="presParOf" srcId="{B6A1D4A4-B33F-4FC5-B6DA-D724215FED42}" destId="{AF4256C5-C8C9-453B-807F-878980E64BD0}" srcOrd="1" destOrd="0" presId="urn:microsoft.com/office/officeart/2005/8/layout/list1"/>
    <dgm:cxn modelId="{A944DFA1-916E-48BD-89E9-7CA18C4C36C0}" type="presParOf" srcId="{E7DE94EC-B58F-456D-9D4F-4716A9C0296A}" destId="{A8F6B1F2-A9AC-4C9D-8030-F3B94ADC06A1}" srcOrd="5" destOrd="0" presId="urn:microsoft.com/office/officeart/2005/8/layout/list1"/>
    <dgm:cxn modelId="{0199AA29-2CC2-40F4-98B8-64CB55EE610E}" type="presParOf" srcId="{E7DE94EC-B58F-456D-9D4F-4716A9C0296A}" destId="{49C856A1-C66F-4D5E-97F2-9A9229B189CC}" srcOrd="6" destOrd="0" presId="urn:microsoft.com/office/officeart/2005/8/layout/list1"/>
    <dgm:cxn modelId="{BA0CD2C6-7677-43CD-8225-C03B4378CE5C}" type="presParOf" srcId="{E7DE94EC-B58F-456D-9D4F-4716A9C0296A}" destId="{9462CE9E-B192-464E-A326-8FC192D61814}" srcOrd="7" destOrd="0" presId="urn:microsoft.com/office/officeart/2005/8/layout/list1"/>
    <dgm:cxn modelId="{02811CC7-EE3C-4AB5-9965-F167F0B4E490}" type="presParOf" srcId="{E7DE94EC-B58F-456D-9D4F-4716A9C0296A}" destId="{303344C7-9A29-428B-8197-69643CF44E9F}" srcOrd="8" destOrd="0" presId="urn:microsoft.com/office/officeart/2005/8/layout/list1"/>
    <dgm:cxn modelId="{03D34275-F2CF-4A51-BB7B-D11F06901DBE}" type="presParOf" srcId="{303344C7-9A29-428B-8197-69643CF44E9F}" destId="{F4E342AF-5D30-4555-B441-B6569C0AEF77}" srcOrd="0" destOrd="0" presId="urn:microsoft.com/office/officeart/2005/8/layout/list1"/>
    <dgm:cxn modelId="{FFE68DCC-E747-4C6B-89CF-83DE4BFDCD3A}" type="presParOf" srcId="{303344C7-9A29-428B-8197-69643CF44E9F}" destId="{4C8672F2-FAF8-4923-8F14-EE6E4DDDD445}" srcOrd="1" destOrd="0" presId="urn:microsoft.com/office/officeart/2005/8/layout/list1"/>
    <dgm:cxn modelId="{3CD9DBFD-06A7-42D4-8177-A8A951D2F8C1}" type="presParOf" srcId="{E7DE94EC-B58F-456D-9D4F-4716A9C0296A}" destId="{C1B97F45-DF0E-4039-8ADC-621B1908846C}" srcOrd="9" destOrd="0" presId="urn:microsoft.com/office/officeart/2005/8/layout/list1"/>
    <dgm:cxn modelId="{DC37D636-6BAD-4092-9E29-63D38B491213}" type="presParOf" srcId="{E7DE94EC-B58F-456D-9D4F-4716A9C0296A}" destId="{BF8EDD3A-2A8D-4BC9-998C-4F0BF78B2A1F}" srcOrd="10" destOrd="0" presId="urn:microsoft.com/office/officeart/2005/8/layout/list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BB49EBA-2B3E-4417-A760-A00E66FEBD85}" type="doc">
      <dgm:prSet loTypeId="urn:microsoft.com/office/officeart/2005/8/layout/pyramid4" loCatId="relationship" qsTypeId="urn:microsoft.com/office/officeart/2005/8/quickstyle/simple1" qsCatId="simple" csTypeId="urn:microsoft.com/office/officeart/2005/8/colors/accent1_2" csCatId="accent1" phldr="1"/>
      <dgm:spPr/>
      <dgm:t>
        <a:bodyPr/>
        <a:lstStyle/>
        <a:p>
          <a:endParaRPr lang="en-GB"/>
        </a:p>
      </dgm:t>
    </dgm:pt>
    <dgm:pt modelId="{F7060CD8-477B-49A3-B11A-4DF146A476CF}">
      <dgm:prSet phldrT="[Text]"/>
      <dgm:spPr>
        <a:solidFill>
          <a:srgbClr val="00B050"/>
        </a:solidFill>
      </dgm:spPr>
      <dgm:t>
        <a:bodyPr/>
        <a:lstStyle/>
        <a:p>
          <a:r>
            <a:rPr lang="uk-UA" dirty="0"/>
            <a:t>Водень </a:t>
          </a:r>
          <a:endParaRPr lang="en-GB" dirty="0"/>
        </a:p>
      </dgm:t>
    </dgm:pt>
    <dgm:pt modelId="{D1646F53-6A27-44B6-B490-7CCD1B24A7F0}" type="parTrans" cxnId="{BE30F2A7-285A-4DE4-B054-8A52D2087B0C}">
      <dgm:prSet/>
      <dgm:spPr/>
      <dgm:t>
        <a:bodyPr/>
        <a:lstStyle/>
        <a:p>
          <a:endParaRPr lang="en-GB"/>
        </a:p>
      </dgm:t>
    </dgm:pt>
    <dgm:pt modelId="{F2EDD043-B1D4-4161-BF44-E98A2380FB03}" type="sibTrans" cxnId="{BE30F2A7-285A-4DE4-B054-8A52D2087B0C}">
      <dgm:prSet/>
      <dgm:spPr/>
      <dgm:t>
        <a:bodyPr/>
        <a:lstStyle/>
        <a:p>
          <a:endParaRPr lang="en-GB"/>
        </a:p>
      </dgm:t>
    </dgm:pt>
    <dgm:pt modelId="{D7B4F834-BA20-491D-AE8B-174F861810F7}">
      <dgm:prSet phldrT="[Text]"/>
      <dgm:spPr>
        <a:solidFill>
          <a:srgbClr val="00B050"/>
        </a:solidFill>
      </dgm:spPr>
      <dgm:t>
        <a:bodyPr/>
        <a:lstStyle/>
        <a:p>
          <a:r>
            <a:rPr lang="uk-UA" dirty="0"/>
            <a:t>Електрика  </a:t>
          </a:r>
          <a:endParaRPr lang="en-GB" dirty="0"/>
        </a:p>
      </dgm:t>
    </dgm:pt>
    <dgm:pt modelId="{7F72D617-999E-467E-B927-62A10C763DEE}" type="parTrans" cxnId="{36B3010C-57AE-4639-A2F3-45F238158D5A}">
      <dgm:prSet/>
      <dgm:spPr/>
      <dgm:t>
        <a:bodyPr/>
        <a:lstStyle/>
        <a:p>
          <a:endParaRPr lang="en-GB"/>
        </a:p>
      </dgm:t>
    </dgm:pt>
    <dgm:pt modelId="{6B2DAD83-7345-442C-9EE2-C2D185C4784C}" type="sibTrans" cxnId="{36B3010C-57AE-4639-A2F3-45F238158D5A}">
      <dgm:prSet/>
      <dgm:spPr/>
      <dgm:t>
        <a:bodyPr/>
        <a:lstStyle/>
        <a:p>
          <a:endParaRPr lang="en-GB"/>
        </a:p>
      </dgm:t>
    </dgm:pt>
    <dgm:pt modelId="{5596A007-7810-4C25-B666-EB8B078D6714}">
      <dgm:prSet phldrT="[Text]"/>
      <dgm:spPr/>
      <dgm:t>
        <a:bodyPr/>
        <a:lstStyle/>
        <a:p>
          <a:r>
            <a:rPr lang="uk-UA" dirty="0"/>
            <a:t>Енергія </a:t>
          </a:r>
        </a:p>
        <a:p>
          <a:r>
            <a:rPr lang="uk-UA" dirty="0"/>
            <a:t>(</a:t>
          </a:r>
          <a:r>
            <a:rPr lang="en-GB" dirty="0"/>
            <a:t>Energy </a:t>
          </a:r>
          <a:r>
            <a:rPr lang="uk-UA" dirty="0"/>
            <a:t>) </a:t>
          </a:r>
          <a:endParaRPr lang="en-GB" dirty="0"/>
        </a:p>
      </dgm:t>
    </dgm:pt>
    <dgm:pt modelId="{893802C5-13C3-488A-A777-A78E829A00B0}" type="parTrans" cxnId="{101E0094-7356-4207-9952-A86088F6276A}">
      <dgm:prSet/>
      <dgm:spPr/>
      <dgm:t>
        <a:bodyPr/>
        <a:lstStyle/>
        <a:p>
          <a:endParaRPr lang="en-GB"/>
        </a:p>
      </dgm:t>
    </dgm:pt>
    <dgm:pt modelId="{222BE692-9E22-4EF6-9566-9203DCDFCC3C}" type="sibTrans" cxnId="{101E0094-7356-4207-9952-A86088F6276A}">
      <dgm:prSet/>
      <dgm:spPr/>
      <dgm:t>
        <a:bodyPr/>
        <a:lstStyle/>
        <a:p>
          <a:endParaRPr lang="en-GB"/>
        </a:p>
      </dgm:t>
    </dgm:pt>
    <dgm:pt modelId="{037C288F-18E9-47E5-8817-69EF79958C6A}">
      <dgm:prSet phldrT="[Text]"/>
      <dgm:spPr>
        <a:solidFill>
          <a:srgbClr val="00B050"/>
        </a:solidFill>
      </dgm:spPr>
      <dgm:t>
        <a:bodyPr/>
        <a:lstStyle/>
        <a:p>
          <a:r>
            <a:rPr lang="uk-UA" dirty="0"/>
            <a:t>Сонячна енергія  </a:t>
          </a:r>
          <a:endParaRPr lang="en-GB" dirty="0"/>
        </a:p>
      </dgm:t>
    </dgm:pt>
    <dgm:pt modelId="{047F64F5-273C-4CF8-A809-E7E34F36BF1D}" type="parTrans" cxnId="{C7265DC8-97EC-429E-992D-610CD223EC45}">
      <dgm:prSet/>
      <dgm:spPr/>
      <dgm:t>
        <a:bodyPr/>
        <a:lstStyle/>
        <a:p>
          <a:endParaRPr lang="en-GB"/>
        </a:p>
      </dgm:t>
    </dgm:pt>
    <dgm:pt modelId="{9E648ADF-BC10-4785-83D2-A094072133D8}" type="sibTrans" cxnId="{C7265DC8-97EC-429E-992D-610CD223EC45}">
      <dgm:prSet/>
      <dgm:spPr/>
      <dgm:t>
        <a:bodyPr/>
        <a:lstStyle/>
        <a:p>
          <a:endParaRPr lang="en-GB"/>
        </a:p>
      </dgm:t>
    </dgm:pt>
    <dgm:pt modelId="{BA914E69-53BD-406F-AF59-86AC65A14000}" type="pres">
      <dgm:prSet presAssocID="{BBB49EBA-2B3E-4417-A760-A00E66FEBD85}" presName="compositeShape" presStyleCnt="0">
        <dgm:presLayoutVars>
          <dgm:chMax val="9"/>
          <dgm:dir/>
          <dgm:resizeHandles val="exact"/>
        </dgm:presLayoutVars>
      </dgm:prSet>
      <dgm:spPr/>
    </dgm:pt>
    <dgm:pt modelId="{C543845A-EDC9-480D-9CD8-24A3E5A1FB87}" type="pres">
      <dgm:prSet presAssocID="{BBB49EBA-2B3E-4417-A760-A00E66FEBD85}" presName="triangle1" presStyleLbl="node1" presStyleIdx="0" presStyleCnt="4" custLinFactNeighborX="2168" custLinFactNeighborY="-1220">
        <dgm:presLayoutVars>
          <dgm:bulletEnabled val="1"/>
        </dgm:presLayoutVars>
      </dgm:prSet>
      <dgm:spPr/>
    </dgm:pt>
    <dgm:pt modelId="{E55AD9C2-FE39-452F-9F2A-7C043577852B}" type="pres">
      <dgm:prSet presAssocID="{BBB49EBA-2B3E-4417-A760-A00E66FEBD85}" presName="triangle2" presStyleLbl="node1" presStyleIdx="1" presStyleCnt="4">
        <dgm:presLayoutVars>
          <dgm:bulletEnabled val="1"/>
        </dgm:presLayoutVars>
      </dgm:prSet>
      <dgm:spPr/>
    </dgm:pt>
    <dgm:pt modelId="{7952F398-D4AF-4942-92D3-96DE0215EF8F}" type="pres">
      <dgm:prSet presAssocID="{BBB49EBA-2B3E-4417-A760-A00E66FEBD85}" presName="triangle3" presStyleLbl="node1" presStyleIdx="2" presStyleCnt="4">
        <dgm:presLayoutVars>
          <dgm:bulletEnabled val="1"/>
        </dgm:presLayoutVars>
      </dgm:prSet>
      <dgm:spPr/>
    </dgm:pt>
    <dgm:pt modelId="{8B1B274E-D2E5-4A28-A860-6FC7373343FD}" type="pres">
      <dgm:prSet presAssocID="{BBB49EBA-2B3E-4417-A760-A00E66FEBD85}" presName="triangle4" presStyleLbl="node1" presStyleIdx="3" presStyleCnt="4">
        <dgm:presLayoutVars>
          <dgm:bulletEnabled val="1"/>
        </dgm:presLayoutVars>
      </dgm:prSet>
      <dgm:spPr/>
    </dgm:pt>
  </dgm:ptLst>
  <dgm:cxnLst>
    <dgm:cxn modelId="{F99D4C00-86B1-4196-AC7F-83A927DDA252}" type="presOf" srcId="{037C288F-18E9-47E5-8817-69EF79958C6A}" destId="{8B1B274E-D2E5-4A28-A860-6FC7373343FD}" srcOrd="0" destOrd="0" presId="urn:microsoft.com/office/officeart/2005/8/layout/pyramid4"/>
    <dgm:cxn modelId="{36B3010C-57AE-4639-A2F3-45F238158D5A}" srcId="{BBB49EBA-2B3E-4417-A760-A00E66FEBD85}" destId="{D7B4F834-BA20-491D-AE8B-174F861810F7}" srcOrd="1" destOrd="0" parTransId="{7F72D617-999E-467E-B927-62A10C763DEE}" sibTransId="{6B2DAD83-7345-442C-9EE2-C2D185C4784C}"/>
    <dgm:cxn modelId="{5CFABD1A-5B4D-4456-93D5-873FD8FCA28A}" type="presOf" srcId="{5596A007-7810-4C25-B666-EB8B078D6714}" destId="{7952F398-D4AF-4942-92D3-96DE0215EF8F}" srcOrd="0" destOrd="0" presId="urn:microsoft.com/office/officeart/2005/8/layout/pyramid4"/>
    <dgm:cxn modelId="{E13B6171-59AC-4F45-9109-FA7C689363F2}" type="presOf" srcId="{D7B4F834-BA20-491D-AE8B-174F861810F7}" destId="{E55AD9C2-FE39-452F-9F2A-7C043577852B}" srcOrd="0" destOrd="0" presId="urn:microsoft.com/office/officeart/2005/8/layout/pyramid4"/>
    <dgm:cxn modelId="{95B06459-FA34-42CA-A597-90CFF998ECA8}" type="presOf" srcId="{F7060CD8-477B-49A3-B11A-4DF146A476CF}" destId="{C543845A-EDC9-480D-9CD8-24A3E5A1FB87}" srcOrd="0" destOrd="0" presId="urn:microsoft.com/office/officeart/2005/8/layout/pyramid4"/>
    <dgm:cxn modelId="{101E0094-7356-4207-9952-A86088F6276A}" srcId="{BBB49EBA-2B3E-4417-A760-A00E66FEBD85}" destId="{5596A007-7810-4C25-B666-EB8B078D6714}" srcOrd="2" destOrd="0" parTransId="{893802C5-13C3-488A-A777-A78E829A00B0}" sibTransId="{222BE692-9E22-4EF6-9566-9203DCDFCC3C}"/>
    <dgm:cxn modelId="{BE30F2A7-285A-4DE4-B054-8A52D2087B0C}" srcId="{BBB49EBA-2B3E-4417-A760-A00E66FEBD85}" destId="{F7060CD8-477B-49A3-B11A-4DF146A476CF}" srcOrd="0" destOrd="0" parTransId="{D1646F53-6A27-44B6-B490-7CCD1B24A7F0}" sibTransId="{F2EDD043-B1D4-4161-BF44-E98A2380FB03}"/>
    <dgm:cxn modelId="{C7265DC8-97EC-429E-992D-610CD223EC45}" srcId="{BBB49EBA-2B3E-4417-A760-A00E66FEBD85}" destId="{037C288F-18E9-47E5-8817-69EF79958C6A}" srcOrd="3" destOrd="0" parTransId="{047F64F5-273C-4CF8-A809-E7E34F36BF1D}" sibTransId="{9E648ADF-BC10-4785-83D2-A094072133D8}"/>
    <dgm:cxn modelId="{C2B70AF0-330C-4E9B-A3EB-FF5956020EDF}" type="presOf" srcId="{BBB49EBA-2B3E-4417-A760-A00E66FEBD85}" destId="{BA914E69-53BD-406F-AF59-86AC65A14000}" srcOrd="0" destOrd="0" presId="urn:microsoft.com/office/officeart/2005/8/layout/pyramid4"/>
    <dgm:cxn modelId="{9E87A318-5EC8-44C8-A13D-D6E3AC91B2E6}" type="presParOf" srcId="{BA914E69-53BD-406F-AF59-86AC65A14000}" destId="{C543845A-EDC9-480D-9CD8-24A3E5A1FB87}" srcOrd="0" destOrd="0" presId="urn:microsoft.com/office/officeart/2005/8/layout/pyramid4"/>
    <dgm:cxn modelId="{28202739-9152-4C21-86A9-B0AE353C9B9D}" type="presParOf" srcId="{BA914E69-53BD-406F-AF59-86AC65A14000}" destId="{E55AD9C2-FE39-452F-9F2A-7C043577852B}" srcOrd="1" destOrd="0" presId="urn:microsoft.com/office/officeart/2005/8/layout/pyramid4"/>
    <dgm:cxn modelId="{30F5D52E-5AA1-4F6A-A307-CDFF6002D863}" type="presParOf" srcId="{BA914E69-53BD-406F-AF59-86AC65A14000}" destId="{7952F398-D4AF-4942-92D3-96DE0215EF8F}" srcOrd="2" destOrd="0" presId="urn:microsoft.com/office/officeart/2005/8/layout/pyramid4"/>
    <dgm:cxn modelId="{1D4D61FD-C579-4314-899E-D105CF93A8D4}" type="presParOf" srcId="{BA914E69-53BD-406F-AF59-86AC65A14000}" destId="{8B1B274E-D2E5-4A28-A860-6FC7373343FD}" srcOrd="3" destOrd="0" presId="urn:microsoft.com/office/officeart/2005/8/layout/pyramid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F234C3B-D2A1-454F-BB77-5E92ECF00C64}"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GB"/>
        </a:p>
      </dgm:t>
    </dgm:pt>
    <dgm:pt modelId="{B4EF0788-D4A0-4465-A85D-ECD91390BDDD}">
      <dgm:prSet phldrT="[Text]"/>
      <dgm:spPr/>
      <dgm:t>
        <a:bodyPr/>
        <a:lstStyle/>
        <a:p>
          <a:r>
            <a:rPr lang="uk-UA" dirty="0"/>
            <a:t>Електромобілі </a:t>
          </a:r>
          <a:endParaRPr lang="en-GB" dirty="0"/>
        </a:p>
      </dgm:t>
    </dgm:pt>
    <dgm:pt modelId="{23DBA9CD-1C73-4C5A-A34B-C11BD55AAC5F}" type="parTrans" cxnId="{199FBA9B-5BBE-4BEA-AB34-C1E673D4A116}">
      <dgm:prSet/>
      <dgm:spPr/>
      <dgm:t>
        <a:bodyPr/>
        <a:lstStyle/>
        <a:p>
          <a:endParaRPr lang="en-GB"/>
        </a:p>
      </dgm:t>
    </dgm:pt>
    <dgm:pt modelId="{298DBE24-237A-4392-BF48-3FFAFA4FC4A3}" type="sibTrans" cxnId="{199FBA9B-5BBE-4BEA-AB34-C1E673D4A116}">
      <dgm:prSet/>
      <dgm:spPr/>
      <dgm:t>
        <a:bodyPr/>
        <a:lstStyle/>
        <a:p>
          <a:endParaRPr lang="en-GB"/>
        </a:p>
      </dgm:t>
    </dgm:pt>
    <dgm:pt modelId="{6057756E-DA4D-4E98-86C2-BEA0FE078829}">
      <dgm:prSet phldrT="[Text]"/>
      <dgm:spPr/>
      <dgm:t>
        <a:bodyPr/>
        <a:lstStyle/>
        <a:p>
          <a:r>
            <a:rPr lang="uk-UA" dirty="0"/>
            <a:t>Гібридні автомобілі, </a:t>
          </a:r>
          <a:r>
            <a:rPr lang="uk-UA" dirty="0" err="1"/>
            <a:t>геліо</a:t>
          </a:r>
          <a:r>
            <a:rPr lang="uk-UA" dirty="0"/>
            <a:t>-автомобілі  </a:t>
          </a:r>
          <a:endParaRPr lang="en-GB" dirty="0"/>
        </a:p>
      </dgm:t>
    </dgm:pt>
    <dgm:pt modelId="{0766E758-663A-4CDD-A546-704E029E32B1}" type="parTrans" cxnId="{83DACBD6-72DC-453D-9777-2733A9932D1C}">
      <dgm:prSet/>
      <dgm:spPr/>
      <dgm:t>
        <a:bodyPr/>
        <a:lstStyle/>
        <a:p>
          <a:endParaRPr lang="en-GB"/>
        </a:p>
      </dgm:t>
    </dgm:pt>
    <dgm:pt modelId="{F1D32A80-BDBF-412B-9A18-52CB2069F394}" type="sibTrans" cxnId="{83DACBD6-72DC-453D-9777-2733A9932D1C}">
      <dgm:prSet/>
      <dgm:spPr/>
      <dgm:t>
        <a:bodyPr/>
        <a:lstStyle/>
        <a:p>
          <a:endParaRPr lang="en-GB"/>
        </a:p>
      </dgm:t>
    </dgm:pt>
    <dgm:pt modelId="{D9B809D9-1B1B-470E-9C1B-FC5AACB69571}">
      <dgm:prSet phldrT="[Text]"/>
      <dgm:spPr/>
      <dgm:t>
        <a:bodyPr/>
        <a:lstStyle/>
        <a:p>
          <a:r>
            <a:rPr lang="uk-UA" dirty="0"/>
            <a:t>Автомобілі з паливними комірками</a:t>
          </a:r>
          <a:r>
            <a:rPr lang="en-GB" dirty="0"/>
            <a:t> </a:t>
          </a:r>
          <a:r>
            <a:rPr lang="uk-UA" dirty="0"/>
            <a:t>на водні  </a:t>
          </a:r>
          <a:endParaRPr lang="en-GB" dirty="0"/>
        </a:p>
      </dgm:t>
    </dgm:pt>
    <dgm:pt modelId="{DBE709C9-8F8C-4D8C-A3C8-4FB4B4936A48}" type="parTrans" cxnId="{DDB8E581-2EF8-481B-8150-140F832F2EF5}">
      <dgm:prSet/>
      <dgm:spPr/>
      <dgm:t>
        <a:bodyPr/>
        <a:lstStyle/>
        <a:p>
          <a:endParaRPr lang="en-GB"/>
        </a:p>
      </dgm:t>
    </dgm:pt>
    <dgm:pt modelId="{1BCBB743-1848-4AE2-AFBE-BF8380B52D9F}" type="sibTrans" cxnId="{DDB8E581-2EF8-481B-8150-140F832F2EF5}">
      <dgm:prSet/>
      <dgm:spPr/>
      <dgm:t>
        <a:bodyPr/>
        <a:lstStyle/>
        <a:p>
          <a:endParaRPr lang="en-GB"/>
        </a:p>
      </dgm:t>
    </dgm:pt>
    <dgm:pt modelId="{E7DE94EC-B58F-456D-9D4F-4716A9C0296A}" type="pres">
      <dgm:prSet presAssocID="{AF234C3B-D2A1-454F-BB77-5E92ECF00C64}" presName="linear" presStyleCnt="0">
        <dgm:presLayoutVars>
          <dgm:dir/>
          <dgm:animLvl val="lvl"/>
          <dgm:resizeHandles val="exact"/>
        </dgm:presLayoutVars>
      </dgm:prSet>
      <dgm:spPr/>
    </dgm:pt>
    <dgm:pt modelId="{7EA1C452-A257-435B-B799-25B711100309}" type="pres">
      <dgm:prSet presAssocID="{B4EF0788-D4A0-4465-A85D-ECD91390BDDD}" presName="parentLin" presStyleCnt="0"/>
      <dgm:spPr/>
    </dgm:pt>
    <dgm:pt modelId="{9B4D98CF-100E-422C-8836-8652830728B3}" type="pres">
      <dgm:prSet presAssocID="{B4EF0788-D4A0-4465-A85D-ECD91390BDDD}" presName="parentLeftMargin" presStyleLbl="node1" presStyleIdx="0" presStyleCnt="3"/>
      <dgm:spPr/>
    </dgm:pt>
    <dgm:pt modelId="{F959DEFF-EF67-4B6E-A22D-BDCC0C353E1D}" type="pres">
      <dgm:prSet presAssocID="{B4EF0788-D4A0-4465-A85D-ECD91390BDDD}" presName="parentText" presStyleLbl="node1" presStyleIdx="0" presStyleCnt="3">
        <dgm:presLayoutVars>
          <dgm:chMax val="0"/>
          <dgm:bulletEnabled val="1"/>
        </dgm:presLayoutVars>
      </dgm:prSet>
      <dgm:spPr/>
    </dgm:pt>
    <dgm:pt modelId="{CA7A1309-FBF1-4589-A37E-7BD92B2D1C24}" type="pres">
      <dgm:prSet presAssocID="{B4EF0788-D4A0-4465-A85D-ECD91390BDDD}" presName="negativeSpace" presStyleCnt="0"/>
      <dgm:spPr/>
    </dgm:pt>
    <dgm:pt modelId="{5A7E26C6-AA5B-4321-AC50-A16173649BC5}" type="pres">
      <dgm:prSet presAssocID="{B4EF0788-D4A0-4465-A85D-ECD91390BDDD}" presName="childText" presStyleLbl="conFgAcc1" presStyleIdx="0" presStyleCnt="3">
        <dgm:presLayoutVars>
          <dgm:bulletEnabled val="1"/>
        </dgm:presLayoutVars>
      </dgm:prSet>
      <dgm:spPr/>
    </dgm:pt>
    <dgm:pt modelId="{D99D7524-F1EF-436C-B1DA-14921F2CC7FB}" type="pres">
      <dgm:prSet presAssocID="{298DBE24-237A-4392-BF48-3FFAFA4FC4A3}" presName="spaceBetweenRectangles" presStyleCnt="0"/>
      <dgm:spPr/>
    </dgm:pt>
    <dgm:pt modelId="{B6A1D4A4-B33F-4FC5-B6DA-D724215FED42}" type="pres">
      <dgm:prSet presAssocID="{6057756E-DA4D-4E98-86C2-BEA0FE078829}" presName="parentLin" presStyleCnt="0"/>
      <dgm:spPr/>
    </dgm:pt>
    <dgm:pt modelId="{FDDE8A60-819F-4E5C-9B7E-765DCDC0CA54}" type="pres">
      <dgm:prSet presAssocID="{6057756E-DA4D-4E98-86C2-BEA0FE078829}" presName="parentLeftMargin" presStyleLbl="node1" presStyleIdx="0" presStyleCnt="3"/>
      <dgm:spPr/>
    </dgm:pt>
    <dgm:pt modelId="{AF4256C5-C8C9-453B-807F-878980E64BD0}" type="pres">
      <dgm:prSet presAssocID="{6057756E-DA4D-4E98-86C2-BEA0FE078829}" presName="parentText" presStyleLbl="node1" presStyleIdx="1" presStyleCnt="3">
        <dgm:presLayoutVars>
          <dgm:chMax val="0"/>
          <dgm:bulletEnabled val="1"/>
        </dgm:presLayoutVars>
      </dgm:prSet>
      <dgm:spPr/>
    </dgm:pt>
    <dgm:pt modelId="{A8F6B1F2-A9AC-4C9D-8030-F3B94ADC06A1}" type="pres">
      <dgm:prSet presAssocID="{6057756E-DA4D-4E98-86C2-BEA0FE078829}" presName="negativeSpace" presStyleCnt="0"/>
      <dgm:spPr/>
    </dgm:pt>
    <dgm:pt modelId="{49C856A1-C66F-4D5E-97F2-9A9229B189CC}" type="pres">
      <dgm:prSet presAssocID="{6057756E-DA4D-4E98-86C2-BEA0FE078829}" presName="childText" presStyleLbl="conFgAcc1" presStyleIdx="1" presStyleCnt="3">
        <dgm:presLayoutVars>
          <dgm:bulletEnabled val="1"/>
        </dgm:presLayoutVars>
      </dgm:prSet>
      <dgm:spPr/>
    </dgm:pt>
    <dgm:pt modelId="{9462CE9E-B192-464E-A326-8FC192D61814}" type="pres">
      <dgm:prSet presAssocID="{F1D32A80-BDBF-412B-9A18-52CB2069F394}" presName="spaceBetweenRectangles" presStyleCnt="0"/>
      <dgm:spPr/>
    </dgm:pt>
    <dgm:pt modelId="{303344C7-9A29-428B-8197-69643CF44E9F}" type="pres">
      <dgm:prSet presAssocID="{D9B809D9-1B1B-470E-9C1B-FC5AACB69571}" presName="parentLin" presStyleCnt="0"/>
      <dgm:spPr/>
    </dgm:pt>
    <dgm:pt modelId="{F4E342AF-5D30-4555-B441-B6569C0AEF77}" type="pres">
      <dgm:prSet presAssocID="{D9B809D9-1B1B-470E-9C1B-FC5AACB69571}" presName="parentLeftMargin" presStyleLbl="node1" presStyleIdx="1" presStyleCnt="3"/>
      <dgm:spPr/>
    </dgm:pt>
    <dgm:pt modelId="{4C8672F2-FAF8-4923-8F14-EE6E4DDDD445}" type="pres">
      <dgm:prSet presAssocID="{D9B809D9-1B1B-470E-9C1B-FC5AACB69571}" presName="parentText" presStyleLbl="node1" presStyleIdx="2" presStyleCnt="3" custScaleX="142857">
        <dgm:presLayoutVars>
          <dgm:chMax val="0"/>
          <dgm:bulletEnabled val="1"/>
        </dgm:presLayoutVars>
      </dgm:prSet>
      <dgm:spPr/>
    </dgm:pt>
    <dgm:pt modelId="{C1B97F45-DF0E-4039-8ADC-621B1908846C}" type="pres">
      <dgm:prSet presAssocID="{D9B809D9-1B1B-470E-9C1B-FC5AACB69571}" presName="negativeSpace" presStyleCnt="0"/>
      <dgm:spPr/>
    </dgm:pt>
    <dgm:pt modelId="{BF8EDD3A-2A8D-4BC9-998C-4F0BF78B2A1F}" type="pres">
      <dgm:prSet presAssocID="{D9B809D9-1B1B-470E-9C1B-FC5AACB69571}" presName="childText" presStyleLbl="conFgAcc1" presStyleIdx="2" presStyleCnt="3">
        <dgm:presLayoutVars>
          <dgm:bulletEnabled val="1"/>
        </dgm:presLayoutVars>
      </dgm:prSet>
      <dgm:spPr/>
    </dgm:pt>
  </dgm:ptLst>
  <dgm:cxnLst>
    <dgm:cxn modelId="{3BB4EF1A-4FD5-49E4-8086-81B0B603210A}" type="presOf" srcId="{B4EF0788-D4A0-4465-A85D-ECD91390BDDD}" destId="{F959DEFF-EF67-4B6E-A22D-BDCC0C353E1D}" srcOrd="1" destOrd="0" presId="urn:microsoft.com/office/officeart/2005/8/layout/list1"/>
    <dgm:cxn modelId="{7B8BA636-8FCF-4E3F-8960-971AEE224301}" type="presOf" srcId="{6057756E-DA4D-4E98-86C2-BEA0FE078829}" destId="{AF4256C5-C8C9-453B-807F-878980E64BD0}" srcOrd="1" destOrd="0" presId="urn:microsoft.com/office/officeart/2005/8/layout/list1"/>
    <dgm:cxn modelId="{355D4163-377D-410C-A55E-98D1F8CB9FB3}" type="presOf" srcId="{D9B809D9-1B1B-470E-9C1B-FC5AACB69571}" destId="{F4E342AF-5D30-4555-B441-B6569C0AEF77}" srcOrd="0" destOrd="0" presId="urn:microsoft.com/office/officeart/2005/8/layout/list1"/>
    <dgm:cxn modelId="{E95F2053-A6B0-4725-97E4-22CC26476A88}" type="presOf" srcId="{6057756E-DA4D-4E98-86C2-BEA0FE078829}" destId="{FDDE8A60-819F-4E5C-9B7E-765DCDC0CA54}" srcOrd="0" destOrd="0" presId="urn:microsoft.com/office/officeart/2005/8/layout/list1"/>
    <dgm:cxn modelId="{DDB8E581-2EF8-481B-8150-140F832F2EF5}" srcId="{AF234C3B-D2A1-454F-BB77-5E92ECF00C64}" destId="{D9B809D9-1B1B-470E-9C1B-FC5AACB69571}" srcOrd="2" destOrd="0" parTransId="{DBE709C9-8F8C-4D8C-A3C8-4FB4B4936A48}" sibTransId="{1BCBB743-1848-4AE2-AFBE-BF8380B52D9F}"/>
    <dgm:cxn modelId="{35A6498D-D6BC-4503-8499-D4954B92D559}" type="presOf" srcId="{B4EF0788-D4A0-4465-A85D-ECD91390BDDD}" destId="{9B4D98CF-100E-422C-8836-8652830728B3}" srcOrd="0" destOrd="0" presId="urn:microsoft.com/office/officeart/2005/8/layout/list1"/>
    <dgm:cxn modelId="{199FBA9B-5BBE-4BEA-AB34-C1E673D4A116}" srcId="{AF234C3B-D2A1-454F-BB77-5E92ECF00C64}" destId="{B4EF0788-D4A0-4465-A85D-ECD91390BDDD}" srcOrd="0" destOrd="0" parTransId="{23DBA9CD-1C73-4C5A-A34B-C11BD55AAC5F}" sibTransId="{298DBE24-237A-4392-BF48-3FFAFA4FC4A3}"/>
    <dgm:cxn modelId="{B3163BC3-B79C-4A84-87F1-97673BFDC2F8}" type="presOf" srcId="{D9B809D9-1B1B-470E-9C1B-FC5AACB69571}" destId="{4C8672F2-FAF8-4923-8F14-EE6E4DDDD445}" srcOrd="1" destOrd="0" presId="urn:microsoft.com/office/officeart/2005/8/layout/list1"/>
    <dgm:cxn modelId="{0889D4D3-6C63-4220-88EF-56FE742D12D8}" type="presOf" srcId="{AF234C3B-D2A1-454F-BB77-5E92ECF00C64}" destId="{E7DE94EC-B58F-456D-9D4F-4716A9C0296A}" srcOrd="0" destOrd="0" presId="urn:microsoft.com/office/officeart/2005/8/layout/list1"/>
    <dgm:cxn modelId="{83DACBD6-72DC-453D-9777-2733A9932D1C}" srcId="{AF234C3B-D2A1-454F-BB77-5E92ECF00C64}" destId="{6057756E-DA4D-4E98-86C2-BEA0FE078829}" srcOrd="1" destOrd="0" parTransId="{0766E758-663A-4CDD-A546-704E029E32B1}" sibTransId="{F1D32A80-BDBF-412B-9A18-52CB2069F394}"/>
    <dgm:cxn modelId="{7D6AA00A-ECC3-45F9-9177-AC2C682FC701}" type="presParOf" srcId="{E7DE94EC-B58F-456D-9D4F-4716A9C0296A}" destId="{7EA1C452-A257-435B-B799-25B711100309}" srcOrd="0" destOrd="0" presId="urn:microsoft.com/office/officeart/2005/8/layout/list1"/>
    <dgm:cxn modelId="{0E95BF8A-88DF-4B58-BDEB-743DC4E1BFD9}" type="presParOf" srcId="{7EA1C452-A257-435B-B799-25B711100309}" destId="{9B4D98CF-100E-422C-8836-8652830728B3}" srcOrd="0" destOrd="0" presId="urn:microsoft.com/office/officeart/2005/8/layout/list1"/>
    <dgm:cxn modelId="{D0ACB5BC-0E9A-41B8-AF76-1E254B5BBD17}" type="presParOf" srcId="{7EA1C452-A257-435B-B799-25B711100309}" destId="{F959DEFF-EF67-4B6E-A22D-BDCC0C353E1D}" srcOrd="1" destOrd="0" presId="urn:microsoft.com/office/officeart/2005/8/layout/list1"/>
    <dgm:cxn modelId="{A051981A-B902-4062-8658-62B851C441D4}" type="presParOf" srcId="{E7DE94EC-B58F-456D-9D4F-4716A9C0296A}" destId="{CA7A1309-FBF1-4589-A37E-7BD92B2D1C24}" srcOrd="1" destOrd="0" presId="urn:microsoft.com/office/officeart/2005/8/layout/list1"/>
    <dgm:cxn modelId="{B45E784D-3675-4FF3-B37C-C3A3E8342DBC}" type="presParOf" srcId="{E7DE94EC-B58F-456D-9D4F-4716A9C0296A}" destId="{5A7E26C6-AA5B-4321-AC50-A16173649BC5}" srcOrd="2" destOrd="0" presId="urn:microsoft.com/office/officeart/2005/8/layout/list1"/>
    <dgm:cxn modelId="{2135BE1C-C80C-43DB-9B6D-B1E2CA4C2001}" type="presParOf" srcId="{E7DE94EC-B58F-456D-9D4F-4716A9C0296A}" destId="{D99D7524-F1EF-436C-B1DA-14921F2CC7FB}" srcOrd="3" destOrd="0" presId="urn:microsoft.com/office/officeart/2005/8/layout/list1"/>
    <dgm:cxn modelId="{C5575572-3E97-4286-8710-EADFD5AAC8B9}" type="presParOf" srcId="{E7DE94EC-B58F-456D-9D4F-4716A9C0296A}" destId="{B6A1D4A4-B33F-4FC5-B6DA-D724215FED42}" srcOrd="4" destOrd="0" presId="urn:microsoft.com/office/officeart/2005/8/layout/list1"/>
    <dgm:cxn modelId="{AC0DA3C8-45BB-4A6C-93CA-FBEB193FF71B}" type="presParOf" srcId="{B6A1D4A4-B33F-4FC5-B6DA-D724215FED42}" destId="{FDDE8A60-819F-4E5C-9B7E-765DCDC0CA54}" srcOrd="0" destOrd="0" presId="urn:microsoft.com/office/officeart/2005/8/layout/list1"/>
    <dgm:cxn modelId="{3EE13B6A-AA41-40FC-9518-343F3B275FDE}" type="presParOf" srcId="{B6A1D4A4-B33F-4FC5-B6DA-D724215FED42}" destId="{AF4256C5-C8C9-453B-807F-878980E64BD0}" srcOrd="1" destOrd="0" presId="urn:microsoft.com/office/officeart/2005/8/layout/list1"/>
    <dgm:cxn modelId="{A944DFA1-916E-48BD-89E9-7CA18C4C36C0}" type="presParOf" srcId="{E7DE94EC-B58F-456D-9D4F-4716A9C0296A}" destId="{A8F6B1F2-A9AC-4C9D-8030-F3B94ADC06A1}" srcOrd="5" destOrd="0" presId="urn:microsoft.com/office/officeart/2005/8/layout/list1"/>
    <dgm:cxn modelId="{0199AA29-2CC2-40F4-98B8-64CB55EE610E}" type="presParOf" srcId="{E7DE94EC-B58F-456D-9D4F-4716A9C0296A}" destId="{49C856A1-C66F-4D5E-97F2-9A9229B189CC}" srcOrd="6" destOrd="0" presId="urn:microsoft.com/office/officeart/2005/8/layout/list1"/>
    <dgm:cxn modelId="{BA0CD2C6-7677-43CD-8225-C03B4378CE5C}" type="presParOf" srcId="{E7DE94EC-B58F-456D-9D4F-4716A9C0296A}" destId="{9462CE9E-B192-464E-A326-8FC192D61814}" srcOrd="7" destOrd="0" presId="urn:microsoft.com/office/officeart/2005/8/layout/list1"/>
    <dgm:cxn modelId="{02811CC7-EE3C-4AB5-9965-F167F0B4E490}" type="presParOf" srcId="{E7DE94EC-B58F-456D-9D4F-4716A9C0296A}" destId="{303344C7-9A29-428B-8197-69643CF44E9F}" srcOrd="8" destOrd="0" presId="urn:microsoft.com/office/officeart/2005/8/layout/list1"/>
    <dgm:cxn modelId="{03D34275-F2CF-4A51-BB7B-D11F06901DBE}" type="presParOf" srcId="{303344C7-9A29-428B-8197-69643CF44E9F}" destId="{F4E342AF-5D30-4555-B441-B6569C0AEF77}" srcOrd="0" destOrd="0" presId="urn:microsoft.com/office/officeart/2005/8/layout/list1"/>
    <dgm:cxn modelId="{FFE68DCC-E747-4C6B-89CF-83DE4BFDCD3A}" type="presParOf" srcId="{303344C7-9A29-428B-8197-69643CF44E9F}" destId="{4C8672F2-FAF8-4923-8F14-EE6E4DDDD445}" srcOrd="1" destOrd="0" presId="urn:microsoft.com/office/officeart/2005/8/layout/list1"/>
    <dgm:cxn modelId="{3CD9DBFD-06A7-42D4-8177-A8A951D2F8C1}" type="presParOf" srcId="{E7DE94EC-B58F-456D-9D4F-4716A9C0296A}" destId="{C1B97F45-DF0E-4039-8ADC-621B1908846C}" srcOrd="9" destOrd="0" presId="urn:microsoft.com/office/officeart/2005/8/layout/list1"/>
    <dgm:cxn modelId="{DC37D636-6BAD-4092-9E29-63D38B491213}" type="presParOf" srcId="{E7DE94EC-B58F-456D-9D4F-4716A9C0296A}" destId="{BF8EDD3A-2A8D-4BC9-998C-4F0BF78B2A1F}" srcOrd="10" destOrd="0" presId="urn:microsoft.com/office/officeart/2005/8/layout/list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BB49EBA-2B3E-4417-A760-A00E66FEBD85}" type="doc">
      <dgm:prSet loTypeId="urn:microsoft.com/office/officeart/2005/8/layout/pyramid4" loCatId="relationship" qsTypeId="urn:microsoft.com/office/officeart/2005/8/quickstyle/simple1" qsCatId="simple" csTypeId="urn:microsoft.com/office/officeart/2005/8/colors/accent1_2" csCatId="accent1" phldr="1"/>
      <dgm:spPr/>
      <dgm:t>
        <a:bodyPr/>
        <a:lstStyle/>
        <a:p>
          <a:endParaRPr lang="en-GB"/>
        </a:p>
      </dgm:t>
    </dgm:pt>
    <dgm:pt modelId="{F7060CD8-477B-49A3-B11A-4DF146A476CF}">
      <dgm:prSet phldrT="[Text]"/>
      <dgm:spPr>
        <a:solidFill>
          <a:srgbClr val="00B050"/>
        </a:solidFill>
      </dgm:spPr>
      <dgm:t>
        <a:bodyPr/>
        <a:lstStyle/>
        <a:p>
          <a:r>
            <a:rPr lang="uk-UA" dirty="0"/>
            <a:t>Збереження </a:t>
          </a:r>
        </a:p>
        <a:p>
          <a:r>
            <a:rPr lang="uk-UA" dirty="0"/>
            <a:t>життя </a:t>
          </a:r>
        </a:p>
        <a:p>
          <a:r>
            <a:rPr lang="uk-UA" dirty="0"/>
            <a:t>(безпека, </a:t>
          </a:r>
          <a:r>
            <a:rPr lang="en-GB" dirty="0"/>
            <a:t>safety</a:t>
          </a:r>
          <a:r>
            <a:rPr lang="uk-UA" dirty="0"/>
            <a:t>)</a:t>
          </a:r>
          <a:endParaRPr lang="en-GB" dirty="0"/>
        </a:p>
      </dgm:t>
    </dgm:pt>
    <dgm:pt modelId="{D1646F53-6A27-44B6-B490-7CCD1B24A7F0}" type="parTrans" cxnId="{BE30F2A7-285A-4DE4-B054-8A52D2087B0C}">
      <dgm:prSet/>
      <dgm:spPr/>
      <dgm:t>
        <a:bodyPr/>
        <a:lstStyle/>
        <a:p>
          <a:endParaRPr lang="en-GB"/>
        </a:p>
      </dgm:t>
    </dgm:pt>
    <dgm:pt modelId="{F2EDD043-B1D4-4161-BF44-E98A2380FB03}" type="sibTrans" cxnId="{BE30F2A7-285A-4DE4-B054-8A52D2087B0C}">
      <dgm:prSet/>
      <dgm:spPr/>
      <dgm:t>
        <a:bodyPr/>
        <a:lstStyle/>
        <a:p>
          <a:endParaRPr lang="en-GB"/>
        </a:p>
      </dgm:t>
    </dgm:pt>
    <dgm:pt modelId="{D7B4F834-BA20-491D-AE8B-174F861810F7}">
      <dgm:prSet phldrT="[Text]"/>
      <dgm:spPr>
        <a:solidFill>
          <a:srgbClr val="00B050"/>
        </a:solidFill>
      </dgm:spPr>
      <dgm:t>
        <a:bodyPr/>
        <a:lstStyle/>
        <a:p>
          <a:r>
            <a:rPr lang="en-GB" dirty="0"/>
            <a:t>Sustainability</a:t>
          </a:r>
        </a:p>
        <a:p>
          <a:r>
            <a:rPr lang="en-GB" dirty="0"/>
            <a:t>(</a:t>
          </a:r>
          <a:r>
            <a:rPr lang="uk-UA" dirty="0"/>
            <a:t>сталі технології)</a:t>
          </a:r>
          <a:r>
            <a:rPr lang="en-GB" dirty="0"/>
            <a:t> </a:t>
          </a:r>
          <a:endParaRPr lang="uk-UA" dirty="0"/>
        </a:p>
        <a:p>
          <a:r>
            <a:rPr lang="uk-UA" dirty="0"/>
            <a:t>  </a:t>
          </a:r>
          <a:endParaRPr lang="en-GB" dirty="0"/>
        </a:p>
      </dgm:t>
    </dgm:pt>
    <dgm:pt modelId="{7F72D617-999E-467E-B927-62A10C763DEE}" type="parTrans" cxnId="{36B3010C-57AE-4639-A2F3-45F238158D5A}">
      <dgm:prSet/>
      <dgm:spPr/>
      <dgm:t>
        <a:bodyPr/>
        <a:lstStyle/>
        <a:p>
          <a:endParaRPr lang="en-GB"/>
        </a:p>
      </dgm:t>
    </dgm:pt>
    <dgm:pt modelId="{6B2DAD83-7345-442C-9EE2-C2D185C4784C}" type="sibTrans" cxnId="{36B3010C-57AE-4639-A2F3-45F238158D5A}">
      <dgm:prSet/>
      <dgm:spPr/>
      <dgm:t>
        <a:bodyPr/>
        <a:lstStyle/>
        <a:p>
          <a:endParaRPr lang="en-GB"/>
        </a:p>
      </dgm:t>
    </dgm:pt>
    <dgm:pt modelId="{5596A007-7810-4C25-B666-EB8B078D6714}">
      <dgm:prSet phldrT="[Text]"/>
      <dgm:spPr>
        <a:solidFill>
          <a:schemeClr val="accent5"/>
        </a:solidFill>
      </dgm:spPr>
      <dgm:t>
        <a:bodyPr/>
        <a:lstStyle/>
        <a:p>
          <a:r>
            <a:rPr lang="uk-UA" dirty="0"/>
            <a:t>Люди</a:t>
          </a:r>
        </a:p>
        <a:p>
          <a:r>
            <a:rPr lang="uk-UA" dirty="0"/>
            <a:t>(</a:t>
          </a:r>
          <a:r>
            <a:rPr lang="en-GB" dirty="0"/>
            <a:t> people</a:t>
          </a:r>
          <a:r>
            <a:rPr lang="uk-UA" dirty="0"/>
            <a:t>)</a:t>
          </a:r>
        </a:p>
        <a:p>
          <a:endParaRPr lang="uk-UA" dirty="0"/>
        </a:p>
      </dgm:t>
    </dgm:pt>
    <dgm:pt modelId="{893802C5-13C3-488A-A777-A78E829A00B0}" type="parTrans" cxnId="{101E0094-7356-4207-9952-A86088F6276A}">
      <dgm:prSet/>
      <dgm:spPr/>
      <dgm:t>
        <a:bodyPr/>
        <a:lstStyle/>
        <a:p>
          <a:endParaRPr lang="en-GB"/>
        </a:p>
      </dgm:t>
    </dgm:pt>
    <dgm:pt modelId="{222BE692-9E22-4EF6-9566-9203DCDFCC3C}" type="sibTrans" cxnId="{101E0094-7356-4207-9952-A86088F6276A}">
      <dgm:prSet/>
      <dgm:spPr/>
      <dgm:t>
        <a:bodyPr/>
        <a:lstStyle/>
        <a:p>
          <a:endParaRPr lang="en-GB"/>
        </a:p>
      </dgm:t>
    </dgm:pt>
    <dgm:pt modelId="{037C288F-18E9-47E5-8817-69EF79958C6A}">
      <dgm:prSet phldrT="[Text]"/>
      <dgm:spPr>
        <a:solidFill>
          <a:srgbClr val="00B050"/>
        </a:solidFill>
      </dgm:spPr>
      <dgm:t>
        <a:bodyPr/>
        <a:lstStyle/>
        <a:p>
          <a:r>
            <a:rPr lang="uk-UA" dirty="0"/>
            <a:t>Шкідливі викиди від </a:t>
          </a:r>
          <a:r>
            <a:rPr lang="uk-UA" dirty="0" err="1"/>
            <a:t>автом</a:t>
          </a:r>
          <a:r>
            <a:rPr lang="en-GB" dirty="0"/>
            <a:t>o</a:t>
          </a:r>
          <a:r>
            <a:rPr lang="uk-UA" dirty="0"/>
            <a:t>білів і умови виробництва </a:t>
          </a:r>
          <a:endParaRPr lang="en-GB" dirty="0"/>
        </a:p>
      </dgm:t>
    </dgm:pt>
    <dgm:pt modelId="{047F64F5-273C-4CF8-A809-E7E34F36BF1D}" type="parTrans" cxnId="{C7265DC8-97EC-429E-992D-610CD223EC45}">
      <dgm:prSet/>
      <dgm:spPr/>
      <dgm:t>
        <a:bodyPr/>
        <a:lstStyle/>
        <a:p>
          <a:endParaRPr lang="en-GB"/>
        </a:p>
      </dgm:t>
    </dgm:pt>
    <dgm:pt modelId="{9E648ADF-BC10-4785-83D2-A094072133D8}" type="sibTrans" cxnId="{C7265DC8-97EC-429E-992D-610CD223EC45}">
      <dgm:prSet/>
      <dgm:spPr/>
      <dgm:t>
        <a:bodyPr/>
        <a:lstStyle/>
        <a:p>
          <a:endParaRPr lang="en-GB"/>
        </a:p>
      </dgm:t>
    </dgm:pt>
    <dgm:pt modelId="{BA914E69-53BD-406F-AF59-86AC65A14000}" type="pres">
      <dgm:prSet presAssocID="{BBB49EBA-2B3E-4417-A760-A00E66FEBD85}" presName="compositeShape" presStyleCnt="0">
        <dgm:presLayoutVars>
          <dgm:chMax val="9"/>
          <dgm:dir/>
          <dgm:resizeHandles val="exact"/>
        </dgm:presLayoutVars>
      </dgm:prSet>
      <dgm:spPr/>
    </dgm:pt>
    <dgm:pt modelId="{C543845A-EDC9-480D-9CD8-24A3E5A1FB87}" type="pres">
      <dgm:prSet presAssocID="{BBB49EBA-2B3E-4417-A760-A00E66FEBD85}" presName="triangle1" presStyleLbl="node1" presStyleIdx="0" presStyleCnt="4" custLinFactNeighborX="2168" custLinFactNeighborY="-1220">
        <dgm:presLayoutVars>
          <dgm:bulletEnabled val="1"/>
        </dgm:presLayoutVars>
      </dgm:prSet>
      <dgm:spPr/>
    </dgm:pt>
    <dgm:pt modelId="{E55AD9C2-FE39-452F-9F2A-7C043577852B}" type="pres">
      <dgm:prSet presAssocID="{BBB49EBA-2B3E-4417-A760-A00E66FEBD85}" presName="triangle2" presStyleLbl="node1" presStyleIdx="1" presStyleCnt="4">
        <dgm:presLayoutVars>
          <dgm:bulletEnabled val="1"/>
        </dgm:presLayoutVars>
      </dgm:prSet>
      <dgm:spPr/>
    </dgm:pt>
    <dgm:pt modelId="{7952F398-D4AF-4942-92D3-96DE0215EF8F}" type="pres">
      <dgm:prSet presAssocID="{BBB49EBA-2B3E-4417-A760-A00E66FEBD85}" presName="triangle3" presStyleLbl="node1" presStyleIdx="2" presStyleCnt="4" custLinFactNeighborX="2168">
        <dgm:presLayoutVars>
          <dgm:bulletEnabled val="1"/>
        </dgm:presLayoutVars>
      </dgm:prSet>
      <dgm:spPr/>
    </dgm:pt>
    <dgm:pt modelId="{8B1B274E-D2E5-4A28-A860-6FC7373343FD}" type="pres">
      <dgm:prSet presAssocID="{BBB49EBA-2B3E-4417-A760-A00E66FEBD85}" presName="triangle4" presStyleLbl="node1" presStyleIdx="3" presStyleCnt="4">
        <dgm:presLayoutVars>
          <dgm:bulletEnabled val="1"/>
        </dgm:presLayoutVars>
      </dgm:prSet>
      <dgm:spPr/>
    </dgm:pt>
  </dgm:ptLst>
  <dgm:cxnLst>
    <dgm:cxn modelId="{F99D4C00-86B1-4196-AC7F-83A927DDA252}" type="presOf" srcId="{037C288F-18E9-47E5-8817-69EF79958C6A}" destId="{8B1B274E-D2E5-4A28-A860-6FC7373343FD}" srcOrd="0" destOrd="0" presId="urn:microsoft.com/office/officeart/2005/8/layout/pyramid4"/>
    <dgm:cxn modelId="{36B3010C-57AE-4639-A2F3-45F238158D5A}" srcId="{BBB49EBA-2B3E-4417-A760-A00E66FEBD85}" destId="{D7B4F834-BA20-491D-AE8B-174F861810F7}" srcOrd="1" destOrd="0" parTransId="{7F72D617-999E-467E-B927-62A10C763DEE}" sibTransId="{6B2DAD83-7345-442C-9EE2-C2D185C4784C}"/>
    <dgm:cxn modelId="{5CFABD1A-5B4D-4456-93D5-873FD8FCA28A}" type="presOf" srcId="{5596A007-7810-4C25-B666-EB8B078D6714}" destId="{7952F398-D4AF-4942-92D3-96DE0215EF8F}" srcOrd="0" destOrd="0" presId="urn:microsoft.com/office/officeart/2005/8/layout/pyramid4"/>
    <dgm:cxn modelId="{E13B6171-59AC-4F45-9109-FA7C689363F2}" type="presOf" srcId="{D7B4F834-BA20-491D-AE8B-174F861810F7}" destId="{E55AD9C2-FE39-452F-9F2A-7C043577852B}" srcOrd="0" destOrd="0" presId="urn:microsoft.com/office/officeart/2005/8/layout/pyramid4"/>
    <dgm:cxn modelId="{95B06459-FA34-42CA-A597-90CFF998ECA8}" type="presOf" srcId="{F7060CD8-477B-49A3-B11A-4DF146A476CF}" destId="{C543845A-EDC9-480D-9CD8-24A3E5A1FB87}" srcOrd="0" destOrd="0" presId="urn:microsoft.com/office/officeart/2005/8/layout/pyramid4"/>
    <dgm:cxn modelId="{101E0094-7356-4207-9952-A86088F6276A}" srcId="{BBB49EBA-2B3E-4417-A760-A00E66FEBD85}" destId="{5596A007-7810-4C25-B666-EB8B078D6714}" srcOrd="2" destOrd="0" parTransId="{893802C5-13C3-488A-A777-A78E829A00B0}" sibTransId="{222BE692-9E22-4EF6-9566-9203DCDFCC3C}"/>
    <dgm:cxn modelId="{BE30F2A7-285A-4DE4-B054-8A52D2087B0C}" srcId="{BBB49EBA-2B3E-4417-A760-A00E66FEBD85}" destId="{F7060CD8-477B-49A3-B11A-4DF146A476CF}" srcOrd="0" destOrd="0" parTransId="{D1646F53-6A27-44B6-B490-7CCD1B24A7F0}" sibTransId="{F2EDD043-B1D4-4161-BF44-E98A2380FB03}"/>
    <dgm:cxn modelId="{C7265DC8-97EC-429E-992D-610CD223EC45}" srcId="{BBB49EBA-2B3E-4417-A760-A00E66FEBD85}" destId="{037C288F-18E9-47E5-8817-69EF79958C6A}" srcOrd="3" destOrd="0" parTransId="{047F64F5-273C-4CF8-A809-E7E34F36BF1D}" sibTransId="{9E648ADF-BC10-4785-83D2-A094072133D8}"/>
    <dgm:cxn modelId="{C2B70AF0-330C-4E9B-A3EB-FF5956020EDF}" type="presOf" srcId="{BBB49EBA-2B3E-4417-A760-A00E66FEBD85}" destId="{BA914E69-53BD-406F-AF59-86AC65A14000}" srcOrd="0" destOrd="0" presId="urn:microsoft.com/office/officeart/2005/8/layout/pyramid4"/>
    <dgm:cxn modelId="{9E87A318-5EC8-44C8-A13D-D6E3AC91B2E6}" type="presParOf" srcId="{BA914E69-53BD-406F-AF59-86AC65A14000}" destId="{C543845A-EDC9-480D-9CD8-24A3E5A1FB87}" srcOrd="0" destOrd="0" presId="urn:microsoft.com/office/officeart/2005/8/layout/pyramid4"/>
    <dgm:cxn modelId="{28202739-9152-4C21-86A9-B0AE353C9B9D}" type="presParOf" srcId="{BA914E69-53BD-406F-AF59-86AC65A14000}" destId="{E55AD9C2-FE39-452F-9F2A-7C043577852B}" srcOrd="1" destOrd="0" presId="urn:microsoft.com/office/officeart/2005/8/layout/pyramid4"/>
    <dgm:cxn modelId="{30F5D52E-5AA1-4F6A-A307-CDFF6002D863}" type="presParOf" srcId="{BA914E69-53BD-406F-AF59-86AC65A14000}" destId="{7952F398-D4AF-4942-92D3-96DE0215EF8F}" srcOrd="2" destOrd="0" presId="urn:microsoft.com/office/officeart/2005/8/layout/pyramid4"/>
    <dgm:cxn modelId="{1D4D61FD-C579-4314-899E-D105CF93A8D4}" type="presParOf" srcId="{BA914E69-53BD-406F-AF59-86AC65A14000}" destId="{8B1B274E-D2E5-4A28-A860-6FC7373343FD}" srcOrd="3" destOrd="0" presId="urn:microsoft.com/office/officeart/2005/8/layout/pyramid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F234C3B-D2A1-454F-BB77-5E92ECF00C64}"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GB"/>
        </a:p>
      </dgm:t>
    </dgm:pt>
    <dgm:pt modelId="{B4EF0788-D4A0-4465-A85D-ECD91390BDDD}">
      <dgm:prSet phldrT="[Text]"/>
      <dgm:spPr/>
      <dgm:t>
        <a:bodyPr/>
        <a:lstStyle/>
        <a:p>
          <a:r>
            <a:rPr lang="uk-UA" dirty="0"/>
            <a:t>Електромобілі </a:t>
          </a:r>
          <a:endParaRPr lang="en-GB" dirty="0"/>
        </a:p>
      </dgm:t>
    </dgm:pt>
    <dgm:pt modelId="{23DBA9CD-1C73-4C5A-A34B-C11BD55AAC5F}" type="parTrans" cxnId="{199FBA9B-5BBE-4BEA-AB34-C1E673D4A116}">
      <dgm:prSet/>
      <dgm:spPr/>
      <dgm:t>
        <a:bodyPr/>
        <a:lstStyle/>
        <a:p>
          <a:endParaRPr lang="en-GB"/>
        </a:p>
      </dgm:t>
    </dgm:pt>
    <dgm:pt modelId="{298DBE24-237A-4392-BF48-3FFAFA4FC4A3}" type="sibTrans" cxnId="{199FBA9B-5BBE-4BEA-AB34-C1E673D4A116}">
      <dgm:prSet/>
      <dgm:spPr/>
      <dgm:t>
        <a:bodyPr/>
        <a:lstStyle/>
        <a:p>
          <a:endParaRPr lang="en-GB"/>
        </a:p>
      </dgm:t>
    </dgm:pt>
    <dgm:pt modelId="{6057756E-DA4D-4E98-86C2-BEA0FE078829}">
      <dgm:prSet phldrT="[Text]"/>
      <dgm:spPr/>
      <dgm:t>
        <a:bodyPr/>
        <a:lstStyle/>
        <a:p>
          <a:r>
            <a:rPr lang="uk-UA" dirty="0"/>
            <a:t>Гібридні автомобілі, </a:t>
          </a:r>
          <a:r>
            <a:rPr lang="uk-UA" dirty="0" err="1"/>
            <a:t>геліо</a:t>
          </a:r>
          <a:r>
            <a:rPr lang="uk-UA" dirty="0"/>
            <a:t>-автомобілі  </a:t>
          </a:r>
          <a:endParaRPr lang="en-GB" dirty="0"/>
        </a:p>
      </dgm:t>
    </dgm:pt>
    <dgm:pt modelId="{0766E758-663A-4CDD-A546-704E029E32B1}" type="parTrans" cxnId="{83DACBD6-72DC-453D-9777-2733A9932D1C}">
      <dgm:prSet/>
      <dgm:spPr/>
      <dgm:t>
        <a:bodyPr/>
        <a:lstStyle/>
        <a:p>
          <a:endParaRPr lang="en-GB"/>
        </a:p>
      </dgm:t>
    </dgm:pt>
    <dgm:pt modelId="{F1D32A80-BDBF-412B-9A18-52CB2069F394}" type="sibTrans" cxnId="{83DACBD6-72DC-453D-9777-2733A9932D1C}">
      <dgm:prSet/>
      <dgm:spPr/>
      <dgm:t>
        <a:bodyPr/>
        <a:lstStyle/>
        <a:p>
          <a:endParaRPr lang="en-GB"/>
        </a:p>
      </dgm:t>
    </dgm:pt>
    <dgm:pt modelId="{D9B809D9-1B1B-470E-9C1B-FC5AACB69571}">
      <dgm:prSet phldrT="[Text]"/>
      <dgm:spPr/>
      <dgm:t>
        <a:bodyPr/>
        <a:lstStyle/>
        <a:p>
          <a:r>
            <a:rPr lang="uk-UA" dirty="0"/>
            <a:t>Автомобілі з паливними комірками</a:t>
          </a:r>
          <a:r>
            <a:rPr lang="en-GB" dirty="0"/>
            <a:t> </a:t>
          </a:r>
          <a:r>
            <a:rPr lang="uk-UA" dirty="0"/>
            <a:t>на водні  </a:t>
          </a:r>
          <a:endParaRPr lang="en-GB" dirty="0"/>
        </a:p>
      </dgm:t>
    </dgm:pt>
    <dgm:pt modelId="{DBE709C9-8F8C-4D8C-A3C8-4FB4B4936A48}" type="parTrans" cxnId="{DDB8E581-2EF8-481B-8150-140F832F2EF5}">
      <dgm:prSet/>
      <dgm:spPr/>
      <dgm:t>
        <a:bodyPr/>
        <a:lstStyle/>
        <a:p>
          <a:endParaRPr lang="en-GB"/>
        </a:p>
      </dgm:t>
    </dgm:pt>
    <dgm:pt modelId="{1BCBB743-1848-4AE2-AFBE-BF8380B52D9F}" type="sibTrans" cxnId="{DDB8E581-2EF8-481B-8150-140F832F2EF5}">
      <dgm:prSet/>
      <dgm:spPr/>
      <dgm:t>
        <a:bodyPr/>
        <a:lstStyle/>
        <a:p>
          <a:endParaRPr lang="en-GB"/>
        </a:p>
      </dgm:t>
    </dgm:pt>
    <dgm:pt modelId="{E7DE94EC-B58F-456D-9D4F-4716A9C0296A}" type="pres">
      <dgm:prSet presAssocID="{AF234C3B-D2A1-454F-BB77-5E92ECF00C64}" presName="linear" presStyleCnt="0">
        <dgm:presLayoutVars>
          <dgm:dir/>
          <dgm:animLvl val="lvl"/>
          <dgm:resizeHandles val="exact"/>
        </dgm:presLayoutVars>
      </dgm:prSet>
      <dgm:spPr/>
    </dgm:pt>
    <dgm:pt modelId="{7EA1C452-A257-435B-B799-25B711100309}" type="pres">
      <dgm:prSet presAssocID="{B4EF0788-D4A0-4465-A85D-ECD91390BDDD}" presName="parentLin" presStyleCnt="0"/>
      <dgm:spPr/>
    </dgm:pt>
    <dgm:pt modelId="{9B4D98CF-100E-422C-8836-8652830728B3}" type="pres">
      <dgm:prSet presAssocID="{B4EF0788-D4A0-4465-A85D-ECD91390BDDD}" presName="parentLeftMargin" presStyleLbl="node1" presStyleIdx="0" presStyleCnt="3"/>
      <dgm:spPr/>
    </dgm:pt>
    <dgm:pt modelId="{F959DEFF-EF67-4B6E-A22D-BDCC0C353E1D}" type="pres">
      <dgm:prSet presAssocID="{B4EF0788-D4A0-4465-A85D-ECD91390BDDD}" presName="parentText" presStyleLbl="node1" presStyleIdx="0" presStyleCnt="3">
        <dgm:presLayoutVars>
          <dgm:chMax val="0"/>
          <dgm:bulletEnabled val="1"/>
        </dgm:presLayoutVars>
      </dgm:prSet>
      <dgm:spPr/>
    </dgm:pt>
    <dgm:pt modelId="{CA7A1309-FBF1-4589-A37E-7BD92B2D1C24}" type="pres">
      <dgm:prSet presAssocID="{B4EF0788-D4A0-4465-A85D-ECD91390BDDD}" presName="negativeSpace" presStyleCnt="0"/>
      <dgm:spPr/>
    </dgm:pt>
    <dgm:pt modelId="{5A7E26C6-AA5B-4321-AC50-A16173649BC5}" type="pres">
      <dgm:prSet presAssocID="{B4EF0788-D4A0-4465-A85D-ECD91390BDDD}" presName="childText" presStyleLbl="conFgAcc1" presStyleIdx="0" presStyleCnt="3">
        <dgm:presLayoutVars>
          <dgm:bulletEnabled val="1"/>
        </dgm:presLayoutVars>
      </dgm:prSet>
      <dgm:spPr/>
    </dgm:pt>
    <dgm:pt modelId="{D99D7524-F1EF-436C-B1DA-14921F2CC7FB}" type="pres">
      <dgm:prSet presAssocID="{298DBE24-237A-4392-BF48-3FFAFA4FC4A3}" presName="spaceBetweenRectangles" presStyleCnt="0"/>
      <dgm:spPr/>
    </dgm:pt>
    <dgm:pt modelId="{B6A1D4A4-B33F-4FC5-B6DA-D724215FED42}" type="pres">
      <dgm:prSet presAssocID="{6057756E-DA4D-4E98-86C2-BEA0FE078829}" presName="parentLin" presStyleCnt="0"/>
      <dgm:spPr/>
    </dgm:pt>
    <dgm:pt modelId="{FDDE8A60-819F-4E5C-9B7E-765DCDC0CA54}" type="pres">
      <dgm:prSet presAssocID="{6057756E-DA4D-4E98-86C2-BEA0FE078829}" presName="parentLeftMargin" presStyleLbl="node1" presStyleIdx="0" presStyleCnt="3"/>
      <dgm:spPr/>
    </dgm:pt>
    <dgm:pt modelId="{AF4256C5-C8C9-453B-807F-878980E64BD0}" type="pres">
      <dgm:prSet presAssocID="{6057756E-DA4D-4E98-86C2-BEA0FE078829}" presName="parentText" presStyleLbl="node1" presStyleIdx="1" presStyleCnt="3">
        <dgm:presLayoutVars>
          <dgm:chMax val="0"/>
          <dgm:bulletEnabled val="1"/>
        </dgm:presLayoutVars>
      </dgm:prSet>
      <dgm:spPr/>
    </dgm:pt>
    <dgm:pt modelId="{A8F6B1F2-A9AC-4C9D-8030-F3B94ADC06A1}" type="pres">
      <dgm:prSet presAssocID="{6057756E-DA4D-4E98-86C2-BEA0FE078829}" presName="negativeSpace" presStyleCnt="0"/>
      <dgm:spPr/>
    </dgm:pt>
    <dgm:pt modelId="{49C856A1-C66F-4D5E-97F2-9A9229B189CC}" type="pres">
      <dgm:prSet presAssocID="{6057756E-DA4D-4E98-86C2-BEA0FE078829}" presName="childText" presStyleLbl="conFgAcc1" presStyleIdx="1" presStyleCnt="3">
        <dgm:presLayoutVars>
          <dgm:bulletEnabled val="1"/>
        </dgm:presLayoutVars>
      </dgm:prSet>
      <dgm:spPr/>
    </dgm:pt>
    <dgm:pt modelId="{9462CE9E-B192-464E-A326-8FC192D61814}" type="pres">
      <dgm:prSet presAssocID="{F1D32A80-BDBF-412B-9A18-52CB2069F394}" presName="spaceBetweenRectangles" presStyleCnt="0"/>
      <dgm:spPr/>
    </dgm:pt>
    <dgm:pt modelId="{303344C7-9A29-428B-8197-69643CF44E9F}" type="pres">
      <dgm:prSet presAssocID="{D9B809D9-1B1B-470E-9C1B-FC5AACB69571}" presName="parentLin" presStyleCnt="0"/>
      <dgm:spPr/>
    </dgm:pt>
    <dgm:pt modelId="{F4E342AF-5D30-4555-B441-B6569C0AEF77}" type="pres">
      <dgm:prSet presAssocID="{D9B809D9-1B1B-470E-9C1B-FC5AACB69571}" presName="parentLeftMargin" presStyleLbl="node1" presStyleIdx="1" presStyleCnt="3"/>
      <dgm:spPr/>
    </dgm:pt>
    <dgm:pt modelId="{4C8672F2-FAF8-4923-8F14-EE6E4DDDD445}" type="pres">
      <dgm:prSet presAssocID="{D9B809D9-1B1B-470E-9C1B-FC5AACB69571}" presName="parentText" presStyleLbl="node1" presStyleIdx="2" presStyleCnt="3" custScaleX="142857">
        <dgm:presLayoutVars>
          <dgm:chMax val="0"/>
          <dgm:bulletEnabled val="1"/>
        </dgm:presLayoutVars>
      </dgm:prSet>
      <dgm:spPr/>
    </dgm:pt>
    <dgm:pt modelId="{C1B97F45-DF0E-4039-8ADC-621B1908846C}" type="pres">
      <dgm:prSet presAssocID="{D9B809D9-1B1B-470E-9C1B-FC5AACB69571}" presName="negativeSpace" presStyleCnt="0"/>
      <dgm:spPr/>
    </dgm:pt>
    <dgm:pt modelId="{BF8EDD3A-2A8D-4BC9-998C-4F0BF78B2A1F}" type="pres">
      <dgm:prSet presAssocID="{D9B809D9-1B1B-470E-9C1B-FC5AACB69571}" presName="childText" presStyleLbl="conFgAcc1" presStyleIdx="2" presStyleCnt="3">
        <dgm:presLayoutVars>
          <dgm:bulletEnabled val="1"/>
        </dgm:presLayoutVars>
      </dgm:prSet>
      <dgm:spPr/>
    </dgm:pt>
  </dgm:ptLst>
  <dgm:cxnLst>
    <dgm:cxn modelId="{3BB4EF1A-4FD5-49E4-8086-81B0B603210A}" type="presOf" srcId="{B4EF0788-D4A0-4465-A85D-ECD91390BDDD}" destId="{F959DEFF-EF67-4B6E-A22D-BDCC0C353E1D}" srcOrd="1" destOrd="0" presId="urn:microsoft.com/office/officeart/2005/8/layout/list1"/>
    <dgm:cxn modelId="{7B8BA636-8FCF-4E3F-8960-971AEE224301}" type="presOf" srcId="{6057756E-DA4D-4E98-86C2-BEA0FE078829}" destId="{AF4256C5-C8C9-453B-807F-878980E64BD0}" srcOrd="1" destOrd="0" presId="urn:microsoft.com/office/officeart/2005/8/layout/list1"/>
    <dgm:cxn modelId="{355D4163-377D-410C-A55E-98D1F8CB9FB3}" type="presOf" srcId="{D9B809D9-1B1B-470E-9C1B-FC5AACB69571}" destId="{F4E342AF-5D30-4555-B441-B6569C0AEF77}" srcOrd="0" destOrd="0" presId="urn:microsoft.com/office/officeart/2005/8/layout/list1"/>
    <dgm:cxn modelId="{E95F2053-A6B0-4725-97E4-22CC26476A88}" type="presOf" srcId="{6057756E-DA4D-4E98-86C2-BEA0FE078829}" destId="{FDDE8A60-819F-4E5C-9B7E-765DCDC0CA54}" srcOrd="0" destOrd="0" presId="urn:microsoft.com/office/officeart/2005/8/layout/list1"/>
    <dgm:cxn modelId="{DDB8E581-2EF8-481B-8150-140F832F2EF5}" srcId="{AF234C3B-D2A1-454F-BB77-5E92ECF00C64}" destId="{D9B809D9-1B1B-470E-9C1B-FC5AACB69571}" srcOrd="2" destOrd="0" parTransId="{DBE709C9-8F8C-4D8C-A3C8-4FB4B4936A48}" sibTransId="{1BCBB743-1848-4AE2-AFBE-BF8380B52D9F}"/>
    <dgm:cxn modelId="{35A6498D-D6BC-4503-8499-D4954B92D559}" type="presOf" srcId="{B4EF0788-D4A0-4465-A85D-ECD91390BDDD}" destId="{9B4D98CF-100E-422C-8836-8652830728B3}" srcOrd="0" destOrd="0" presId="urn:microsoft.com/office/officeart/2005/8/layout/list1"/>
    <dgm:cxn modelId="{199FBA9B-5BBE-4BEA-AB34-C1E673D4A116}" srcId="{AF234C3B-D2A1-454F-BB77-5E92ECF00C64}" destId="{B4EF0788-D4A0-4465-A85D-ECD91390BDDD}" srcOrd="0" destOrd="0" parTransId="{23DBA9CD-1C73-4C5A-A34B-C11BD55AAC5F}" sibTransId="{298DBE24-237A-4392-BF48-3FFAFA4FC4A3}"/>
    <dgm:cxn modelId="{B3163BC3-B79C-4A84-87F1-97673BFDC2F8}" type="presOf" srcId="{D9B809D9-1B1B-470E-9C1B-FC5AACB69571}" destId="{4C8672F2-FAF8-4923-8F14-EE6E4DDDD445}" srcOrd="1" destOrd="0" presId="urn:microsoft.com/office/officeart/2005/8/layout/list1"/>
    <dgm:cxn modelId="{0889D4D3-6C63-4220-88EF-56FE742D12D8}" type="presOf" srcId="{AF234C3B-D2A1-454F-BB77-5E92ECF00C64}" destId="{E7DE94EC-B58F-456D-9D4F-4716A9C0296A}" srcOrd="0" destOrd="0" presId="urn:microsoft.com/office/officeart/2005/8/layout/list1"/>
    <dgm:cxn modelId="{83DACBD6-72DC-453D-9777-2733A9932D1C}" srcId="{AF234C3B-D2A1-454F-BB77-5E92ECF00C64}" destId="{6057756E-DA4D-4E98-86C2-BEA0FE078829}" srcOrd="1" destOrd="0" parTransId="{0766E758-663A-4CDD-A546-704E029E32B1}" sibTransId="{F1D32A80-BDBF-412B-9A18-52CB2069F394}"/>
    <dgm:cxn modelId="{7D6AA00A-ECC3-45F9-9177-AC2C682FC701}" type="presParOf" srcId="{E7DE94EC-B58F-456D-9D4F-4716A9C0296A}" destId="{7EA1C452-A257-435B-B799-25B711100309}" srcOrd="0" destOrd="0" presId="urn:microsoft.com/office/officeart/2005/8/layout/list1"/>
    <dgm:cxn modelId="{0E95BF8A-88DF-4B58-BDEB-743DC4E1BFD9}" type="presParOf" srcId="{7EA1C452-A257-435B-B799-25B711100309}" destId="{9B4D98CF-100E-422C-8836-8652830728B3}" srcOrd="0" destOrd="0" presId="urn:microsoft.com/office/officeart/2005/8/layout/list1"/>
    <dgm:cxn modelId="{D0ACB5BC-0E9A-41B8-AF76-1E254B5BBD17}" type="presParOf" srcId="{7EA1C452-A257-435B-B799-25B711100309}" destId="{F959DEFF-EF67-4B6E-A22D-BDCC0C353E1D}" srcOrd="1" destOrd="0" presId="urn:microsoft.com/office/officeart/2005/8/layout/list1"/>
    <dgm:cxn modelId="{A051981A-B902-4062-8658-62B851C441D4}" type="presParOf" srcId="{E7DE94EC-B58F-456D-9D4F-4716A9C0296A}" destId="{CA7A1309-FBF1-4589-A37E-7BD92B2D1C24}" srcOrd="1" destOrd="0" presId="urn:microsoft.com/office/officeart/2005/8/layout/list1"/>
    <dgm:cxn modelId="{B45E784D-3675-4FF3-B37C-C3A3E8342DBC}" type="presParOf" srcId="{E7DE94EC-B58F-456D-9D4F-4716A9C0296A}" destId="{5A7E26C6-AA5B-4321-AC50-A16173649BC5}" srcOrd="2" destOrd="0" presId="urn:microsoft.com/office/officeart/2005/8/layout/list1"/>
    <dgm:cxn modelId="{2135BE1C-C80C-43DB-9B6D-B1E2CA4C2001}" type="presParOf" srcId="{E7DE94EC-B58F-456D-9D4F-4716A9C0296A}" destId="{D99D7524-F1EF-436C-B1DA-14921F2CC7FB}" srcOrd="3" destOrd="0" presId="urn:microsoft.com/office/officeart/2005/8/layout/list1"/>
    <dgm:cxn modelId="{C5575572-3E97-4286-8710-EADFD5AAC8B9}" type="presParOf" srcId="{E7DE94EC-B58F-456D-9D4F-4716A9C0296A}" destId="{B6A1D4A4-B33F-4FC5-B6DA-D724215FED42}" srcOrd="4" destOrd="0" presId="urn:microsoft.com/office/officeart/2005/8/layout/list1"/>
    <dgm:cxn modelId="{AC0DA3C8-45BB-4A6C-93CA-FBEB193FF71B}" type="presParOf" srcId="{B6A1D4A4-B33F-4FC5-B6DA-D724215FED42}" destId="{FDDE8A60-819F-4E5C-9B7E-765DCDC0CA54}" srcOrd="0" destOrd="0" presId="urn:microsoft.com/office/officeart/2005/8/layout/list1"/>
    <dgm:cxn modelId="{3EE13B6A-AA41-40FC-9518-343F3B275FDE}" type="presParOf" srcId="{B6A1D4A4-B33F-4FC5-B6DA-D724215FED42}" destId="{AF4256C5-C8C9-453B-807F-878980E64BD0}" srcOrd="1" destOrd="0" presId="urn:microsoft.com/office/officeart/2005/8/layout/list1"/>
    <dgm:cxn modelId="{A944DFA1-916E-48BD-89E9-7CA18C4C36C0}" type="presParOf" srcId="{E7DE94EC-B58F-456D-9D4F-4716A9C0296A}" destId="{A8F6B1F2-A9AC-4C9D-8030-F3B94ADC06A1}" srcOrd="5" destOrd="0" presId="urn:microsoft.com/office/officeart/2005/8/layout/list1"/>
    <dgm:cxn modelId="{0199AA29-2CC2-40F4-98B8-64CB55EE610E}" type="presParOf" srcId="{E7DE94EC-B58F-456D-9D4F-4716A9C0296A}" destId="{49C856A1-C66F-4D5E-97F2-9A9229B189CC}" srcOrd="6" destOrd="0" presId="urn:microsoft.com/office/officeart/2005/8/layout/list1"/>
    <dgm:cxn modelId="{BA0CD2C6-7677-43CD-8225-C03B4378CE5C}" type="presParOf" srcId="{E7DE94EC-B58F-456D-9D4F-4716A9C0296A}" destId="{9462CE9E-B192-464E-A326-8FC192D61814}" srcOrd="7" destOrd="0" presId="urn:microsoft.com/office/officeart/2005/8/layout/list1"/>
    <dgm:cxn modelId="{02811CC7-EE3C-4AB5-9965-F167F0B4E490}" type="presParOf" srcId="{E7DE94EC-B58F-456D-9D4F-4716A9C0296A}" destId="{303344C7-9A29-428B-8197-69643CF44E9F}" srcOrd="8" destOrd="0" presId="urn:microsoft.com/office/officeart/2005/8/layout/list1"/>
    <dgm:cxn modelId="{03D34275-F2CF-4A51-BB7B-D11F06901DBE}" type="presParOf" srcId="{303344C7-9A29-428B-8197-69643CF44E9F}" destId="{F4E342AF-5D30-4555-B441-B6569C0AEF77}" srcOrd="0" destOrd="0" presId="urn:microsoft.com/office/officeart/2005/8/layout/list1"/>
    <dgm:cxn modelId="{FFE68DCC-E747-4C6B-89CF-83DE4BFDCD3A}" type="presParOf" srcId="{303344C7-9A29-428B-8197-69643CF44E9F}" destId="{4C8672F2-FAF8-4923-8F14-EE6E4DDDD445}" srcOrd="1" destOrd="0" presId="urn:microsoft.com/office/officeart/2005/8/layout/list1"/>
    <dgm:cxn modelId="{3CD9DBFD-06A7-42D4-8177-A8A951D2F8C1}" type="presParOf" srcId="{E7DE94EC-B58F-456D-9D4F-4716A9C0296A}" destId="{C1B97F45-DF0E-4039-8ADC-621B1908846C}" srcOrd="9" destOrd="0" presId="urn:microsoft.com/office/officeart/2005/8/layout/list1"/>
    <dgm:cxn modelId="{DC37D636-6BAD-4092-9E29-63D38B491213}" type="presParOf" srcId="{E7DE94EC-B58F-456D-9D4F-4716A9C0296A}" destId="{BF8EDD3A-2A8D-4BC9-998C-4F0BF78B2A1F}" srcOrd="10" destOrd="0" presId="urn:microsoft.com/office/officeart/2005/8/layout/list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FABD155-A0CC-4EC8-AB5E-7D6CCAE559F7}"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GB"/>
        </a:p>
      </dgm:t>
    </dgm:pt>
    <dgm:pt modelId="{10561FC6-804A-4B4B-B26C-DB3093CA69FC}">
      <dgm:prSet phldrT="[Text]"/>
      <dgm:spPr/>
      <dgm:t>
        <a:bodyPr/>
        <a:lstStyle/>
        <a:p>
          <a:pPr>
            <a:buNone/>
          </a:pPr>
          <a:r>
            <a:rPr lang="uk-UA" dirty="0"/>
            <a:t>4.1. </a:t>
          </a:r>
        </a:p>
        <a:p>
          <a:pPr>
            <a:buNone/>
          </a:pPr>
          <a:r>
            <a:rPr lang="en-GB" dirty="0"/>
            <a:t>CES -2024</a:t>
          </a:r>
        </a:p>
      </dgm:t>
    </dgm:pt>
    <dgm:pt modelId="{00587871-48D4-4C8D-91F8-DD0BEFEDC1FC}" type="parTrans" cxnId="{6C72C53E-7AE6-4A80-966C-192C8BA6ADD7}">
      <dgm:prSet/>
      <dgm:spPr/>
      <dgm:t>
        <a:bodyPr/>
        <a:lstStyle/>
        <a:p>
          <a:endParaRPr lang="en-GB"/>
        </a:p>
      </dgm:t>
    </dgm:pt>
    <dgm:pt modelId="{88DFB217-F1CC-414F-AA19-406FEE1C92B7}" type="sibTrans" cxnId="{6C72C53E-7AE6-4A80-966C-192C8BA6ADD7}">
      <dgm:prSet/>
      <dgm:spPr/>
      <dgm:t>
        <a:bodyPr/>
        <a:lstStyle/>
        <a:p>
          <a:endParaRPr lang="en-GB"/>
        </a:p>
      </dgm:t>
    </dgm:pt>
    <dgm:pt modelId="{B8A4B802-1E50-4B19-A49A-9E0220D11CFD}">
      <dgm:prSet phldrT="[Text]"/>
      <dgm:spPr/>
      <dgm:t>
        <a:bodyPr/>
        <a:lstStyle/>
        <a:p>
          <a:r>
            <a:rPr lang="uk-UA" dirty="0"/>
            <a:t>4.2</a:t>
          </a:r>
          <a:endParaRPr lang="en-GB" dirty="0"/>
        </a:p>
      </dgm:t>
    </dgm:pt>
    <dgm:pt modelId="{6D7DAA71-83DC-42D9-8F65-399042862E2F}" type="parTrans" cxnId="{1DB00DC5-33D3-47FD-A5C1-9E1B0D456E22}">
      <dgm:prSet/>
      <dgm:spPr/>
      <dgm:t>
        <a:bodyPr/>
        <a:lstStyle/>
        <a:p>
          <a:endParaRPr lang="en-GB"/>
        </a:p>
      </dgm:t>
    </dgm:pt>
    <dgm:pt modelId="{6B5E2D48-BC26-4564-BA94-1A86CE8445D7}" type="sibTrans" cxnId="{1DB00DC5-33D3-47FD-A5C1-9E1B0D456E22}">
      <dgm:prSet/>
      <dgm:spPr/>
      <dgm:t>
        <a:bodyPr/>
        <a:lstStyle/>
        <a:p>
          <a:endParaRPr lang="en-GB"/>
        </a:p>
      </dgm:t>
    </dgm:pt>
    <dgm:pt modelId="{43DF36AB-481A-43B4-9744-A783A9B82080}">
      <dgm:prSet phldrT="[Text]"/>
      <dgm:spPr/>
      <dgm:t>
        <a:bodyPr/>
        <a:lstStyle/>
        <a:p>
          <a:r>
            <a:rPr lang="uk-UA" dirty="0"/>
            <a:t>4.3</a:t>
          </a:r>
          <a:endParaRPr lang="en-GB" dirty="0"/>
        </a:p>
      </dgm:t>
    </dgm:pt>
    <dgm:pt modelId="{B537CCC3-8AAF-4970-BC5A-77ACCBB1D91B}" type="parTrans" cxnId="{B4169D7C-279A-48A7-BFD6-F47E4711077D}">
      <dgm:prSet/>
      <dgm:spPr/>
      <dgm:t>
        <a:bodyPr/>
        <a:lstStyle/>
        <a:p>
          <a:endParaRPr lang="en-GB"/>
        </a:p>
      </dgm:t>
    </dgm:pt>
    <dgm:pt modelId="{FF998674-E8DA-4BBB-B368-09AC91CE7FC7}" type="sibTrans" cxnId="{B4169D7C-279A-48A7-BFD6-F47E4711077D}">
      <dgm:prSet/>
      <dgm:spPr/>
      <dgm:t>
        <a:bodyPr/>
        <a:lstStyle/>
        <a:p>
          <a:endParaRPr lang="en-GB"/>
        </a:p>
      </dgm:t>
    </dgm:pt>
    <dgm:pt modelId="{3C3BB1E7-5036-40A9-B586-752BAD048C54}">
      <dgm:prSet phldrT="[Text]"/>
      <dgm:spPr/>
      <dgm:t>
        <a:bodyPr/>
        <a:lstStyle/>
        <a:p>
          <a:r>
            <a:rPr lang="uk-UA" dirty="0"/>
            <a:t>4.4</a:t>
          </a:r>
          <a:endParaRPr lang="en-GB" dirty="0"/>
        </a:p>
      </dgm:t>
    </dgm:pt>
    <dgm:pt modelId="{8125DB0F-D166-4720-B2E9-528EF1222D46}" type="parTrans" cxnId="{82A098AA-15FF-4A99-A85A-A74306313C29}">
      <dgm:prSet/>
      <dgm:spPr/>
      <dgm:t>
        <a:bodyPr/>
        <a:lstStyle/>
        <a:p>
          <a:endParaRPr lang="en-GB"/>
        </a:p>
      </dgm:t>
    </dgm:pt>
    <dgm:pt modelId="{A21A4BAF-07B1-486D-9D58-4CED15518463}" type="sibTrans" cxnId="{82A098AA-15FF-4A99-A85A-A74306313C29}">
      <dgm:prSet/>
      <dgm:spPr/>
      <dgm:t>
        <a:bodyPr/>
        <a:lstStyle/>
        <a:p>
          <a:endParaRPr lang="en-GB"/>
        </a:p>
      </dgm:t>
    </dgm:pt>
    <dgm:pt modelId="{088D0BE5-8235-4C55-BC98-0EF90E2BED32}" type="pres">
      <dgm:prSet presAssocID="{AFABD155-A0CC-4EC8-AB5E-7D6CCAE559F7}" presName="diagram" presStyleCnt="0">
        <dgm:presLayoutVars>
          <dgm:dir/>
          <dgm:resizeHandles val="exact"/>
        </dgm:presLayoutVars>
      </dgm:prSet>
      <dgm:spPr/>
    </dgm:pt>
    <dgm:pt modelId="{990D025F-23B1-43F7-A87A-B79CF6A37762}" type="pres">
      <dgm:prSet presAssocID="{10561FC6-804A-4B4B-B26C-DB3093CA69FC}" presName="node" presStyleLbl="node1" presStyleIdx="0" presStyleCnt="4">
        <dgm:presLayoutVars>
          <dgm:bulletEnabled val="1"/>
        </dgm:presLayoutVars>
      </dgm:prSet>
      <dgm:spPr/>
    </dgm:pt>
    <dgm:pt modelId="{B605DD9C-F727-4735-BD98-F04995C39B8B}" type="pres">
      <dgm:prSet presAssocID="{88DFB217-F1CC-414F-AA19-406FEE1C92B7}" presName="sibTrans" presStyleCnt="0"/>
      <dgm:spPr/>
    </dgm:pt>
    <dgm:pt modelId="{A8DBD9D5-D0C4-4997-BDCC-20870BD5D6BE}" type="pres">
      <dgm:prSet presAssocID="{B8A4B802-1E50-4B19-A49A-9E0220D11CFD}" presName="node" presStyleLbl="node1" presStyleIdx="1" presStyleCnt="4">
        <dgm:presLayoutVars>
          <dgm:bulletEnabled val="1"/>
        </dgm:presLayoutVars>
      </dgm:prSet>
      <dgm:spPr/>
    </dgm:pt>
    <dgm:pt modelId="{22ABF4D4-C630-4CD9-AD5E-FA6BB43E6994}" type="pres">
      <dgm:prSet presAssocID="{6B5E2D48-BC26-4564-BA94-1A86CE8445D7}" presName="sibTrans" presStyleCnt="0"/>
      <dgm:spPr/>
    </dgm:pt>
    <dgm:pt modelId="{16D70C7F-052E-47F8-AB35-6D2C0FA9E398}" type="pres">
      <dgm:prSet presAssocID="{43DF36AB-481A-43B4-9744-A783A9B82080}" presName="node" presStyleLbl="node1" presStyleIdx="2" presStyleCnt="4">
        <dgm:presLayoutVars>
          <dgm:bulletEnabled val="1"/>
        </dgm:presLayoutVars>
      </dgm:prSet>
      <dgm:spPr/>
    </dgm:pt>
    <dgm:pt modelId="{A8B1A921-88B7-4497-9183-4354BF967D48}" type="pres">
      <dgm:prSet presAssocID="{FF998674-E8DA-4BBB-B368-09AC91CE7FC7}" presName="sibTrans" presStyleCnt="0"/>
      <dgm:spPr/>
    </dgm:pt>
    <dgm:pt modelId="{23B91E5A-375E-4171-A9C1-7280B05474E3}" type="pres">
      <dgm:prSet presAssocID="{3C3BB1E7-5036-40A9-B586-752BAD048C54}" presName="node" presStyleLbl="node1" presStyleIdx="3" presStyleCnt="4">
        <dgm:presLayoutVars>
          <dgm:bulletEnabled val="1"/>
        </dgm:presLayoutVars>
      </dgm:prSet>
      <dgm:spPr/>
    </dgm:pt>
  </dgm:ptLst>
  <dgm:cxnLst>
    <dgm:cxn modelId="{6C72C53E-7AE6-4A80-966C-192C8BA6ADD7}" srcId="{AFABD155-A0CC-4EC8-AB5E-7D6CCAE559F7}" destId="{10561FC6-804A-4B4B-B26C-DB3093CA69FC}" srcOrd="0" destOrd="0" parTransId="{00587871-48D4-4C8D-91F8-DD0BEFEDC1FC}" sibTransId="{88DFB217-F1CC-414F-AA19-406FEE1C92B7}"/>
    <dgm:cxn modelId="{8C84016C-65B7-46C7-AE15-7A22351181E4}" type="presOf" srcId="{3C3BB1E7-5036-40A9-B586-752BAD048C54}" destId="{23B91E5A-375E-4171-A9C1-7280B05474E3}" srcOrd="0" destOrd="0" presId="urn:microsoft.com/office/officeart/2005/8/layout/default"/>
    <dgm:cxn modelId="{B4169D7C-279A-48A7-BFD6-F47E4711077D}" srcId="{AFABD155-A0CC-4EC8-AB5E-7D6CCAE559F7}" destId="{43DF36AB-481A-43B4-9744-A783A9B82080}" srcOrd="2" destOrd="0" parTransId="{B537CCC3-8AAF-4970-BC5A-77ACCBB1D91B}" sibTransId="{FF998674-E8DA-4BBB-B368-09AC91CE7FC7}"/>
    <dgm:cxn modelId="{E1477E7F-1A7E-411E-BEEF-2B9CDB16CFC4}" type="presOf" srcId="{AFABD155-A0CC-4EC8-AB5E-7D6CCAE559F7}" destId="{088D0BE5-8235-4C55-BC98-0EF90E2BED32}" srcOrd="0" destOrd="0" presId="urn:microsoft.com/office/officeart/2005/8/layout/default"/>
    <dgm:cxn modelId="{C9D4AD8F-E82A-403C-A640-D80884151EAE}" type="presOf" srcId="{B8A4B802-1E50-4B19-A49A-9E0220D11CFD}" destId="{A8DBD9D5-D0C4-4997-BDCC-20870BD5D6BE}" srcOrd="0" destOrd="0" presId="urn:microsoft.com/office/officeart/2005/8/layout/default"/>
    <dgm:cxn modelId="{FDDAF897-5EB8-47F6-83C4-461F7E9871CB}" type="presOf" srcId="{10561FC6-804A-4B4B-B26C-DB3093CA69FC}" destId="{990D025F-23B1-43F7-A87A-B79CF6A37762}" srcOrd="0" destOrd="0" presId="urn:microsoft.com/office/officeart/2005/8/layout/default"/>
    <dgm:cxn modelId="{82A098AA-15FF-4A99-A85A-A74306313C29}" srcId="{AFABD155-A0CC-4EC8-AB5E-7D6CCAE559F7}" destId="{3C3BB1E7-5036-40A9-B586-752BAD048C54}" srcOrd="3" destOrd="0" parTransId="{8125DB0F-D166-4720-B2E9-528EF1222D46}" sibTransId="{A21A4BAF-07B1-486D-9D58-4CED15518463}"/>
    <dgm:cxn modelId="{1DB00DC5-33D3-47FD-A5C1-9E1B0D456E22}" srcId="{AFABD155-A0CC-4EC8-AB5E-7D6CCAE559F7}" destId="{B8A4B802-1E50-4B19-A49A-9E0220D11CFD}" srcOrd="1" destOrd="0" parTransId="{6D7DAA71-83DC-42D9-8F65-399042862E2F}" sibTransId="{6B5E2D48-BC26-4564-BA94-1A86CE8445D7}"/>
    <dgm:cxn modelId="{B64972D9-6B39-488B-B534-8CAA3DE9C4C6}" type="presOf" srcId="{43DF36AB-481A-43B4-9744-A783A9B82080}" destId="{16D70C7F-052E-47F8-AB35-6D2C0FA9E398}" srcOrd="0" destOrd="0" presId="urn:microsoft.com/office/officeart/2005/8/layout/default"/>
    <dgm:cxn modelId="{12812F96-E36B-4D69-9F8A-353716F18B34}" type="presParOf" srcId="{088D0BE5-8235-4C55-BC98-0EF90E2BED32}" destId="{990D025F-23B1-43F7-A87A-B79CF6A37762}" srcOrd="0" destOrd="0" presId="urn:microsoft.com/office/officeart/2005/8/layout/default"/>
    <dgm:cxn modelId="{E8EE416F-FB20-477C-A444-87037EAD2F6F}" type="presParOf" srcId="{088D0BE5-8235-4C55-BC98-0EF90E2BED32}" destId="{B605DD9C-F727-4735-BD98-F04995C39B8B}" srcOrd="1" destOrd="0" presId="urn:microsoft.com/office/officeart/2005/8/layout/default"/>
    <dgm:cxn modelId="{F8530998-9ED0-437D-BD93-D7B978B6F483}" type="presParOf" srcId="{088D0BE5-8235-4C55-BC98-0EF90E2BED32}" destId="{A8DBD9D5-D0C4-4997-BDCC-20870BD5D6BE}" srcOrd="2" destOrd="0" presId="urn:microsoft.com/office/officeart/2005/8/layout/default"/>
    <dgm:cxn modelId="{E5527544-030C-43E7-B600-2FA18828FCF2}" type="presParOf" srcId="{088D0BE5-8235-4C55-BC98-0EF90E2BED32}" destId="{22ABF4D4-C630-4CD9-AD5E-FA6BB43E6994}" srcOrd="3" destOrd="0" presId="urn:microsoft.com/office/officeart/2005/8/layout/default"/>
    <dgm:cxn modelId="{07F75CFF-51C1-4321-A22E-31261ED9E602}" type="presParOf" srcId="{088D0BE5-8235-4C55-BC98-0EF90E2BED32}" destId="{16D70C7F-052E-47F8-AB35-6D2C0FA9E398}" srcOrd="4" destOrd="0" presId="urn:microsoft.com/office/officeart/2005/8/layout/default"/>
    <dgm:cxn modelId="{1F9E4A21-DAA5-4A81-92B3-2D2F6DC27BE3}" type="presParOf" srcId="{088D0BE5-8235-4C55-BC98-0EF90E2BED32}" destId="{A8B1A921-88B7-4497-9183-4354BF967D48}" srcOrd="5" destOrd="0" presId="urn:microsoft.com/office/officeart/2005/8/layout/default"/>
    <dgm:cxn modelId="{2D8D35A4-9D43-4205-877B-1A6D556F3869}" type="presParOf" srcId="{088D0BE5-8235-4C55-BC98-0EF90E2BED32}" destId="{23B91E5A-375E-4171-A9C1-7280B05474E3}"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43845A-EDC9-480D-9CD8-24A3E5A1FB87}">
      <dsp:nvSpPr>
        <dsp:cNvPr id="0" name=""/>
        <dsp:cNvSpPr/>
      </dsp:nvSpPr>
      <dsp:spPr>
        <a:xfrm>
          <a:off x="1666081" y="0"/>
          <a:ext cx="1562100" cy="1562100"/>
        </a:xfrm>
        <a:prstGeom prst="triangle">
          <a:avLst/>
        </a:prstGeom>
        <a:solidFill>
          <a:schemeClr val="accent3">
            <a:lumMod val="7500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uk-UA" sz="1200" kern="1200" dirty="0"/>
            <a:t>Викопні палива </a:t>
          </a:r>
          <a:r>
            <a:rPr lang="en-GB" sz="1200" kern="1200" dirty="0"/>
            <a:t> </a:t>
          </a:r>
        </a:p>
      </dsp:txBody>
      <dsp:txXfrm>
        <a:off x="2056606" y="781050"/>
        <a:ext cx="781050" cy="781050"/>
      </dsp:txXfrm>
    </dsp:sp>
    <dsp:sp modelId="{E55AD9C2-FE39-452F-9F2A-7C043577852B}">
      <dsp:nvSpPr>
        <dsp:cNvPr id="0" name=""/>
        <dsp:cNvSpPr/>
      </dsp:nvSpPr>
      <dsp:spPr>
        <a:xfrm>
          <a:off x="885031" y="1562100"/>
          <a:ext cx="1562100" cy="1562100"/>
        </a:xfrm>
        <a:prstGeom prst="triangle">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uk-UA" sz="1200" kern="1200" dirty="0"/>
            <a:t>Біопаливо </a:t>
          </a:r>
          <a:endParaRPr lang="en-GB" sz="1200" kern="1200" dirty="0"/>
        </a:p>
      </dsp:txBody>
      <dsp:txXfrm>
        <a:off x="1275556" y="2343150"/>
        <a:ext cx="781050" cy="781050"/>
      </dsp:txXfrm>
    </dsp:sp>
    <dsp:sp modelId="{7952F398-D4AF-4942-92D3-96DE0215EF8F}">
      <dsp:nvSpPr>
        <dsp:cNvPr id="0" name=""/>
        <dsp:cNvSpPr/>
      </dsp:nvSpPr>
      <dsp:spPr>
        <a:xfrm rot="10800000">
          <a:off x="1666081" y="1562100"/>
          <a:ext cx="1562100" cy="1562100"/>
        </a:xfrm>
        <a:prstGeom prst="triangle">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uk-UA" sz="1200" kern="1200" dirty="0"/>
            <a:t>Паливо</a:t>
          </a:r>
        </a:p>
        <a:p>
          <a:pPr marL="0" lvl="0" indent="0" algn="ctr" defTabSz="533400">
            <a:lnSpc>
              <a:spcPct val="90000"/>
            </a:lnSpc>
            <a:spcBef>
              <a:spcPct val="0"/>
            </a:spcBef>
            <a:spcAft>
              <a:spcPct val="35000"/>
            </a:spcAft>
            <a:buNone/>
          </a:pPr>
          <a:r>
            <a:rPr lang="uk-UA" sz="1200" kern="1200" dirty="0"/>
            <a:t>(</a:t>
          </a:r>
          <a:r>
            <a:rPr lang="en-GB" sz="1200" kern="1200" dirty="0"/>
            <a:t>Fuel </a:t>
          </a:r>
          <a:r>
            <a:rPr lang="uk-UA" sz="1200" kern="1200" dirty="0"/>
            <a:t>) </a:t>
          </a:r>
          <a:endParaRPr lang="en-GB" sz="1200" kern="1200" dirty="0"/>
        </a:p>
      </dsp:txBody>
      <dsp:txXfrm rot="10800000">
        <a:off x="2056606" y="1562100"/>
        <a:ext cx="781050" cy="781050"/>
      </dsp:txXfrm>
    </dsp:sp>
    <dsp:sp modelId="{8B1B274E-D2E5-4A28-A860-6FC7373343FD}">
      <dsp:nvSpPr>
        <dsp:cNvPr id="0" name=""/>
        <dsp:cNvSpPr/>
      </dsp:nvSpPr>
      <dsp:spPr>
        <a:xfrm>
          <a:off x="2447131" y="1562100"/>
          <a:ext cx="1562100" cy="1562100"/>
        </a:xfrm>
        <a:prstGeom prst="triangle">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uk-UA" sz="1200" kern="1200" dirty="0"/>
            <a:t>Біогаз </a:t>
          </a:r>
          <a:endParaRPr lang="en-GB" sz="1200" kern="1200" dirty="0"/>
        </a:p>
      </dsp:txBody>
      <dsp:txXfrm>
        <a:off x="2837656" y="2343150"/>
        <a:ext cx="781050" cy="78105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7E26C6-AA5B-4321-AC50-A16173649BC5}">
      <dsp:nvSpPr>
        <dsp:cNvPr id="0" name=""/>
        <dsp:cNvSpPr/>
      </dsp:nvSpPr>
      <dsp:spPr>
        <a:xfrm>
          <a:off x="0" y="1141626"/>
          <a:ext cx="4895850" cy="327600"/>
        </a:xfrm>
        <a:prstGeom prst="rect">
          <a:avLst/>
        </a:prstGeom>
        <a:solidFill>
          <a:schemeClr val="lt1">
            <a:alpha val="90000"/>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959DEFF-EF67-4B6E-A22D-BDCC0C353E1D}">
      <dsp:nvSpPr>
        <dsp:cNvPr id="0" name=""/>
        <dsp:cNvSpPr/>
      </dsp:nvSpPr>
      <dsp:spPr>
        <a:xfrm>
          <a:off x="207206" y="994416"/>
          <a:ext cx="4659782" cy="383760"/>
        </a:xfrm>
        <a:prstGeom prst="roundRect">
          <a:avLst/>
        </a:prstGeom>
        <a:solidFill>
          <a:schemeClr val="accent3">
            <a:lumMod val="7500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36" tIns="0" rIns="129536" bIns="0" numCol="1" spcCol="1270" anchor="ctr" anchorCtr="0">
          <a:noAutofit/>
        </a:bodyPr>
        <a:lstStyle/>
        <a:p>
          <a:pPr marL="0" lvl="0" indent="0" algn="l" defTabSz="577850">
            <a:lnSpc>
              <a:spcPct val="90000"/>
            </a:lnSpc>
            <a:spcBef>
              <a:spcPct val="0"/>
            </a:spcBef>
            <a:spcAft>
              <a:spcPct val="35000"/>
            </a:spcAft>
            <a:buNone/>
          </a:pPr>
          <a:r>
            <a:rPr lang="uk-UA" sz="1300" kern="1200" dirty="0"/>
            <a:t>Автомобілі з ДВЗ на викопному паливі  </a:t>
          </a:r>
          <a:endParaRPr lang="en-GB" sz="1300" kern="1200" dirty="0"/>
        </a:p>
      </dsp:txBody>
      <dsp:txXfrm>
        <a:off x="225940" y="1013150"/>
        <a:ext cx="4622314" cy="346292"/>
      </dsp:txXfrm>
    </dsp:sp>
    <dsp:sp modelId="{49C856A1-C66F-4D5E-97F2-9A9229B189CC}">
      <dsp:nvSpPr>
        <dsp:cNvPr id="0" name=""/>
        <dsp:cNvSpPr/>
      </dsp:nvSpPr>
      <dsp:spPr>
        <a:xfrm>
          <a:off x="0" y="1731306"/>
          <a:ext cx="4895850" cy="327600"/>
        </a:xfrm>
        <a:prstGeom prst="rect">
          <a:avLst/>
        </a:prstGeom>
        <a:solidFill>
          <a:schemeClr val="lt1">
            <a:alpha val="90000"/>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F4256C5-C8C9-453B-807F-878980E64BD0}">
      <dsp:nvSpPr>
        <dsp:cNvPr id="0" name=""/>
        <dsp:cNvSpPr/>
      </dsp:nvSpPr>
      <dsp:spPr>
        <a:xfrm>
          <a:off x="233078" y="1539426"/>
          <a:ext cx="4661571" cy="383760"/>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36" tIns="0" rIns="129536" bIns="0" numCol="1" spcCol="1270" anchor="ctr" anchorCtr="0">
          <a:noAutofit/>
        </a:bodyPr>
        <a:lstStyle/>
        <a:p>
          <a:pPr marL="0" lvl="0" indent="0" algn="l" defTabSz="577850">
            <a:lnSpc>
              <a:spcPct val="90000"/>
            </a:lnSpc>
            <a:spcBef>
              <a:spcPct val="0"/>
            </a:spcBef>
            <a:spcAft>
              <a:spcPct val="35000"/>
            </a:spcAft>
            <a:buNone/>
          </a:pPr>
          <a:r>
            <a:rPr lang="uk-UA" sz="1300" kern="1200" dirty="0"/>
            <a:t>Гібридні автомобілі , автомобілі з ДВЗ на біопаливі і біогазі </a:t>
          </a:r>
          <a:endParaRPr lang="en-GB" sz="1300" kern="1200" dirty="0"/>
        </a:p>
      </dsp:txBody>
      <dsp:txXfrm>
        <a:off x="251812" y="1558160"/>
        <a:ext cx="4624103" cy="346292"/>
      </dsp:txXfrm>
    </dsp:sp>
    <dsp:sp modelId="{BF8EDD3A-2A8D-4BC9-998C-4F0BF78B2A1F}">
      <dsp:nvSpPr>
        <dsp:cNvPr id="0" name=""/>
        <dsp:cNvSpPr/>
      </dsp:nvSpPr>
      <dsp:spPr>
        <a:xfrm>
          <a:off x="0" y="2320986"/>
          <a:ext cx="4895850" cy="327600"/>
        </a:xfrm>
        <a:prstGeom prst="rect">
          <a:avLst/>
        </a:prstGeom>
        <a:solidFill>
          <a:schemeClr val="lt1">
            <a:alpha val="90000"/>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C8672F2-FAF8-4923-8F14-EE6E4DDDD445}">
      <dsp:nvSpPr>
        <dsp:cNvPr id="0" name=""/>
        <dsp:cNvSpPr/>
      </dsp:nvSpPr>
      <dsp:spPr>
        <a:xfrm>
          <a:off x="233078" y="2129106"/>
          <a:ext cx="4661571" cy="383760"/>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36" tIns="0" rIns="129536" bIns="0" numCol="1" spcCol="1270" anchor="ctr" anchorCtr="0">
          <a:noAutofit/>
        </a:bodyPr>
        <a:lstStyle/>
        <a:p>
          <a:pPr marL="0" lvl="0" indent="0" algn="l" defTabSz="577850">
            <a:lnSpc>
              <a:spcPct val="90000"/>
            </a:lnSpc>
            <a:spcBef>
              <a:spcPct val="0"/>
            </a:spcBef>
            <a:spcAft>
              <a:spcPct val="35000"/>
            </a:spcAft>
            <a:buNone/>
          </a:pPr>
          <a:r>
            <a:rPr lang="uk-UA" sz="1300" kern="1200" dirty="0"/>
            <a:t>Автомобілі з паливними комірками </a:t>
          </a:r>
          <a:endParaRPr lang="en-GB" sz="1300" kern="1200" dirty="0"/>
        </a:p>
      </dsp:txBody>
      <dsp:txXfrm>
        <a:off x="251812" y="2147840"/>
        <a:ext cx="4624103" cy="34629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43845A-EDC9-480D-9CD8-24A3E5A1FB87}">
      <dsp:nvSpPr>
        <dsp:cNvPr id="0" name=""/>
        <dsp:cNvSpPr/>
      </dsp:nvSpPr>
      <dsp:spPr>
        <a:xfrm>
          <a:off x="1699947" y="0"/>
          <a:ext cx="1562100" cy="1562100"/>
        </a:xfrm>
        <a:prstGeom prst="triangle">
          <a:avLst/>
        </a:prstGeom>
        <a:solidFill>
          <a:srgbClr val="00B050"/>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uk-UA" sz="1100" kern="1200" dirty="0"/>
            <a:t>Водень </a:t>
          </a:r>
          <a:endParaRPr lang="en-GB" sz="1100" kern="1200" dirty="0"/>
        </a:p>
      </dsp:txBody>
      <dsp:txXfrm>
        <a:off x="2090472" y="781050"/>
        <a:ext cx="781050" cy="781050"/>
      </dsp:txXfrm>
    </dsp:sp>
    <dsp:sp modelId="{E55AD9C2-FE39-452F-9F2A-7C043577852B}">
      <dsp:nvSpPr>
        <dsp:cNvPr id="0" name=""/>
        <dsp:cNvSpPr/>
      </dsp:nvSpPr>
      <dsp:spPr>
        <a:xfrm>
          <a:off x="885031" y="1562100"/>
          <a:ext cx="1562100" cy="1562100"/>
        </a:xfrm>
        <a:prstGeom prst="triangle">
          <a:avLst/>
        </a:prstGeom>
        <a:solidFill>
          <a:srgbClr val="00B050"/>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uk-UA" sz="1100" kern="1200" dirty="0"/>
            <a:t>Електрика  </a:t>
          </a:r>
          <a:endParaRPr lang="en-GB" sz="1100" kern="1200" dirty="0"/>
        </a:p>
      </dsp:txBody>
      <dsp:txXfrm>
        <a:off x="1275556" y="2343150"/>
        <a:ext cx="781050" cy="781050"/>
      </dsp:txXfrm>
    </dsp:sp>
    <dsp:sp modelId="{7952F398-D4AF-4942-92D3-96DE0215EF8F}">
      <dsp:nvSpPr>
        <dsp:cNvPr id="0" name=""/>
        <dsp:cNvSpPr/>
      </dsp:nvSpPr>
      <dsp:spPr>
        <a:xfrm rot="10800000">
          <a:off x="1666081" y="1562100"/>
          <a:ext cx="1562100" cy="1562100"/>
        </a:xfrm>
        <a:prstGeom prst="triangle">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uk-UA" sz="1100" kern="1200" dirty="0"/>
            <a:t>Енергія </a:t>
          </a:r>
        </a:p>
        <a:p>
          <a:pPr marL="0" lvl="0" indent="0" algn="ctr" defTabSz="488950">
            <a:lnSpc>
              <a:spcPct val="90000"/>
            </a:lnSpc>
            <a:spcBef>
              <a:spcPct val="0"/>
            </a:spcBef>
            <a:spcAft>
              <a:spcPct val="35000"/>
            </a:spcAft>
            <a:buNone/>
          </a:pPr>
          <a:r>
            <a:rPr lang="uk-UA" sz="1100" kern="1200" dirty="0"/>
            <a:t>(</a:t>
          </a:r>
          <a:r>
            <a:rPr lang="en-GB" sz="1100" kern="1200" dirty="0"/>
            <a:t>Energy </a:t>
          </a:r>
          <a:r>
            <a:rPr lang="uk-UA" sz="1100" kern="1200" dirty="0"/>
            <a:t>) </a:t>
          </a:r>
          <a:endParaRPr lang="en-GB" sz="1100" kern="1200" dirty="0"/>
        </a:p>
      </dsp:txBody>
      <dsp:txXfrm rot="10800000">
        <a:off x="2056606" y="1562100"/>
        <a:ext cx="781050" cy="781050"/>
      </dsp:txXfrm>
    </dsp:sp>
    <dsp:sp modelId="{8B1B274E-D2E5-4A28-A860-6FC7373343FD}">
      <dsp:nvSpPr>
        <dsp:cNvPr id="0" name=""/>
        <dsp:cNvSpPr/>
      </dsp:nvSpPr>
      <dsp:spPr>
        <a:xfrm>
          <a:off x="2447131" y="1562100"/>
          <a:ext cx="1562100" cy="1562100"/>
        </a:xfrm>
        <a:prstGeom prst="triangle">
          <a:avLst/>
        </a:prstGeom>
        <a:solidFill>
          <a:srgbClr val="00B050"/>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uk-UA" sz="1100" kern="1200" dirty="0"/>
            <a:t>Сонячна енергія  </a:t>
          </a:r>
          <a:endParaRPr lang="en-GB" sz="1100" kern="1200" dirty="0"/>
        </a:p>
      </dsp:txBody>
      <dsp:txXfrm>
        <a:off x="2837656" y="2343150"/>
        <a:ext cx="781050" cy="78105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7E26C6-AA5B-4321-AC50-A16173649BC5}">
      <dsp:nvSpPr>
        <dsp:cNvPr id="0" name=""/>
        <dsp:cNvSpPr/>
      </dsp:nvSpPr>
      <dsp:spPr>
        <a:xfrm>
          <a:off x="0" y="1212561"/>
          <a:ext cx="4895850" cy="378000"/>
        </a:xfrm>
        <a:prstGeom prst="rect">
          <a:avLst/>
        </a:prstGeom>
        <a:solidFill>
          <a:schemeClr val="lt1">
            <a:alpha val="90000"/>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959DEFF-EF67-4B6E-A22D-BDCC0C353E1D}">
      <dsp:nvSpPr>
        <dsp:cNvPr id="0" name=""/>
        <dsp:cNvSpPr/>
      </dsp:nvSpPr>
      <dsp:spPr>
        <a:xfrm>
          <a:off x="244792" y="991161"/>
          <a:ext cx="3427095" cy="442800"/>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36" tIns="0" rIns="129536" bIns="0" numCol="1" spcCol="1270" anchor="ctr" anchorCtr="0">
          <a:noAutofit/>
        </a:bodyPr>
        <a:lstStyle/>
        <a:p>
          <a:pPr marL="0" lvl="0" indent="0" algn="l" defTabSz="666750">
            <a:lnSpc>
              <a:spcPct val="90000"/>
            </a:lnSpc>
            <a:spcBef>
              <a:spcPct val="0"/>
            </a:spcBef>
            <a:spcAft>
              <a:spcPct val="35000"/>
            </a:spcAft>
            <a:buNone/>
          </a:pPr>
          <a:r>
            <a:rPr lang="uk-UA" sz="1500" kern="1200" dirty="0"/>
            <a:t>Електромобілі </a:t>
          </a:r>
          <a:endParaRPr lang="en-GB" sz="1500" kern="1200" dirty="0"/>
        </a:p>
      </dsp:txBody>
      <dsp:txXfrm>
        <a:off x="266408" y="1012777"/>
        <a:ext cx="3383863" cy="399568"/>
      </dsp:txXfrm>
    </dsp:sp>
    <dsp:sp modelId="{49C856A1-C66F-4D5E-97F2-9A9229B189CC}">
      <dsp:nvSpPr>
        <dsp:cNvPr id="0" name=""/>
        <dsp:cNvSpPr/>
      </dsp:nvSpPr>
      <dsp:spPr>
        <a:xfrm>
          <a:off x="0" y="1892961"/>
          <a:ext cx="4895850" cy="378000"/>
        </a:xfrm>
        <a:prstGeom prst="rect">
          <a:avLst/>
        </a:prstGeom>
        <a:solidFill>
          <a:schemeClr val="lt1">
            <a:alpha val="90000"/>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F4256C5-C8C9-453B-807F-878980E64BD0}">
      <dsp:nvSpPr>
        <dsp:cNvPr id="0" name=""/>
        <dsp:cNvSpPr/>
      </dsp:nvSpPr>
      <dsp:spPr>
        <a:xfrm>
          <a:off x="244792" y="1671561"/>
          <a:ext cx="3427095" cy="442800"/>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36" tIns="0" rIns="129536" bIns="0" numCol="1" spcCol="1270" anchor="ctr" anchorCtr="0">
          <a:noAutofit/>
        </a:bodyPr>
        <a:lstStyle/>
        <a:p>
          <a:pPr marL="0" lvl="0" indent="0" algn="l" defTabSz="666750">
            <a:lnSpc>
              <a:spcPct val="90000"/>
            </a:lnSpc>
            <a:spcBef>
              <a:spcPct val="0"/>
            </a:spcBef>
            <a:spcAft>
              <a:spcPct val="35000"/>
            </a:spcAft>
            <a:buNone/>
          </a:pPr>
          <a:r>
            <a:rPr lang="uk-UA" sz="1500" kern="1200" dirty="0"/>
            <a:t>Гібридні автомобілі, </a:t>
          </a:r>
          <a:r>
            <a:rPr lang="uk-UA" sz="1500" kern="1200" dirty="0" err="1"/>
            <a:t>геліо</a:t>
          </a:r>
          <a:r>
            <a:rPr lang="uk-UA" sz="1500" kern="1200" dirty="0"/>
            <a:t>-автомобілі  </a:t>
          </a:r>
          <a:endParaRPr lang="en-GB" sz="1500" kern="1200" dirty="0"/>
        </a:p>
      </dsp:txBody>
      <dsp:txXfrm>
        <a:off x="266408" y="1693177"/>
        <a:ext cx="3383863" cy="399568"/>
      </dsp:txXfrm>
    </dsp:sp>
    <dsp:sp modelId="{BF8EDD3A-2A8D-4BC9-998C-4F0BF78B2A1F}">
      <dsp:nvSpPr>
        <dsp:cNvPr id="0" name=""/>
        <dsp:cNvSpPr/>
      </dsp:nvSpPr>
      <dsp:spPr>
        <a:xfrm>
          <a:off x="0" y="2573361"/>
          <a:ext cx="4895850" cy="378000"/>
        </a:xfrm>
        <a:prstGeom prst="rect">
          <a:avLst/>
        </a:prstGeom>
        <a:solidFill>
          <a:schemeClr val="lt1">
            <a:alpha val="90000"/>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C8672F2-FAF8-4923-8F14-EE6E4DDDD445}">
      <dsp:nvSpPr>
        <dsp:cNvPr id="0" name=""/>
        <dsp:cNvSpPr/>
      </dsp:nvSpPr>
      <dsp:spPr>
        <a:xfrm>
          <a:off x="233078" y="2351961"/>
          <a:ext cx="4661571" cy="442800"/>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36" tIns="0" rIns="129536" bIns="0" numCol="1" spcCol="1270" anchor="ctr" anchorCtr="0">
          <a:noAutofit/>
        </a:bodyPr>
        <a:lstStyle/>
        <a:p>
          <a:pPr marL="0" lvl="0" indent="0" algn="l" defTabSz="666750">
            <a:lnSpc>
              <a:spcPct val="90000"/>
            </a:lnSpc>
            <a:spcBef>
              <a:spcPct val="0"/>
            </a:spcBef>
            <a:spcAft>
              <a:spcPct val="35000"/>
            </a:spcAft>
            <a:buNone/>
          </a:pPr>
          <a:r>
            <a:rPr lang="uk-UA" sz="1500" kern="1200" dirty="0"/>
            <a:t>Автомобілі з паливними комірками</a:t>
          </a:r>
          <a:r>
            <a:rPr lang="en-GB" sz="1500" kern="1200" dirty="0"/>
            <a:t> </a:t>
          </a:r>
          <a:r>
            <a:rPr lang="uk-UA" sz="1500" kern="1200" dirty="0"/>
            <a:t>на водні  </a:t>
          </a:r>
          <a:endParaRPr lang="en-GB" sz="1500" kern="1200" dirty="0"/>
        </a:p>
      </dsp:txBody>
      <dsp:txXfrm>
        <a:off x="254694" y="2373577"/>
        <a:ext cx="4618339" cy="39956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43845A-EDC9-480D-9CD8-24A3E5A1FB87}">
      <dsp:nvSpPr>
        <dsp:cNvPr id="0" name=""/>
        <dsp:cNvSpPr/>
      </dsp:nvSpPr>
      <dsp:spPr>
        <a:xfrm>
          <a:off x="1699947" y="0"/>
          <a:ext cx="1562100" cy="1562100"/>
        </a:xfrm>
        <a:prstGeom prst="triangle">
          <a:avLst/>
        </a:prstGeom>
        <a:solidFill>
          <a:srgbClr val="00B050"/>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uk-UA" sz="900" kern="1200" dirty="0"/>
            <a:t>Збереження </a:t>
          </a:r>
        </a:p>
        <a:p>
          <a:pPr marL="0" lvl="0" indent="0" algn="ctr" defTabSz="400050">
            <a:lnSpc>
              <a:spcPct val="90000"/>
            </a:lnSpc>
            <a:spcBef>
              <a:spcPct val="0"/>
            </a:spcBef>
            <a:spcAft>
              <a:spcPct val="35000"/>
            </a:spcAft>
            <a:buNone/>
          </a:pPr>
          <a:r>
            <a:rPr lang="uk-UA" sz="900" kern="1200" dirty="0"/>
            <a:t>життя </a:t>
          </a:r>
        </a:p>
        <a:p>
          <a:pPr marL="0" lvl="0" indent="0" algn="ctr" defTabSz="400050">
            <a:lnSpc>
              <a:spcPct val="90000"/>
            </a:lnSpc>
            <a:spcBef>
              <a:spcPct val="0"/>
            </a:spcBef>
            <a:spcAft>
              <a:spcPct val="35000"/>
            </a:spcAft>
            <a:buNone/>
          </a:pPr>
          <a:r>
            <a:rPr lang="uk-UA" sz="900" kern="1200" dirty="0"/>
            <a:t>(безпека, </a:t>
          </a:r>
          <a:r>
            <a:rPr lang="en-GB" sz="900" kern="1200" dirty="0"/>
            <a:t>safety</a:t>
          </a:r>
          <a:r>
            <a:rPr lang="uk-UA" sz="900" kern="1200" dirty="0"/>
            <a:t>)</a:t>
          </a:r>
          <a:endParaRPr lang="en-GB" sz="900" kern="1200" dirty="0"/>
        </a:p>
      </dsp:txBody>
      <dsp:txXfrm>
        <a:off x="2090472" y="781050"/>
        <a:ext cx="781050" cy="781050"/>
      </dsp:txXfrm>
    </dsp:sp>
    <dsp:sp modelId="{E55AD9C2-FE39-452F-9F2A-7C043577852B}">
      <dsp:nvSpPr>
        <dsp:cNvPr id="0" name=""/>
        <dsp:cNvSpPr/>
      </dsp:nvSpPr>
      <dsp:spPr>
        <a:xfrm>
          <a:off x="885031" y="1562100"/>
          <a:ext cx="1562100" cy="1562100"/>
        </a:xfrm>
        <a:prstGeom prst="triangle">
          <a:avLst/>
        </a:prstGeom>
        <a:solidFill>
          <a:srgbClr val="00B050"/>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GB" sz="900" kern="1200" dirty="0"/>
            <a:t>Sustainability</a:t>
          </a:r>
        </a:p>
        <a:p>
          <a:pPr marL="0" lvl="0" indent="0" algn="ctr" defTabSz="400050">
            <a:lnSpc>
              <a:spcPct val="90000"/>
            </a:lnSpc>
            <a:spcBef>
              <a:spcPct val="0"/>
            </a:spcBef>
            <a:spcAft>
              <a:spcPct val="35000"/>
            </a:spcAft>
            <a:buNone/>
          </a:pPr>
          <a:r>
            <a:rPr lang="en-GB" sz="900" kern="1200" dirty="0"/>
            <a:t>(</a:t>
          </a:r>
          <a:r>
            <a:rPr lang="uk-UA" sz="900" kern="1200" dirty="0"/>
            <a:t>сталі технології)</a:t>
          </a:r>
          <a:r>
            <a:rPr lang="en-GB" sz="900" kern="1200" dirty="0"/>
            <a:t> </a:t>
          </a:r>
          <a:endParaRPr lang="uk-UA" sz="900" kern="1200" dirty="0"/>
        </a:p>
        <a:p>
          <a:pPr marL="0" lvl="0" indent="0" algn="ctr" defTabSz="400050">
            <a:lnSpc>
              <a:spcPct val="90000"/>
            </a:lnSpc>
            <a:spcBef>
              <a:spcPct val="0"/>
            </a:spcBef>
            <a:spcAft>
              <a:spcPct val="35000"/>
            </a:spcAft>
            <a:buNone/>
          </a:pPr>
          <a:r>
            <a:rPr lang="uk-UA" sz="900" kern="1200" dirty="0"/>
            <a:t>  </a:t>
          </a:r>
          <a:endParaRPr lang="en-GB" sz="900" kern="1200" dirty="0"/>
        </a:p>
      </dsp:txBody>
      <dsp:txXfrm>
        <a:off x="1275556" y="2343150"/>
        <a:ext cx="781050" cy="781050"/>
      </dsp:txXfrm>
    </dsp:sp>
    <dsp:sp modelId="{7952F398-D4AF-4942-92D3-96DE0215EF8F}">
      <dsp:nvSpPr>
        <dsp:cNvPr id="0" name=""/>
        <dsp:cNvSpPr/>
      </dsp:nvSpPr>
      <dsp:spPr>
        <a:xfrm rot="10800000">
          <a:off x="1699947" y="1562100"/>
          <a:ext cx="1562100" cy="1562100"/>
        </a:xfrm>
        <a:prstGeom prst="triangle">
          <a:avLst/>
        </a:prstGeom>
        <a:solidFill>
          <a:schemeClr val="accent5"/>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uk-UA" sz="900" kern="1200" dirty="0"/>
            <a:t>Люди</a:t>
          </a:r>
        </a:p>
        <a:p>
          <a:pPr marL="0" lvl="0" indent="0" algn="ctr" defTabSz="400050">
            <a:lnSpc>
              <a:spcPct val="90000"/>
            </a:lnSpc>
            <a:spcBef>
              <a:spcPct val="0"/>
            </a:spcBef>
            <a:spcAft>
              <a:spcPct val="35000"/>
            </a:spcAft>
            <a:buNone/>
          </a:pPr>
          <a:r>
            <a:rPr lang="uk-UA" sz="900" kern="1200" dirty="0"/>
            <a:t>(</a:t>
          </a:r>
          <a:r>
            <a:rPr lang="en-GB" sz="900" kern="1200" dirty="0"/>
            <a:t> people</a:t>
          </a:r>
          <a:r>
            <a:rPr lang="uk-UA" sz="900" kern="1200" dirty="0"/>
            <a:t>)</a:t>
          </a:r>
        </a:p>
        <a:p>
          <a:pPr marL="0" lvl="0" indent="0" algn="ctr" defTabSz="400050">
            <a:lnSpc>
              <a:spcPct val="90000"/>
            </a:lnSpc>
            <a:spcBef>
              <a:spcPct val="0"/>
            </a:spcBef>
            <a:spcAft>
              <a:spcPct val="35000"/>
            </a:spcAft>
            <a:buNone/>
          </a:pPr>
          <a:endParaRPr lang="uk-UA" sz="900" kern="1200" dirty="0"/>
        </a:p>
      </dsp:txBody>
      <dsp:txXfrm rot="10800000">
        <a:off x="2090472" y="1562100"/>
        <a:ext cx="781050" cy="781050"/>
      </dsp:txXfrm>
    </dsp:sp>
    <dsp:sp modelId="{8B1B274E-D2E5-4A28-A860-6FC7373343FD}">
      <dsp:nvSpPr>
        <dsp:cNvPr id="0" name=""/>
        <dsp:cNvSpPr/>
      </dsp:nvSpPr>
      <dsp:spPr>
        <a:xfrm>
          <a:off x="2447131" y="1562100"/>
          <a:ext cx="1562100" cy="1562100"/>
        </a:xfrm>
        <a:prstGeom prst="triangle">
          <a:avLst/>
        </a:prstGeom>
        <a:solidFill>
          <a:srgbClr val="00B050"/>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uk-UA" sz="900" kern="1200" dirty="0"/>
            <a:t>Шкідливі викиди від </a:t>
          </a:r>
          <a:r>
            <a:rPr lang="uk-UA" sz="900" kern="1200" dirty="0" err="1"/>
            <a:t>автом</a:t>
          </a:r>
          <a:r>
            <a:rPr lang="en-GB" sz="900" kern="1200" dirty="0"/>
            <a:t>o</a:t>
          </a:r>
          <a:r>
            <a:rPr lang="uk-UA" sz="900" kern="1200" dirty="0"/>
            <a:t>білів і умови виробництва </a:t>
          </a:r>
          <a:endParaRPr lang="en-GB" sz="900" kern="1200" dirty="0"/>
        </a:p>
      </dsp:txBody>
      <dsp:txXfrm>
        <a:off x="2837656" y="2343150"/>
        <a:ext cx="781050" cy="78105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7E26C6-AA5B-4321-AC50-A16173649BC5}">
      <dsp:nvSpPr>
        <dsp:cNvPr id="0" name=""/>
        <dsp:cNvSpPr/>
      </dsp:nvSpPr>
      <dsp:spPr>
        <a:xfrm>
          <a:off x="0" y="1048933"/>
          <a:ext cx="4895850" cy="378000"/>
        </a:xfrm>
        <a:prstGeom prst="rect">
          <a:avLst/>
        </a:prstGeom>
        <a:solidFill>
          <a:schemeClr val="lt1">
            <a:alpha val="90000"/>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959DEFF-EF67-4B6E-A22D-BDCC0C353E1D}">
      <dsp:nvSpPr>
        <dsp:cNvPr id="0" name=""/>
        <dsp:cNvSpPr/>
      </dsp:nvSpPr>
      <dsp:spPr>
        <a:xfrm>
          <a:off x="244792" y="827533"/>
          <a:ext cx="3427095" cy="442800"/>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36" tIns="0" rIns="129536" bIns="0" numCol="1" spcCol="1270" anchor="ctr" anchorCtr="0">
          <a:noAutofit/>
        </a:bodyPr>
        <a:lstStyle/>
        <a:p>
          <a:pPr marL="0" lvl="0" indent="0" algn="l" defTabSz="666750">
            <a:lnSpc>
              <a:spcPct val="90000"/>
            </a:lnSpc>
            <a:spcBef>
              <a:spcPct val="0"/>
            </a:spcBef>
            <a:spcAft>
              <a:spcPct val="35000"/>
            </a:spcAft>
            <a:buNone/>
          </a:pPr>
          <a:r>
            <a:rPr lang="uk-UA" sz="1500" kern="1200" dirty="0"/>
            <a:t>Електромобілі </a:t>
          </a:r>
          <a:endParaRPr lang="en-GB" sz="1500" kern="1200" dirty="0"/>
        </a:p>
      </dsp:txBody>
      <dsp:txXfrm>
        <a:off x="266408" y="849149"/>
        <a:ext cx="3383863" cy="399568"/>
      </dsp:txXfrm>
    </dsp:sp>
    <dsp:sp modelId="{49C856A1-C66F-4D5E-97F2-9A9229B189CC}">
      <dsp:nvSpPr>
        <dsp:cNvPr id="0" name=""/>
        <dsp:cNvSpPr/>
      </dsp:nvSpPr>
      <dsp:spPr>
        <a:xfrm>
          <a:off x="0" y="1729333"/>
          <a:ext cx="4895850" cy="378000"/>
        </a:xfrm>
        <a:prstGeom prst="rect">
          <a:avLst/>
        </a:prstGeom>
        <a:solidFill>
          <a:schemeClr val="lt1">
            <a:alpha val="90000"/>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F4256C5-C8C9-453B-807F-878980E64BD0}">
      <dsp:nvSpPr>
        <dsp:cNvPr id="0" name=""/>
        <dsp:cNvSpPr/>
      </dsp:nvSpPr>
      <dsp:spPr>
        <a:xfrm>
          <a:off x="244792" y="1507933"/>
          <a:ext cx="3427095" cy="442800"/>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36" tIns="0" rIns="129536" bIns="0" numCol="1" spcCol="1270" anchor="ctr" anchorCtr="0">
          <a:noAutofit/>
        </a:bodyPr>
        <a:lstStyle/>
        <a:p>
          <a:pPr marL="0" lvl="0" indent="0" algn="l" defTabSz="666750">
            <a:lnSpc>
              <a:spcPct val="90000"/>
            </a:lnSpc>
            <a:spcBef>
              <a:spcPct val="0"/>
            </a:spcBef>
            <a:spcAft>
              <a:spcPct val="35000"/>
            </a:spcAft>
            <a:buNone/>
          </a:pPr>
          <a:r>
            <a:rPr lang="uk-UA" sz="1500" kern="1200" dirty="0"/>
            <a:t>Гібридні автомобілі, </a:t>
          </a:r>
          <a:r>
            <a:rPr lang="uk-UA" sz="1500" kern="1200" dirty="0" err="1"/>
            <a:t>геліо</a:t>
          </a:r>
          <a:r>
            <a:rPr lang="uk-UA" sz="1500" kern="1200" dirty="0"/>
            <a:t>-автомобілі  </a:t>
          </a:r>
          <a:endParaRPr lang="en-GB" sz="1500" kern="1200" dirty="0"/>
        </a:p>
      </dsp:txBody>
      <dsp:txXfrm>
        <a:off x="266408" y="1529549"/>
        <a:ext cx="3383863" cy="399568"/>
      </dsp:txXfrm>
    </dsp:sp>
    <dsp:sp modelId="{BF8EDD3A-2A8D-4BC9-998C-4F0BF78B2A1F}">
      <dsp:nvSpPr>
        <dsp:cNvPr id="0" name=""/>
        <dsp:cNvSpPr/>
      </dsp:nvSpPr>
      <dsp:spPr>
        <a:xfrm>
          <a:off x="0" y="2409733"/>
          <a:ext cx="4895850" cy="378000"/>
        </a:xfrm>
        <a:prstGeom prst="rect">
          <a:avLst/>
        </a:prstGeom>
        <a:solidFill>
          <a:schemeClr val="lt1">
            <a:alpha val="90000"/>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C8672F2-FAF8-4923-8F14-EE6E4DDDD445}">
      <dsp:nvSpPr>
        <dsp:cNvPr id="0" name=""/>
        <dsp:cNvSpPr/>
      </dsp:nvSpPr>
      <dsp:spPr>
        <a:xfrm>
          <a:off x="233078" y="2188333"/>
          <a:ext cx="4661571" cy="442800"/>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36" tIns="0" rIns="129536" bIns="0" numCol="1" spcCol="1270" anchor="ctr" anchorCtr="0">
          <a:noAutofit/>
        </a:bodyPr>
        <a:lstStyle/>
        <a:p>
          <a:pPr marL="0" lvl="0" indent="0" algn="l" defTabSz="666750">
            <a:lnSpc>
              <a:spcPct val="90000"/>
            </a:lnSpc>
            <a:spcBef>
              <a:spcPct val="0"/>
            </a:spcBef>
            <a:spcAft>
              <a:spcPct val="35000"/>
            </a:spcAft>
            <a:buNone/>
          </a:pPr>
          <a:r>
            <a:rPr lang="uk-UA" sz="1500" kern="1200" dirty="0"/>
            <a:t>Автомобілі з паливними комірками</a:t>
          </a:r>
          <a:r>
            <a:rPr lang="en-GB" sz="1500" kern="1200" dirty="0"/>
            <a:t> </a:t>
          </a:r>
          <a:r>
            <a:rPr lang="uk-UA" sz="1500" kern="1200" dirty="0"/>
            <a:t>на водні  </a:t>
          </a:r>
          <a:endParaRPr lang="en-GB" sz="1500" kern="1200" dirty="0"/>
        </a:p>
      </dsp:txBody>
      <dsp:txXfrm>
        <a:off x="254694" y="2209949"/>
        <a:ext cx="4618339" cy="39956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0D025F-23B1-43F7-A87A-B79CF6A37762}">
      <dsp:nvSpPr>
        <dsp:cNvPr id="0" name=""/>
        <dsp:cNvSpPr/>
      </dsp:nvSpPr>
      <dsp:spPr>
        <a:xfrm>
          <a:off x="597" y="47087"/>
          <a:ext cx="2330787" cy="1398472"/>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uk-UA" sz="3400" kern="1200" dirty="0"/>
            <a:t>4.1. </a:t>
          </a:r>
        </a:p>
        <a:p>
          <a:pPr marL="0" lvl="0" indent="0" algn="ctr" defTabSz="1511300">
            <a:lnSpc>
              <a:spcPct val="90000"/>
            </a:lnSpc>
            <a:spcBef>
              <a:spcPct val="0"/>
            </a:spcBef>
            <a:spcAft>
              <a:spcPct val="35000"/>
            </a:spcAft>
            <a:buNone/>
          </a:pPr>
          <a:r>
            <a:rPr lang="en-GB" sz="3400" kern="1200" dirty="0"/>
            <a:t>CES -2024</a:t>
          </a:r>
        </a:p>
      </dsp:txBody>
      <dsp:txXfrm>
        <a:off x="597" y="47087"/>
        <a:ext cx="2330787" cy="1398472"/>
      </dsp:txXfrm>
    </dsp:sp>
    <dsp:sp modelId="{A8DBD9D5-D0C4-4997-BDCC-20870BD5D6BE}">
      <dsp:nvSpPr>
        <dsp:cNvPr id="0" name=""/>
        <dsp:cNvSpPr/>
      </dsp:nvSpPr>
      <dsp:spPr>
        <a:xfrm>
          <a:off x="2564464" y="47087"/>
          <a:ext cx="2330787" cy="1398472"/>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uk-UA" sz="3400" kern="1200" dirty="0"/>
            <a:t>4.2</a:t>
          </a:r>
          <a:endParaRPr lang="en-GB" sz="3400" kern="1200" dirty="0"/>
        </a:p>
      </dsp:txBody>
      <dsp:txXfrm>
        <a:off x="2564464" y="47087"/>
        <a:ext cx="2330787" cy="1398472"/>
      </dsp:txXfrm>
    </dsp:sp>
    <dsp:sp modelId="{16D70C7F-052E-47F8-AB35-6D2C0FA9E398}">
      <dsp:nvSpPr>
        <dsp:cNvPr id="0" name=""/>
        <dsp:cNvSpPr/>
      </dsp:nvSpPr>
      <dsp:spPr>
        <a:xfrm>
          <a:off x="597" y="1678639"/>
          <a:ext cx="2330787" cy="1398472"/>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uk-UA" sz="3400" kern="1200" dirty="0"/>
            <a:t>4.3</a:t>
          </a:r>
          <a:endParaRPr lang="en-GB" sz="3400" kern="1200" dirty="0"/>
        </a:p>
      </dsp:txBody>
      <dsp:txXfrm>
        <a:off x="597" y="1678639"/>
        <a:ext cx="2330787" cy="1398472"/>
      </dsp:txXfrm>
    </dsp:sp>
    <dsp:sp modelId="{23B91E5A-375E-4171-A9C1-7280B05474E3}">
      <dsp:nvSpPr>
        <dsp:cNvPr id="0" name=""/>
        <dsp:cNvSpPr/>
      </dsp:nvSpPr>
      <dsp:spPr>
        <a:xfrm>
          <a:off x="2564464" y="1678639"/>
          <a:ext cx="2330787" cy="1398472"/>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uk-UA" sz="3400" kern="1200" dirty="0"/>
            <a:t>4.4</a:t>
          </a:r>
          <a:endParaRPr lang="en-GB" sz="3400" kern="1200" dirty="0"/>
        </a:p>
      </dsp:txBody>
      <dsp:txXfrm>
        <a:off x="2564464" y="1678639"/>
        <a:ext cx="2330787" cy="1398472"/>
      </dsp:txXfrm>
    </dsp:sp>
  </dsp:spTree>
</dsp:drawing>
</file>

<file path=ppt/diagrams/layout1.xml><?xml version="1.0" encoding="utf-8"?>
<dgm:layoutDef xmlns:dgm="http://schemas.openxmlformats.org/drawingml/2006/diagram" xmlns:a="http://schemas.openxmlformats.org/drawingml/2006/main" uniqueId="urn:microsoft.com/office/officeart/2005/8/layout/pyramid4">
  <dgm:title val=""/>
  <dgm:desc val=""/>
  <dgm:catLst>
    <dgm:cat type="pyramid" pri="4000"/>
    <dgm:cat type="relationship" pri="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useDef="1">
    <dgm:dataModel>
      <dgm:ptLst/>
      <dgm:bg/>
      <dgm:whole/>
    </dgm:dataModel>
  </dgm:styleData>
  <dgm:clrData useDef="1">
    <dgm:dataModel>
      <dgm:ptLst/>
      <dgm:bg/>
      <dgm:whole/>
    </dgm:dataModel>
  </dgm:clrData>
  <dgm:layoutNode name="compositeShape">
    <dgm:varLst>
      <dgm:chMax val="9"/>
      <dgm:dir/>
      <dgm:resizeHandles val="exact"/>
    </dgm:varLst>
    <dgm:alg type="composite">
      <dgm:param type="ar" val="1"/>
    </dgm:alg>
    <dgm:shape xmlns:r="http://schemas.openxmlformats.org/officeDocument/2006/relationships" r:blip="">
      <dgm:adjLst/>
    </dgm:shape>
    <dgm:presOf/>
    <dgm:choose name="Name0">
      <dgm:if name="Name1" axis="ch" ptType="node" func="cnt" op="lte" val="4">
        <dgm:choose name="Name2">
          <dgm:if name="Name3" axis="ch" ptType="node" func="cnt" op="equ" val="1">
            <dgm:constrLst>
              <dgm:constr type="primFontSz" for="ch" ptType="node" op="equ" val="65"/>
              <dgm:constr type="t" for="ch" forName="triangle1"/>
              <dgm:constr type="l" for="ch" forName="triangle1"/>
              <dgm:constr type="h" for="ch" forName="triangle1" refType="h"/>
              <dgm:constr type="w" for="ch" forName="triangle1" refType="h"/>
            </dgm:constrLst>
          </dgm:if>
          <dgm:else name="Name4">
            <dgm:constrLst>
              <dgm:constr type="primFontSz" for="ch" ptType="node" op="equ" val="65"/>
              <dgm:constr type="t" for="ch" forName="triangle1"/>
              <dgm:constr type="l" for="ch" forName="triangle1" refType="h" fact="0.25"/>
              <dgm:constr type="h" for="ch" forName="triangle1" refType="h" fact="0.5"/>
              <dgm:constr type="w" for="ch" forName="triangle1" refType="h" fact="0.5"/>
              <dgm:constr type="t" for="ch" forName="triangle2" refType="h" fact="0.5"/>
              <dgm:constr type="l" for="ch" forName="triangle2"/>
              <dgm:constr type="h" for="ch" forName="triangle2" refType="h" fact="0.5"/>
              <dgm:constr type="w" for="ch" forName="triangle2" refType="h" fact="0.5"/>
              <dgm:constr type="t" for="ch" forName="triangle3" refType="h" fact="0.5"/>
              <dgm:constr type="l" for="ch" forName="triangle3" refType="h" fact="0.25"/>
              <dgm:constr type="h" for="ch" forName="triangle3" refType="h" fact="0.5"/>
              <dgm:constr type="w" for="ch" forName="triangle3" refType="h" fact="0.5"/>
              <dgm:constr type="t" for="ch" forName="triangle4" refType="h" fact="0.5"/>
              <dgm:constr type="l" for="ch" forName="triangle4" refType="h" fact="0.5"/>
              <dgm:constr type="h" for="ch" forName="triangle4" refType="h" fact="0.5"/>
              <dgm:constr type="w" for="ch" forName="triangle4" refType="h" fact="0.5"/>
            </dgm:constrLst>
          </dgm:else>
        </dgm:choose>
      </dgm:if>
      <dgm:else name="Name5">
        <dgm:constrLst>
          <dgm:constr type="primFontSz" for="ch" ptType="node" op="equ" val="65"/>
          <dgm:constr type="t" for="ch" forName="triangle1"/>
          <dgm:constr type="l" for="ch" forName="triangle1" refType="h" fact="0.33"/>
          <dgm:constr type="h" for="ch" forName="triangle1" refType="h" fact="0.33"/>
          <dgm:constr type="w" for="ch" forName="triangle1" refType="h" fact="0.33"/>
          <dgm:constr type="t" for="ch" forName="triangle2" refType="h" fact="0.33"/>
          <dgm:constr type="l" for="ch" forName="triangle2" refType="h" fact="0.165"/>
          <dgm:constr type="h" for="ch" forName="triangle2" refType="h" fact="0.33"/>
          <dgm:constr type="w" for="ch" forName="triangle2" refType="h" fact="0.33"/>
          <dgm:constr type="t" for="ch" forName="triangle3" refType="h" fact="0.33"/>
          <dgm:constr type="l" for="ch" forName="triangle3" refType="h" fact="0.33"/>
          <dgm:constr type="h" for="ch" forName="triangle3" refType="h" fact="0.33"/>
          <dgm:constr type="w" for="ch" forName="triangle3" refType="h" fact="0.33"/>
          <dgm:constr type="t" for="ch" forName="triangle4" refType="h" fact="0.33"/>
          <dgm:constr type="l" for="ch" forName="triangle4" refType="h" fact="0.495"/>
          <dgm:constr type="h" for="ch" forName="triangle4" refType="h" fact="0.33"/>
          <dgm:constr type="w" for="ch" forName="triangle4" refType="h" fact="0.33"/>
          <dgm:constr type="t" for="ch" forName="triangle5" refType="h" fact="0.66"/>
          <dgm:constr type="l" for="ch" forName="triangle5"/>
          <dgm:constr type="h" for="ch" forName="triangle5" refType="h" fact="0.33"/>
          <dgm:constr type="w" for="ch" forName="triangle5" refType="h" fact="0.33"/>
          <dgm:constr type="t" for="ch" forName="triangle6" refType="h" fact="0.66"/>
          <dgm:constr type="l" for="ch" forName="triangle6" refType="h" fact="0.165"/>
          <dgm:constr type="h" for="ch" forName="triangle6" refType="h" fact="0.33"/>
          <dgm:constr type="w" for="ch" forName="triangle6" refType="h" fact="0.33"/>
          <dgm:constr type="t" for="ch" forName="triangle7" refType="h" fact="0.66"/>
          <dgm:constr type="l" for="ch" forName="triangle7" refType="h" fact="0.33"/>
          <dgm:constr type="h" for="ch" forName="triangle7" refType="h" fact="0.33"/>
          <dgm:constr type="w" for="ch" forName="triangle7" refType="h" fact="0.33"/>
          <dgm:constr type="t" for="ch" forName="triangle8" refType="h" fact="0.66"/>
          <dgm:constr type="l" for="ch" forName="triangle8" refType="h" fact="0.495"/>
          <dgm:constr type="h" for="ch" forName="triangle8" refType="h" fact="0.33"/>
          <dgm:constr type="w" for="ch" forName="triangle8" refType="h" fact="0.33"/>
          <dgm:constr type="t" for="ch" forName="triangle9" refType="h" fact="0.66"/>
          <dgm:constr type="l" for="ch" forName="triangle9" refType="h" fact="0.66"/>
          <dgm:constr type="h" for="ch" forName="triangle9" refType="h" fact="0.33"/>
          <dgm:constr type="w" for="ch" forName="triangle9" refType="h" fact="0.33"/>
        </dgm:constrLst>
      </dgm:else>
    </dgm:choose>
    <dgm:ruleLst/>
    <dgm:choose name="Name6">
      <dgm:if name="Name7" axis="ch" ptType="node" func="cnt" op="gte" val="1">
        <dgm:layoutNode name="triangle1" styleLbl="node1">
          <dgm:varLst>
            <dgm:bulletEnabled val="1"/>
          </dgm:varLst>
          <dgm:alg type="tx">
            <dgm:param type="txAnchorVertCh" val="mid"/>
          </dgm:alg>
          <dgm:shape xmlns:r="http://schemas.openxmlformats.org/officeDocument/2006/relationships" type="triangle"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8"/>
    </dgm:choose>
    <dgm:choose name="Name9">
      <dgm:if name="Name10" axis="ch" ptType="node" func="cnt" op="gte" val="2">
        <dgm:layoutNode name="triangle2" styleLbl="node1">
          <dgm:varLst>
            <dgm:bulletEnabled val="1"/>
          </dgm:varLst>
          <dgm:alg type="tx">
            <dgm:param type="txAnchorVertCh" val="mid"/>
          </dgm:alg>
          <dgm:shape xmlns:r="http://schemas.openxmlformats.org/officeDocument/2006/relationships" type="triangle" r:blip="">
            <dgm:adjLst/>
          </dgm:shape>
          <dgm:choose name="Name11">
            <dgm:if name="Name12" func="var" arg="dir" op="equ" val="norm">
              <dgm:presOf axis="ch desOrSelf" ptType="node node" st="2 1" cnt="1 0"/>
            </dgm:if>
            <dgm:else name="Name13">
              <dgm:presOf axis="ch desOrSelf" ptType="node node" st="4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3" styleLbl="node1">
          <dgm:varLst>
            <dgm:bulletEnabled val="1"/>
          </dgm:varLst>
          <dgm:alg type="tx">
            <dgm:param type="txAnchorVertCh" val="mid"/>
          </dgm:alg>
          <dgm:shape xmlns:r="http://schemas.openxmlformats.org/officeDocument/2006/relationships" rot="180" type="triangle"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4" styleLbl="node1">
          <dgm:varLst>
            <dgm:bulletEnabled val="1"/>
          </dgm:varLst>
          <dgm:alg type="tx">
            <dgm:param type="txAnchorVertCh" val="mid"/>
          </dgm:alg>
          <dgm:shape xmlns:r="http://schemas.openxmlformats.org/officeDocument/2006/relationships" type="triangle" r:blip="">
            <dgm:adjLst/>
          </dgm:shape>
          <dgm:choose name="Name14">
            <dgm:if name="Name15" func="var" arg="dir" op="equ" val="norm">
              <dgm:presOf axis="ch desOrSelf" ptType="node node" st="4 1" cnt="1 0"/>
            </dgm:if>
            <dgm:else name="Name16">
              <dgm:presOf axis="ch desOrSelf" ptType="node node" st="2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7"/>
    </dgm:choose>
    <dgm:choose name="Name18">
      <dgm:if name="Name19" axis="ch" ptType="node" func="cnt" op="gte" val="5">
        <dgm:layoutNode name="triangle5" styleLbl="node1">
          <dgm:varLst>
            <dgm:bulletEnabled val="1"/>
          </dgm:varLst>
          <dgm:alg type="tx">
            <dgm:param type="txAnchorVertCh" val="mid"/>
          </dgm:alg>
          <dgm:shape xmlns:r="http://schemas.openxmlformats.org/officeDocument/2006/relationships" type="triangle" r:blip="">
            <dgm:adjLst/>
          </dgm:shape>
          <dgm:choose name="Name20">
            <dgm:if name="Name21" func="var" arg="dir" op="equ" val="norm">
              <dgm:presOf axis="ch desOrSelf" ptType="node node" st="5 1" cnt="1 0"/>
            </dgm:if>
            <dgm:else name="Name22">
              <dgm:presOf axis="ch desOrSelf" ptType="node node" st="9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6" styleLbl="node1">
          <dgm:varLst>
            <dgm:bulletEnabled val="1"/>
          </dgm:varLst>
          <dgm:alg type="tx">
            <dgm:param type="txAnchorVertCh" val="mid"/>
          </dgm:alg>
          <dgm:shape xmlns:r="http://schemas.openxmlformats.org/officeDocument/2006/relationships" rot="180" type="triangle" r:blip="">
            <dgm:adjLst/>
          </dgm:shape>
          <dgm:choose name="Name23">
            <dgm:if name="Name24" func="var" arg="dir" op="equ" val="norm">
              <dgm:presOf axis="ch desOrSelf" ptType="node node" st="6 1" cnt="1 0"/>
            </dgm:if>
            <dgm:else name="Name25">
              <dgm:presOf axis="ch desOrSelf" ptType="node node" st="8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7" styleLbl="node1">
          <dgm:varLst>
            <dgm:bulletEnabled val="1"/>
          </dgm:varLst>
          <dgm:alg type="tx">
            <dgm:param type="txAnchorVertCh" val="mid"/>
          </dgm:alg>
          <dgm:shape xmlns:r="http://schemas.openxmlformats.org/officeDocument/2006/relationships" type="triangle" r:blip="">
            <dgm:adjLst/>
          </dgm:shape>
          <dgm:presOf axis="ch desOrSelf" ptType="node node" st="7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8" styleLbl="node1">
          <dgm:varLst>
            <dgm:bulletEnabled val="1"/>
          </dgm:varLst>
          <dgm:alg type="tx">
            <dgm:param type="txAnchorVertCh" val="mid"/>
          </dgm:alg>
          <dgm:shape xmlns:r="http://schemas.openxmlformats.org/officeDocument/2006/relationships" rot="180" type="triangle" r:blip="">
            <dgm:adjLst/>
          </dgm:shape>
          <dgm:choose name="Name26">
            <dgm:if name="Name27" func="var" arg="dir" op="equ" val="norm">
              <dgm:presOf axis="ch desOrSelf" ptType="node node" st="8 1" cnt="1 0"/>
            </dgm:if>
            <dgm:else name="Name28">
              <dgm:presOf axis="ch desOrSelf" ptType="node node" st="6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9" styleLbl="node1">
          <dgm:varLst>
            <dgm:bulletEnabled val="1"/>
          </dgm:varLst>
          <dgm:alg type="tx">
            <dgm:param type="txAnchorVertCh" val="mid"/>
          </dgm:alg>
          <dgm:shape xmlns:r="http://schemas.openxmlformats.org/officeDocument/2006/relationships" type="triangle" r:blip="">
            <dgm:adjLst/>
          </dgm:shape>
          <dgm:choose name="Name29">
            <dgm:if name="Name30" func="var" arg="dir" op="equ" val="norm">
              <dgm:presOf axis="ch desOrSelf" ptType="node node" st="9 1" cnt="1 0"/>
            </dgm:if>
            <dgm:else name="Name31">
              <dgm:presOf axis="ch desOrSelf" ptType="node node" st="5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2"/>
    </dgm:choose>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yramid4">
  <dgm:title val=""/>
  <dgm:desc val=""/>
  <dgm:catLst>
    <dgm:cat type="pyramid" pri="4000"/>
    <dgm:cat type="relationship" pri="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useDef="1">
    <dgm:dataModel>
      <dgm:ptLst/>
      <dgm:bg/>
      <dgm:whole/>
    </dgm:dataModel>
  </dgm:styleData>
  <dgm:clrData useDef="1">
    <dgm:dataModel>
      <dgm:ptLst/>
      <dgm:bg/>
      <dgm:whole/>
    </dgm:dataModel>
  </dgm:clrData>
  <dgm:layoutNode name="compositeShape">
    <dgm:varLst>
      <dgm:chMax val="9"/>
      <dgm:dir/>
      <dgm:resizeHandles val="exact"/>
    </dgm:varLst>
    <dgm:alg type="composite">
      <dgm:param type="ar" val="1"/>
    </dgm:alg>
    <dgm:shape xmlns:r="http://schemas.openxmlformats.org/officeDocument/2006/relationships" r:blip="">
      <dgm:adjLst/>
    </dgm:shape>
    <dgm:presOf/>
    <dgm:choose name="Name0">
      <dgm:if name="Name1" axis="ch" ptType="node" func="cnt" op="lte" val="4">
        <dgm:choose name="Name2">
          <dgm:if name="Name3" axis="ch" ptType="node" func="cnt" op="equ" val="1">
            <dgm:constrLst>
              <dgm:constr type="primFontSz" for="ch" ptType="node" op="equ" val="65"/>
              <dgm:constr type="t" for="ch" forName="triangle1"/>
              <dgm:constr type="l" for="ch" forName="triangle1"/>
              <dgm:constr type="h" for="ch" forName="triangle1" refType="h"/>
              <dgm:constr type="w" for="ch" forName="triangle1" refType="h"/>
            </dgm:constrLst>
          </dgm:if>
          <dgm:else name="Name4">
            <dgm:constrLst>
              <dgm:constr type="primFontSz" for="ch" ptType="node" op="equ" val="65"/>
              <dgm:constr type="t" for="ch" forName="triangle1"/>
              <dgm:constr type="l" for="ch" forName="triangle1" refType="h" fact="0.25"/>
              <dgm:constr type="h" for="ch" forName="triangle1" refType="h" fact="0.5"/>
              <dgm:constr type="w" for="ch" forName="triangle1" refType="h" fact="0.5"/>
              <dgm:constr type="t" for="ch" forName="triangle2" refType="h" fact="0.5"/>
              <dgm:constr type="l" for="ch" forName="triangle2"/>
              <dgm:constr type="h" for="ch" forName="triangle2" refType="h" fact="0.5"/>
              <dgm:constr type="w" for="ch" forName="triangle2" refType="h" fact="0.5"/>
              <dgm:constr type="t" for="ch" forName="triangle3" refType="h" fact="0.5"/>
              <dgm:constr type="l" for="ch" forName="triangle3" refType="h" fact="0.25"/>
              <dgm:constr type="h" for="ch" forName="triangle3" refType="h" fact="0.5"/>
              <dgm:constr type="w" for="ch" forName="triangle3" refType="h" fact="0.5"/>
              <dgm:constr type="t" for="ch" forName="triangle4" refType="h" fact="0.5"/>
              <dgm:constr type="l" for="ch" forName="triangle4" refType="h" fact="0.5"/>
              <dgm:constr type="h" for="ch" forName="triangle4" refType="h" fact="0.5"/>
              <dgm:constr type="w" for="ch" forName="triangle4" refType="h" fact="0.5"/>
            </dgm:constrLst>
          </dgm:else>
        </dgm:choose>
      </dgm:if>
      <dgm:else name="Name5">
        <dgm:constrLst>
          <dgm:constr type="primFontSz" for="ch" ptType="node" op="equ" val="65"/>
          <dgm:constr type="t" for="ch" forName="triangle1"/>
          <dgm:constr type="l" for="ch" forName="triangle1" refType="h" fact="0.33"/>
          <dgm:constr type="h" for="ch" forName="triangle1" refType="h" fact="0.33"/>
          <dgm:constr type="w" for="ch" forName="triangle1" refType="h" fact="0.33"/>
          <dgm:constr type="t" for="ch" forName="triangle2" refType="h" fact="0.33"/>
          <dgm:constr type="l" for="ch" forName="triangle2" refType="h" fact="0.165"/>
          <dgm:constr type="h" for="ch" forName="triangle2" refType="h" fact="0.33"/>
          <dgm:constr type="w" for="ch" forName="triangle2" refType="h" fact="0.33"/>
          <dgm:constr type="t" for="ch" forName="triangle3" refType="h" fact="0.33"/>
          <dgm:constr type="l" for="ch" forName="triangle3" refType="h" fact="0.33"/>
          <dgm:constr type="h" for="ch" forName="triangle3" refType="h" fact="0.33"/>
          <dgm:constr type="w" for="ch" forName="triangle3" refType="h" fact="0.33"/>
          <dgm:constr type="t" for="ch" forName="triangle4" refType="h" fact="0.33"/>
          <dgm:constr type="l" for="ch" forName="triangle4" refType="h" fact="0.495"/>
          <dgm:constr type="h" for="ch" forName="triangle4" refType="h" fact="0.33"/>
          <dgm:constr type="w" for="ch" forName="triangle4" refType="h" fact="0.33"/>
          <dgm:constr type="t" for="ch" forName="triangle5" refType="h" fact="0.66"/>
          <dgm:constr type="l" for="ch" forName="triangle5"/>
          <dgm:constr type="h" for="ch" forName="triangle5" refType="h" fact="0.33"/>
          <dgm:constr type="w" for="ch" forName="triangle5" refType="h" fact="0.33"/>
          <dgm:constr type="t" for="ch" forName="triangle6" refType="h" fact="0.66"/>
          <dgm:constr type="l" for="ch" forName="triangle6" refType="h" fact="0.165"/>
          <dgm:constr type="h" for="ch" forName="triangle6" refType="h" fact="0.33"/>
          <dgm:constr type="w" for="ch" forName="triangle6" refType="h" fact="0.33"/>
          <dgm:constr type="t" for="ch" forName="triangle7" refType="h" fact="0.66"/>
          <dgm:constr type="l" for="ch" forName="triangle7" refType="h" fact="0.33"/>
          <dgm:constr type="h" for="ch" forName="triangle7" refType="h" fact="0.33"/>
          <dgm:constr type="w" for="ch" forName="triangle7" refType="h" fact="0.33"/>
          <dgm:constr type="t" for="ch" forName="triangle8" refType="h" fact="0.66"/>
          <dgm:constr type="l" for="ch" forName="triangle8" refType="h" fact="0.495"/>
          <dgm:constr type="h" for="ch" forName="triangle8" refType="h" fact="0.33"/>
          <dgm:constr type="w" for="ch" forName="triangle8" refType="h" fact="0.33"/>
          <dgm:constr type="t" for="ch" forName="triangle9" refType="h" fact="0.66"/>
          <dgm:constr type="l" for="ch" forName="triangle9" refType="h" fact="0.66"/>
          <dgm:constr type="h" for="ch" forName="triangle9" refType="h" fact="0.33"/>
          <dgm:constr type="w" for="ch" forName="triangle9" refType="h" fact="0.33"/>
        </dgm:constrLst>
      </dgm:else>
    </dgm:choose>
    <dgm:ruleLst/>
    <dgm:choose name="Name6">
      <dgm:if name="Name7" axis="ch" ptType="node" func="cnt" op="gte" val="1">
        <dgm:layoutNode name="triangle1" styleLbl="node1">
          <dgm:varLst>
            <dgm:bulletEnabled val="1"/>
          </dgm:varLst>
          <dgm:alg type="tx">
            <dgm:param type="txAnchorVertCh" val="mid"/>
          </dgm:alg>
          <dgm:shape xmlns:r="http://schemas.openxmlformats.org/officeDocument/2006/relationships" type="triangle"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8"/>
    </dgm:choose>
    <dgm:choose name="Name9">
      <dgm:if name="Name10" axis="ch" ptType="node" func="cnt" op="gte" val="2">
        <dgm:layoutNode name="triangle2" styleLbl="node1">
          <dgm:varLst>
            <dgm:bulletEnabled val="1"/>
          </dgm:varLst>
          <dgm:alg type="tx">
            <dgm:param type="txAnchorVertCh" val="mid"/>
          </dgm:alg>
          <dgm:shape xmlns:r="http://schemas.openxmlformats.org/officeDocument/2006/relationships" type="triangle" r:blip="">
            <dgm:adjLst/>
          </dgm:shape>
          <dgm:choose name="Name11">
            <dgm:if name="Name12" func="var" arg="dir" op="equ" val="norm">
              <dgm:presOf axis="ch desOrSelf" ptType="node node" st="2 1" cnt="1 0"/>
            </dgm:if>
            <dgm:else name="Name13">
              <dgm:presOf axis="ch desOrSelf" ptType="node node" st="4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3" styleLbl="node1">
          <dgm:varLst>
            <dgm:bulletEnabled val="1"/>
          </dgm:varLst>
          <dgm:alg type="tx">
            <dgm:param type="txAnchorVertCh" val="mid"/>
          </dgm:alg>
          <dgm:shape xmlns:r="http://schemas.openxmlformats.org/officeDocument/2006/relationships" rot="180" type="triangle"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4" styleLbl="node1">
          <dgm:varLst>
            <dgm:bulletEnabled val="1"/>
          </dgm:varLst>
          <dgm:alg type="tx">
            <dgm:param type="txAnchorVertCh" val="mid"/>
          </dgm:alg>
          <dgm:shape xmlns:r="http://schemas.openxmlformats.org/officeDocument/2006/relationships" type="triangle" r:blip="">
            <dgm:adjLst/>
          </dgm:shape>
          <dgm:choose name="Name14">
            <dgm:if name="Name15" func="var" arg="dir" op="equ" val="norm">
              <dgm:presOf axis="ch desOrSelf" ptType="node node" st="4 1" cnt="1 0"/>
            </dgm:if>
            <dgm:else name="Name16">
              <dgm:presOf axis="ch desOrSelf" ptType="node node" st="2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7"/>
    </dgm:choose>
    <dgm:choose name="Name18">
      <dgm:if name="Name19" axis="ch" ptType="node" func="cnt" op="gte" val="5">
        <dgm:layoutNode name="triangle5" styleLbl="node1">
          <dgm:varLst>
            <dgm:bulletEnabled val="1"/>
          </dgm:varLst>
          <dgm:alg type="tx">
            <dgm:param type="txAnchorVertCh" val="mid"/>
          </dgm:alg>
          <dgm:shape xmlns:r="http://schemas.openxmlformats.org/officeDocument/2006/relationships" type="triangle" r:blip="">
            <dgm:adjLst/>
          </dgm:shape>
          <dgm:choose name="Name20">
            <dgm:if name="Name21" func="var" arg="dir" op="equ" val="norm">
              <dgm:presOf axis="ch desOrSelf" ptType="node node" st="5 1" cnt="1 0"/>
            </dgm:if>
            <dgm:else name="Name22">
              <dgm:presOf axis="ch desOrSelf" ptType="node node" st="9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6" styleLbl="node1">
          <dgm:varLst>
            <dgm:bulletEnabled val="1"/>
          </dgm:varLst>
          <dgm:alg type="tx">
            <dgm:param type="txAnchorVertCh" val="mid"/>
          </dgm:alg>
          <dgm:shape xmlns:r="http://schemas.openxmlformats.org/officeDocument/2006/relationships" rot="180" type="triangle" r:blip="">
            <dgm:adjLst/>
          </dgm:shape>
          <dgm:choose name="Name23">
            <dgm:if name="Name24" func="var" arg="dir" op="equ" val="norm">
              <dgm:presOf axis="ch desOrSelf" ptType="node node" st="6 1" cnt="1 0"/>
            </dgm:if>
            <dgm:else name="Name25">
              <dgm:presOf axis="ch desOrSelf" ptType="node node" st="8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7" styleLbl="node1">
          <dgm:varLst>
            <dgm:bulletEnabled val="1"/>
          </dgm:varLst>
          <dgm:alg type="tx">
            <dgm:param type="txAnchorVertCh" val="mid"/>
          </dgm:alg>
          <dgm:shape xmlns:r="http://schemas.openxmlformats.org/officeDocument/2006/relationships" type="triangle" r:blip="">
            <dgm:adjLst/>
          </dgm:shape>
          <dgm:presOf axis="ch desOrSelf" ptType="node node" st="7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8" styleLbl="node1">
          <dgm:varLst>
            <dgm:bulletEnabled val="1"/>
          </dgm:varLst>
          <dgm:alg type="tx">
            <dgm:param type="txAnchorVertCh" val="mid"/>
          </dgm:alg>
          <dgm:shape xmlns:r="http://schemas.openxmlformats.org/officeDocument/2006/relationships" rot="180" type="triangle" r:blip="">
            <dgm:adjLst/>
          </dgm:shape>
          <dgm:choose name="Name26">
            <dgm:if name="Name27" func="var" arg="dir" op="equ" val="norm">
              <dgm:presOf axis="ch desOrSelf" ptType="node node" st="8 1" cnt="1 0"/>
            </dgm:if>
            <dgm:else name="Name28">
              <dgm:presOf axis="ch desOrSelf" ptType="node node" st="6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9" styleLbl="node1">
          <dgm:varLst>
            <dgm:bulletEnabled val="1"/>
          </dgm:varLst>
          <dgm:alg type="tx">
            <dgm:param type="txAnchorVertCh" val="mid"/>
          </dgm:alg>
          <dgm:shape xmlns:r="http://schemas.openxmlformats.org/officeDocument/2006/relationships" type="triangle" r:blip="">
            <dgm:adjLst/>
          </dgm:shape>
          <dgm:choose name="Name29">
            <dgm:if name="Name30" func="var" arg="dir" op="equ" val="norm">
              <dgm:presOf axis="ch desOrSelf" ptType="node node" st="9 1" cnt="1 0"/>
            </dgm:if>
            <dgm:else name="Name31">
              <dgm:presOf axis="ch desOrSelf" ptType="node node" st="5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2"/>
    </dgm:choose>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yramid4">
  <dgm:title val=""/>
  <dgm:desc val=""/>
  <dgm:catLst>
    <dgm:cat type="pyramid" pri="4000"/>
    <dgm:cat type="relationship" pri="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useDef="1">
    <dgm:dataModel>
      <dgm:ptLst/>
      <dgm:bg/>
      <dgm:whole/>
    </dgm:dataModel>
  </dgm:styleData>
  <dgm:clrData useDef="1">
    <dgm:dataModel>
      <dgm:ptLst/>
      <dgm:bg/>
      <dgm:whole/>
    </dgm:dataModel>
  </dgm:clrData>
  <dgm:layoutNode name="compositeShape">
    <dgm:varLst>
      <dgm:chMax val="9"/>
      <dgm:dir/>
      <dgm:resizeHandles val="exact"/>
    </dgm:varLst>
    <dgm:alg type="composite">
      <dgm:param type="ar" val="1"/>
    </dgm:alg>
    <dgm:shape xmlns:r="http://schemas.openxmlformats.org/officeDocument/2006/relationships" r:blip="">
      <dgm:adjLst/>
    </dgm:shape>
    <dgm:presOf/>
    <dgm:choose name="Name0">
      <dgm:if name="Name1" axis="ch" ptType="node" func="cnt" op="lte" val="4">
        <dgm:choose name="Name2">
          <dgm:if name="Name3" axis="ch" ptType="node" func="cnt" op="equ" val="1">
            <dgm:constrLst>
              <dgm:constr type="primFontSz" for="ch" ptType="node" op="equ" val="65"/>
              <dgm:constr type="t" for="ch" forName="triangle1"/>
              <dgm:constr type="l" for="ch" forName="triangle1"/>
              <dgm:constr type="h" for="ch" forName="triangle1" refType="h"/>
              <dgm:constr type="w" for="ch" forName="triangle1" refType="h"/>
            </dgm:constrLst>
          </dgm:if>
          <dgm:else name="Name4">
            <dgm:constrLst>
              <dgm:constr type="primFontSz" for="ch" ptType="node" op="equ" val="65"/>
              <dgm:constr type="t" for="ch" forName="triangle1"/>
              <dgm:constr type="l" for="ch" forName="triangle1" refType="h" fact="0.25"/>
              <dgm:constr type="h" for="ch" forName="triangle1" refType="h" fact="0.5"/>
              <dgm:constr type="w" for="ch" forName="triangle1" refType="h" fact="0.5"/>
              <dgm:constr type="t" for="ch" forName="triangle2" refType="h" fact="0.5"/>
              <dgm:constr type="l" for="ch" forName="triangle2"/>
              <dgm:constr type="h" for="ch" forName="triangle2" refType="h" fact="0.5"/>
              <dgm:constr type="w" for="ch" forName="triangle2" refType="h" fact="0.5"/>
              <dgm:constr type="t" for="ch" forName="triangle3" refType="h" fact="0.5"/>
              <dgm:constr type="l" for="ch" forName="triangle3" refType="h" fact="0.25"/>
              <dgm:constr type="h" for="ch" forName="triangle3" refType="h" fact="0.5"/>
              <dgm:constr type="w" for="ch" forName="triangle3" refType="h" fact="0.5"/>
              <dgm:constr type="t" for="ch" forName="triangle4" refType="h" fact="0.5"/>
              <dgm:constr type="l" for="ch" forName="triangle4" refType="h" fact="0.5"/>
              <dgm:constr type="h" for="ch" forName="triangle4" refType="h" fact="0.5"/>
              <dgm:constr type="w" for="ch" forName="triangle4" refType="h" fact="0.5"/>
            </dgm:constrLst>
          </dgm:else>
        </dgm:choose>
      </dgm:if>
      <dgm:else name="Name5">
        <dgm:constrLst>
          <dgm:constr type="primFontSz" for="ch" ptType="node" op="equ" val="65"/>
          <dgm:constr type="t" for="ch" forName="triangle1"/>
          <dgm:constr type="l" for="ch" forName="triangle1" refType="h" fact="0.33"/>
          <dgm:constr type="h" for="ch" forName="triangle1" refType="h" fact="0.33"/>
          <dgm:constr type="w" for="ch" forName="triangle1" refType="h" fact="0.33"/>
          <dgm:constr type="t" for="ch" forName="triangle2" refType="h" fact="0.33"/>
          <dgm:constr type="l" for="ch" forName="triangle2" refType="h" fact="0.165"/>
          <dgm:constr type="h" for="ch" forName="triangle2" refType="h" fact="0.33"/>
          <dgm:constr type="w" for="ch" forName="triangle2" refType="h" fact="0.33"/>
          <dgm:constr type="t" for="ch" forName="triangle3" refType="h" fact="0.33"/>
          <dgm:constr type="l" for="ch" forName="triangle3" refType="h" fact="0.33"/>
          <dgm:constr type="h" for="ch" forName="triangle3" refType="h" fact="0.33"/>
          <dgm:constr type="w" for="ch" forName="triangle3" refType="h" fact="0.33"/>
          <dgm:constr type="t" for="ch" forName="triangle4" refType="h" fact="0.33"/>
          <dgm:constr type="l" for="ch" forName="triangle4" refType="h" fact="0.495"/>
          <dgm:constr type="h" for="ch" forName="triangle4" refType="h" fact="0.33"/>
          <dgm:constr type="w" for="ch" forName="triangle4" refType="h" fact="0.33"/>
          <dgm:constr type="t" for="ch" forName="triangle5" refType="h" fact="0.66"/>
          <dgm:constr type="l" for="ch" forName="triangle5"/>
          <dgm:constr type="h" for="ch" forName="triangle5" refType="h" fact="0.33"/>
          <dgm:constr type="w" for="ch" forName="triangle5" refType="h" fact="0.33"/>
          <dgm:constr type="t" for="ch" forName="triangle6" refType="h" fact="0.66"/>
          <dgm:constr type="l" for="ch" forName="triangle6" refType="h" fact="0.165"/>
          <dgm:constr type="h" for="ch" forName="triangle6" refType="h" fact="0.33"/>
          <dgm:constr type="w" for="ch" forName="triangle6" refType="h" fact="0.33"/>
          <dgm:constr type="t" for="ch" forName="triangle7" refType="h" fact="0.66"/>
          <dgm:constr type="l" for="ch" forName="triangle7" refType="h" fact="0.33"/>
          <dgm:constr type="h" for="ch" forName="triangle7" refType="h" fact="0.33"/>
          <dgm:constr type="w" for="ch" forName="triangle7" refType="h" fact="0.33"/>
          <dgm:constr type="t" for="ch" forName="triangle8" refType="h" fact="0.66"/>
          <dgm:constr type="l" for="ch" forName="triangle8" refType="h" fact="0.495"/>
          <dgm:constr type="h" for="ch" forName="triangle8" refType="h" fact="0.33"/>
          <dgm:constr type="w" for="ch" forName="triangle8" refType="h" fact="0.33"/>
          <dgm:constr type="t" for="ch" forName="triangle9" refType="h" fact="0.66"/>
          <dgm:constr type="l" for="ch" forName="triangle9" refType="h" fact="0.66"/>
          <dgm:constr type="h" for="ch" forName="triangle9" refType="h" fact="0.33"/>
          <dgm:constr type="w" for="ch" forName="triangle9" refType="h" fact="0.33"/>
        </dgm:constrLst>
      </dgm:else>
    </dgm:choose>
    <dgm:ruleLst/>
    <dgm:choose name="Name6">
      <dgm:if name="Name7" axis="ch" ptType="node" func="cnt" op="gte" val="1">
        <dgm:layoutNode name="triangle1" styleLbl="node1">
          <dgm:varLst>
            <dgm:bulletEnabled val="1"/>
          </dgm:varLst>
          <dgm:alg type="tx">
            <dgm:param type="txAnchorVertCh" val="mid"/>
          </dgm:alg>
          <dgm:shape xmlns:r="http://schemas.openxmlformats.org/officeDocument/2006/relationships" type="triangle"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8"/>
    </dgm:choose>
    <dgm:choose name="Name9">
      <dgm:if name="Name10" axis="ch" ptType="node" func="cnt" op="gte" val="2">
        <dgm:layoutNode name="triangle2" styleLbl="node1">
          <dgm:varLst>
            <dgm:bulletEnabled val="1"/>
          </dgm:varLst>
          <dgm:alg type="tx">
            <dgm:param type="txAnchorVertCh" val="mid"/>
          </dgm:alg>
          <dgm:shape xmlns:r="http://schemas.openxmlformats.org/officeDocument/2006/relationships" type="triangle" r:blip="">
            <dgm:adjLst/>
          </dgm:shape>
          <dgm:choose name="Name11">
            <dgm:if name="Name12" func="var" arg="dir" op="equ" val="norm">
              <dgm:presOf axis="ch desOrSelf" ptType="node node" st="2 1" cnt="1 0"/>
            </dgm:if>
            <dgm:else name="Name13">
              <dgm:presOf axis="ch desOrSelf" ptType="node node" st="4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3" styleLbl="node1">
          <dgm:varLst>
            <dgm:bulletEnabled val="1"/>
          </dgm:varLst>
          <dgm:alg type="tx">
            <dgm:param type="txAnchorVertCh" val="mid"/>
          </dgm:alg>
          <dgm:shape xmlns:r="http://schemas.openxmlformats.org/officeDocument/2006/relationships" rot="180" type="triangle"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4" styleLbl="node1">
          <dgm:varLst>
            <dgm:bulletEnabled val="1"/>
          </dgm:varLst>
          <dgm:alg type="tx">
            <dgm:param type="txAnchorVertCh" val="mid"/>
          </dgm:alg>
          <dgm:shape xmlns:r="http://schemas.openxmlformats.org/officeDocument/2006/relationships" type="triangle" r:blip="">
            <dgm:adjLst/>
          </dgm:shape>
          <dgm:choose name="Name14">
            <dgm:if name="Name15" func="var" arg="dir" op="equ" val="norm">
              <dgm:presOf axis="ch desOrSelf" ptType="node node" st="4 1" cnt="1 0"/>
            </dgm:if>
            <dgm:else name="Name16">
              <dgm:presOf axis="ch desOrSelf" ptType="node node" st="2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7"/>
    </dgm:choose>
    <dgm:choose name="Name18">
      <dgm:if name="Name19" axis="ch" ptType="node" func="cnt" op="gte" val="5">
        <dgm:layoutNode name="triangle5" styleLbl="node1">
          <dgm:varLst>
            <dgm:bulletEnabled val="1"/>
          </dgm:varLst>
          <dgm:alg type="tx">
            <dgm:param type="txAnchorVertCh" val="mid"/>
          </dgm:alg>
          <dgm:shape xmlns:r="http://schemas.openxmlformats.org/officeDocument/2006/relationships" type="triangle" r:blip="">
            <dgm:adjLst/>
          </dgm:shape>
          <dgm:choose name="Name20">
            <dgm:if name="Name21" func="var" arg="dir" op="equ" val="norm">
              <dgm:presOf axis="ch desOrSelf" ptType="node node" st="5 1" cnt="1 0"/>
            </dgm:if>
            <dgm:else name="Name22">
              <dgm:presOf axis="ch desOrSelf" ptType="node node" st="9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6" styleLbl="node1">
          <dgm:varLst>
            <dgm:bulletEnabled val="1"/>
          </dgm:varLst>
          <dgm:alg type="tx">
            <dgm:param type="txAnchorVertCh" val="mid"/>
          </dgm:alg>
          <dgm:shape xmlns:r="http://schemas.openxmlformats.org/officeDocument/2006/relationships" rot="180" type="triangle" r:blip="">
            <dgm:adjLst/>
          </dgm:shape>
          <dgm:choose name="Name23">
            <dgm:if name="Name24" func="var" arg="dir" op="equ" val="norm">
              <dgm:presOf axis="ch desOrSelf" ptType="node node" st="6 1" cnt="1 0"/>
            </dgm:if>
            <dgm:else name="Name25">
              <dgm:presOf axis="ch desOrSelf" ptType="node node" st="8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7" styleLbl="node1">
          <dgm:varLst>
            <dgm:bulletEnabled val="1"/>
          </dgm:varLst>
          <dgm:alg type="tx">
            <dgm:param type="txAnchorVertCh" val="mid"/>
          </dgm:alg>
          <dgm:shape xmlns:r="http://schemas.openxmlformats.org/officeDocument/2006/relationships" type="triangle" r:blip="">
            <dgm:adjLst/>
          </dgm:shape>
          <dgm:presOf axis="ch desOrSelf" ptType="node node" st="7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8" styleLbl="node1">
          <dgm:varLst>
            <dgm:bulletEnabled val="1"/>
          </dgm:varLst>
          <dgm:alg type="tx">
            <dgm:param type="txAnchorVertCh" val="mid"/>
          </dgm:alg>
          <dgm:shape xmlns:r="http://schemas.openxmlformats.org/officeDocument/2006/relationships" rot="180" type="triangle" r:blip="">
            <dgm:adjLst/>
          </dgm:shape>
          <dgm:choose name="Name26">
            <dgm:if name="Name27" func="var" arg="dir" op="equ" val="norm">
              <dgm:presOf axis="ch desOrSelf" ptType="node node" st="8 1" cnt="1 0"/>
            </dgm:if>
            <dgm:else name="Name28">
              <dgm:presOf axis="ch desOrSelf" ptType="node node" st="6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9" styleLbl="node1">
          <dgm:varLst>
            <dgm:bulletEnabled val="1"/>
          </dgm:varLst>
          <dgm:alg type="tx">
            <dgm:param type="txAnchorVertCh" val="mid"/>
          </dgm:alg>
          <dgm:shape xmlns:r="http://schemas.openxmlformats.org/officeDocument/2006/relationships" type="triangle" r:blip="">
            <dgm:adjLst/>
          </dgm:shape>
          <dgm:choose name="Name29">
            <dgm:if name="Name30" func="var" arg="dir" op="equ" val="norm">
              <dgm:presOf axis="ch desOrSelf" ptType="node node" st="9 1" cnt="1 0"/>
            </dgm:if>
            <dgm:else name="Name31">
              <dgm:presOf axis="ch desOrSelf" ptType="node node" st="5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2"/>
    </dgm:choose>
  </dgm:layoutNode>
</dgm:layoutDef>
</file>

<file path=ppt/diagrams/layout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9" name="Group 18"/>
          <p:cNvGrpSpPr/>
          <p:nvPr/>
        </p:nvGrpSpPr>
        <p:grpSpPr>
          <a:xfrm>
            <a:off x="546100" y="-4763"/>
            <a:ext cx="5014912" cy="6862763"/>
            <a:chOff x="2928938" y="-4763"/>
            <a:chExt cx="5014912" cy="6862763"/>
          </a:xfrm>
        </p:grpSpPr>
        <p:sp>
          <p:nvSpPr>
            <p:cNvPr id="22" name="Freeform 6"/>
            <p:cNvSpPr/>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23" name="Freeform 7"/>
            <p:cNvSpPr/>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24" name="Freeform 9"/>
            <p:cNvSpPr/>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25" name="Freeform 10"/>
            <p:cNvSpPr/>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26" name="Freeform 11"/>
            <p:cNvSpPr/>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27" name="Freeform 12"/>
            <p:cNvSpPr/>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2928401" y="1380068"/>
            <a:ext cx="8574622" cy="2616199"/>
          </a:xfrm>
        </p:spPr>
        <p:txBody>
          <a:bodyPr anchor="b">
            <a:normAutofit/>
          </a:bodyPr>
          <a:lstStyle>
            <a:lvl1pPr algn="r">
              <a:defRPr sz="6000">
                <a:effectLst/>
              </a:defRPr>
            </a:lvl1pPr>
          </a:lstStyle>
          <a:p>
            <a:r>
              <a:rPr lang="en-US"/>
              <a:t>Click to edit Master title style</a:t>
            </a:r>
            <a:endParaRPr lang="en-US" dirty="0"/>
          </a:p>
        </p:txBody>
      </p:sp>
      <p:sp>
        <p:nvSpPr>
          <p:cNvPr id="3" name="Subtitle 2"/>
          <p:cNvSpPr>
            <a:spLocks noGrp="1"/>
          </p:cNvSpPr>
          <p:nvPr>
            <p:ph type="subTitle" idx="1"/>
          </p:nvPr>
        </p:nvSpPr>
        <p:spPr>
          <a:xfrm>
            <a:off x="4515377" y="3996267"/>
            <a:ext cx="6987645" cy="1388534"/>
          </a:xfrm>
        </p:spPr>
        <p:txBody>
          <a:bodyPr anchor="t">
            <a:normAutofit/>
          </a:bodyPr>
          <a:lstStyle>
            <a:lvl1pPr marL="0" indent="0" algn="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13F98B3-3749-4A58-9EED-472FD73E83ED}" type="datetimeFigureOut">
              <a:rPr lang="en-GB" smtClean="0"/>
              <a:t>09/02/2024</a:t>
            </a:fld>
            <a:endParaRPr lang="en-GB"/>
          </a:p>
        </p:txBody>
      </p:sp>
      <p:sp>
        <p:nvSpPr>
          <p:cNvPr id="5" name="Footer Placeholder 4"/>
          <p:cNvSpPr>
            <a:spLocks noGrp="1"/>
          </p:cNvSpPr>
          <p:nvPr>
            <p:ph type="ftr" sz="quarter" idx="11"/>
          </p:nvPr>
        </p:nvSpPr>
        <p:spPr>
          <a:xfrm>
            <a:off x="5332412" y="5883275"/>
            <a:ext cx="4324044" cy="365125"/>
          </a:xfrm>
        </p:spPr>
        <p:txBody>
          <a:bodyPr/>
          <a:lstStyle/>
          <a:p>
            <a:endParaRPr lang="en-GB"/>
          </a:p>
        </p:txBody>
      </p:sp>
      <p:sp>
        <p:nvSpPr>
          <p:cNvPr id="6" name="Slide Number Placeholder 5"/>
          <p:cNvSpPr>
            <a:spLocks noGrp="1"/>
          </p:cNvSpPr>
          <p:nvPr>
            <p:ph type="sldNum" sz="quarter" idx="12"/>
          </p:nvPr>
        </p:nvSpPr>
        <p:spPr/>
        <p:txBody>
          <a:bodyPr/>
          <a:lstStyle/>
          <a:p>
            <a:fld id="{589B7C76-9AF2-4ADB-9238-8AD66C27CE21}" type="slidenum">
              <a:rPr lang="en-GB" smtClean="0"/>
              <a:t>‹#›</a:t>
            </a:fld>
            <a:endParaRPr lang="en-GB"/>
          </a:p>
        </p:txBody>
      </p:sp>
    </p:spTree>
    <p:extLst>
      <p:ext uri="{BB962C8B-B14F-4D97-AF65-F5344CB8AC3E}">
        <p14:creationId xmlns:p14="http://schemas.microsoft.com/office/powerpoint/2010/main" val="35380504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1" y="4732865"/>
            <a:ext cx="10018711"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3860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484311" y="5299603"/>
            <a:ext cx="10018711"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13F98B3-3749-4A58-9EED-472FD73E83ED}" type="datetimeFigureOut">
              <a:rPr lang="en-GB" smtClean="0"/>
              <a:t>09/02/2024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89B7C76-9AF2-4ADB-9238-8AD66C27CE21}" type="slidenum">
              <a:rPr lang="en-GB" smtClean="0"/>
              <a:t>‹#›</a:t>
            </a:fld>
            <a:endParaRPr lang="en-GB"/>
          </a:p>
        </p:txBody>
      </p:sp>
    </p:spTree>
    <p:extLst>
      <p:ext uri="{BB962C8B-B14F-4D97-AF65-F5344CB8AC3E}">
        <p14:creationId xmlns:p14="http://schemas.microsoft.com/office/powerpoint/2010/main" val="40577819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685800"/>
            <a:ext cx="10018711" cy="3048000"/>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484312" y="4343400"/>
            <a:ext cx="10018713"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13F98B3-3749-4A58-9EED-472FD73E83ED}" type="datetimeFigureOut">
              <a:rPr lang="en-GB" smtClean="0"/>
              <a:t>09/02/2024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89B7C76-9AF2-4ADB-9238-8AD66C27CE21}" type="slidenum">
              <a:rPr lang="en-GB" smtClean="0"/>
              <a:t>‹#›</a:t>
            </a:fld>
            <a:endParaRPr lang="en-GB"/>
          </a:p>
        </p:txBody>
      </p:sp>
    </p:spTree>
    <p:extLst>
      <p:ext uri="{BB962C8B-B14F-4D97-AF65-F5344CB8AC3E}">
        <p14:creationId xmlns:p14="http://schemas.microsoft.com/office/powerpoint/2010/main" val="24399769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2436811" y="3428999"/>
            <a:ext cx="8532815"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484311" y="4343400"/>
            <a:ext cx="10018711"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13F98B3-3749-4A58-9EED-472FD73E83ED}" type="datetimeFigureOut">
              <a:rPr lang="en-GB" smtClean="0"/>
              <a:t>09/02/2024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89B7C76-9AF2-4ADB-9238-8AD66C27CE21}" type="slidenum">
              <a:rPr lang="en-GB" smtClean="0"/>
              <a:t>‹#›</a:t>
            </a:fld>
            <a:endParaRPr lang="en-GB"/>
          </a:p>
        </p:txBody>
      </p:sp>
    </p:spTree>
    <p:extLst>
      <p:ext uri="{BB962C8B-B14F-4D97-AF65-F5344CB8AC3E}">
        <p14:creationId xmlns:p14="http://schemas.microsoft.com/office/powerpoint/2010/main" val="29314609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484313" y="3308581"/>
            <a:ext cx="10018709" cy="1468800"/>
          </a:xfrm>
        </p:spPr>
        <p:txBody>
          <a:bodyPr anchor="b">
            <a:normAutofit/>
          </a:bodyPr>
          <a:lstStyle>
            <a:lvl1pPr algn="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484312" y="4777381"/>
            <a:ext cx="10018710"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13F98B3-3749-4A58-9EED-472FD73E83ED}" type="datetimeFigureOut">
              <a:rPr lang="en-GB" smtClean="0"/>
              <a:t>09/02/2024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89B7C76-9AF2-4ADB-9238-8AD66C27CE21}" type="slidenum">
              <a:rPr lang="en-GB" smtClean="0"/>
              <a:t>‹#›</a:t>
            </a:fld>
            <a:endParaRPr lang="en-GB"/>
          </a:p>
        </p:txBody>
      </p:sp>
    </p:spTree>
    <p:extLst>
      <p:ext uri="{BB962C8B-B14F-4D97-AF65-F5344CB8AC3E}">
        <p14:creationId xmlns:p14="http://schemas.microsoft.com/office/powerpoint/2010/main" val="10783650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84313" y="3886200"/>
            <a:ext cx="10018710"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484312" y="4775200"/>
            <a:ext cx="10018710"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13F98B3-3749-4A58-9EED-472FD73E83ED}" type="datetimeFigureOut">
              <a:rPr lang="en-GB" smtClean="0"/>
              <a:t>09/02/2024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89B7C76-9AF2-4ADB-9238-8AD66C27CE21}" type="slidenum">
              <a:rPr lang="en-GB" smtClean="0"/>
              <a:t>‹#›</a:t>
            </a:fld>
            <a:endParaRPr lang="en-GB"/>
          </a:p>
        </p:txBody>
      </p:sp>
    </p:spTree>
    <p:extLst>
      <p:ext uri="{BB962C8B-B14F-4D97-AF65-F5344CB8AC3E}">
        <p14:creationId xmlns:p14="http://schemas.microsoft.com/office/powerpoint/2010/main" val="26527419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484313" y="685800"/>
            <a:ext cx="10018712" cy="2727325"/>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1484312" y="3505200"/>
            <a:ext cx="10018713"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484311" y="4343400"/>
            <a:ext cx="10018713"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13F98B3-3749-4A58-9EED-472FD73E83ED}" type="datetimeFigureOut">
              <a:rPr lang="en-GB" smtClean="0"/>
              <a:t>09/02/2024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89B7C76-9AF2-4ADB-9238-8AD66C27CE21}" type="slidenum">
              <a:rPr lang="en-GB" smtClean="0"/>
              <a:t>‹#›</a:t>
            </a:fld>
            <a:endParaRPr lang="en-GB"/>
          </a:p>
        </p:txBody>
      </p:sp>
    </p:spTree>
    <p:extLst>
      <p:ext uri="{BB962C8B-B14F-4D97-AF65-F5344CB8AC3E}">
        <p14:creationId xmlns:p14="http://schemas.microsoft.com/office/powerpoint/2010/main" val="238673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13F98B3-3749-4A58-9EED-472FD73E83ED}" type="datetimeFigureOut">
              <a:rPr lang="en-GB" smtClean="0"/>
              <a:t>09/02/2024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89B7C76-9AF2-4ADB-9238-8AD66C27CE21}" type="slidenum">
              <a:rPr lang="en-GB" smtClean="0"/>
              <a:t>‹#›</a:t>
            </a:fld>
            <a:endParaRPr lang="en-GB"/>
          </a:p>
        </p:txBody>
      </p:sp>
    </p:spTree>
    <p:extLst>
      <p:ext uri="{BB962C8B-B14F-4D97-AF65-F5344CB8AC3E}">
        <p14:creationId xmlns:p14="http://schemas.microsoft.com/office/powerpoint/2010/main" val="9999448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732655" y="685800"/>
            <a:ext cx="1770369" cy="51054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484312" y="685800"/>
            <a:ext cx="8019742" cy="51054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13F98B3-3749-4A58-9EED-472FD73E83ED}" type="datetimeFigureOut">
              <a:rPr lang="en-GB" smtClean="0"/>
              <a:t>09/02/2024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89B7C76-9AF2-4ADB-9238-8AD66C27CE21}" type="slidenum">
              <a:rPr lang="en-GB" smtClean="0"/>
              <a:t>‹#›</a:t>
            </a:fld>
            <a:endParaRPr lang="en-GB"/>
          </a:p>
        </p:txBody>
      </p:sp>
    </p:spTree>
    <p:extLst>
      <p:ext uri="{BB962C8B-B14F-4D97-AF65-F5344CB8AC3E}">
        <p14:creationId xmlns:p14="http://schemas.microsoft.com/office/powerpoint/2010/main" val="20162122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13F98B3-3749-4A58-9EED-472FD73E83ED}" type="datetimeFigureOut">
              <a:rPr lang="en-GB" smtClean="0"/>
              <a:t>09/02/2024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a:xfrm>
            <a:off x="10951856" y="5867131"/>
            <a:ext cx="551167" cy="365125"/>
          </a:xfrm>
        </p:spPr>
        <p:txBody>
          <a:bodyPr/>
          <a:lstStyle/>
          <a:p>
            <a:fld id="{589B7C76-9AF2-4ADB-9238-8AD66C27CE21}" type="slidenum">
              <a:rPr lang="en-GB" smtClean="0"/>
              <a:t>‹#›</a:t>
            </a:fld>
            <a:endParaRPr lang="en-GB"/>
          </a:p>
        </p:txBody>
      </p:sp>
    </p:spTree>
    <p:extLst>
      <p:ext uri="{BB962C8B-B14F-4D97-AF65-F5344CB8AC3E}">
        <p14:creationId xmlns:p14="http://schemas.microsoft.com/office/powerpoint/2010/main" val="29129663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72279" y="2666999"/>
            <a:ext cx="8930747" cy="2110382"/>
          </a:xfrm>
        </p:spPr>
        <p:txBody>
          <a:bodyPr anchor="b"/>
          <a:lstStyle>
            <a:lvl1pPr algn="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72278" y="4777381"/>
            <a:ext cx="8930748"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13F98B3-3749-4A58-9EED-472FD73E83ED}" type="datetimeFigureOut">
              <a:rPr lang="en-GB" smtClean="0"/>
              <a:t>09/02/2024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89B7C76-9AF2-4ADB-9238-8AD66C27CE21}" type="slidenum">
              <a:rPr lang="en-GB" smtClean="0"/>
              <a:t>‹#›</a:t>
            </a:fld>
            <a:endParaRPr lang="en-GB"/>
          </a:p>
        </p:txBody>
      </p:sp>
    </p:spTree>
    <p:extLst>
      <p:ext uri="{BB962C8B-B14F-4D97-AF65-F5344CB8AC3E}">
        <p14:creationId xmlns:p14="http://schemas.microsoft.com/office/powerpoint/2010/main" val="12270677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84311" y="685800"/>
            <a:ext cx="10018713" cy="1752599"/>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84312" y="2666999"/>
            <a:ext cx="4895055"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07967" y="2667000"/>
            <a:ext cx="4895056"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13F98B3-3749-4A58-9EED-472FD73E83ED}" type="datetimeFigureOut">
              <a:rPr lang="en-GB" smtClean="0"/>
              <a:t>09/02/2024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89B7C76-9AF2-4ADB-9238-8AD66C27CE21}" type="slidenum">
              <a:rPr lang="en-GB" smtClean="0"/>
              <a:t>‹#›</a:t>
            </a:fld>
            <a:endParaRPr lang="en-GB"/>
          </a:p>
        </p:txBody>
      </p:sp>
    </p:spTree>
    <p:extLst>
      <p:ext uri="{BB962C8B-B14F-4D97-AF65-F5344CB8AC3E}">
        <p14:creationId xmlns:p14="http://schemas.microsoft.com/office/powerpoint/2010/main" val="21456541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772179" y="2658533"/>
            <a:ext cx="4607188"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84311"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880487" y="2667000"/>
            <a:ext cx="4622537"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7967"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13F98B3-3749-4A58-9EED-472FD73E83ED}" type="datetimeFigureOut">
              <a:rPr lang="en-GB" smtClean="0"/>
              <a:t>09/02/2024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589B7C76-9AF2-4ADB-9238-8AD66C27CE21}" type="slidenum">
              <a:rPr lang="en-GB" smtClean="0"/>
              <a:t>‹#›</a:t>
            </a:fld>
            <a:endParaRPr lang="en-GB"/>
          </a:p>
        </p:txBody>
      </p:sp>
    </p:spTree>
    <p:extLst>
      <p:ext uri="{BB962C8B-B14F-4D97-AF65-F5344CB8AC3E}">
        <p14:creationId xmlns:p14="http://schemas.microsoft.com/office/powerpoint/2010/main" val="3591962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13F98B3-3749-4A58-9EED-472FD73E83ED}" type="datetimeFigureOut">
              <a:rPr lang="en-GB" smtClean="0"/>
              <a:t>09/02/2024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589B7C76-9AF2-4ADB-9238-8AD66C27CE21}" type="slidenum">
              <a:rPr lang="en-GB" smtClean="0"/>
              <a:t>‹#›</a:t>
            </a:fld>
            <a:endParaRPr lang="en-GB"/>
          </a:p>
        </p:txBody>
      </p:sp>
    </p:spTree>
    <p:extLst>
      <p:ext uri="{BB962C8B-B14F-4D97-AF65-F5344CB8AC3E}">
        <p14:creationId xmlns:p14="http://schemas.microsoft.com/office/powerpoint/2010/main" val="8549530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13F98B3-3749-4A58-9EED-472FD73E83ED}" type="datetimeFigureOut">
              <a:rPr lang="en-GB" smtClean="0"/>
              <a:t>09/02/2024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589B7C76-9AF2-4ADB-9238-8AD66C27CE21}" type="slidenum">
              <a:rPr lang="en-GB" smtClean="0"/>
              <a:t>‹#›</a:t>
            </a:fld>
            <a:endParaRPr lang="en-GB"/>
          </a:p>
        </p:txBody>
      </p:sp>
    </p:spTree>
    <p:extLst>
      <p:ext uri="{BB962C8B-B14F-4D97-AF65-F5344CB8AC3E}">
        <p14:creationId xmlns:p14="http://schemas.microsoft.com/office/powerpoint/2010/main" val="40047109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1600200"/>
            <a:ext cx="3549121"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262033" y="685799"/>
            <a:ext cx="6240990"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84312" y="2971800"/>
            <a:ext cx="3549121"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13F98B3-3749-4A58-9EED-472FD73E83ED}" type="datetimeFigureOut">
              <a:rPr lang="en-GB" smtClean="0"/>
              <a:t>09/02/2024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89B7C76-9AF2-4ADB-9238-8AD66C27CE21}" type="slidenum">
              <a:rPr lang="en-GB" smtClean="0"/>
              <a:t>‹#›</a:t>
            </a:fld>
            <a:endParaRPr lang="en-GB"/>
          </a:p>
        </p:txBody>
      </p:sp>
    </p:spTree>
    <p:extLst>
      <p:ext uri="{BB962C8B-B14F-4D97-AF65-F5344CB8AC3E}">
        <p14:creationId xmlns:p14="http://schemas.microsoft.com/office/powerpoint/2010/main" val="26192712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2724" y="1752599"/>
            <a:ext cx="5426158" cy="1371600"/>
          </a:xfrm>
        </p:spPr>
        <p:txBody>
          <a:bodyPr anchor="b">
            <a:normAutofit/>
          </a:bodyPr>
          <a:lstStyle>
            <a:lvl1pPr algn="ctr">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594682" y="914400"/>
            <a:ext cx="3280974"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482724" y="3124199"/>
            <a:ext cx="5426158"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13F98B3-3749-4A58-9EED-472FD73E83ED}" type="datetimeFigureOut">
              <a:rPr lang="en-GB" smtClean="0"/>
              <a:t>09/02/2024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89B7C76-9AF2-4ADB-9238-8AD66C27CE21}" type="slidenum">
              <a:rPr lang="en-GB" smtClean="0"/>
              <a:t>‹#›</a:t>
            </a:fld>
            <a:endParaRPr lang="en-GB"/>
          </a:p>
        </p:txBody>
      </p:sp>
    </p:spTree>
    <p:extLst>
      <p:ext uri="{BB962C8B-B14F-4D97-AF65-F5344CB8AC3E}">
        <p14:creationId xmlns:p14="http://schemas.microsoft.com/office/powerpoint/2010/main" val="30150053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7" name="Group 6"/>
          <p:cNvGrpSpPr/>
          <p:nvPr/>
        </p:nvGrpSpPr>
        <p:grpSpPr>
          <a:xfrm>
            <a:off x="150812" y="0"/>
            <a:ext cx="2436813" cy="6858001"/>
            <a:chOff x="1320800" y="0"/>
            <a:chExt cx="2436813" cy="6858001"/>
          </a:xfrm>
        </p:grpSpPr>
        <p:sp>
          <p:nvSpPr>
            <p:cNvPr id="8" name="Freeform 6"/>
            <p:cNvSpPr/>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9" name="Freeform 7"/>
            <p:cNvSpPr/>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0" name="Freeform 8"/>
            <p:cNvSpPr/>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1" name="Freeform 9"/>
            <p:cNvSpPr/>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2" name="Freeform 10"/>
            <p:cNvSpPr/>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3" name="Freeform 11"/>
            <p:cNvSpPr/>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1484311" y="685800"/>
            <a:ext cx="10018713" cy="1752599"/>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484310" y="2666999"/>
            <a:ext cx="10018713" cy="3124201"/>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732656" y="5883275"/>
            <a:ext cx="1143000"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613F98B3-3749-4A58-9EED-472FD73E83ED}" type="datetimeFigureOut">
              <a:rPr lang="en-GB" smtClean="0"/>
              <a:t>09/02/2024</a:t>
            </a:fld>
            <a:endParaRPr lang="en-GB"/>
          </a:p>
        </p:txBody>
      </p:sp>
      <p:sp>
        <p:nvSpPr>
          <p:cNvPr id="5" name="Footer Placeholder 4"/>
          <p:cNvSpPr>
            <a:spLocks noGrp="1"/>
          </p:cNvSpPr>
          <p:nvPr>
            <p:ph type="ftr" sz="quarter" idx="3"/>
          </p:nvPr>
        </p:nvSpPr>
        <p:spPr>
          <a:xfrm>
            <a:off x="2572279" y="5883275"/>
            <a:ext cx="7084177"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GB"/>
          </a:p>
        </p:txBody>
      </p:sp>
      <p:sp>
        <p:nvSpPr>
          <p:cNvPr id="6" name="Slide Number Placeholder 5"/>
          <p:cNvSpPr>
            <a:spLocks noGrp="1"/>
          </p:cNvSpPr>
          <p:nvPr>
            <p:ph type="sldNum" sz="quarter" idx="4"/>
          </p:nvPr>
        </p:nvSpPr>
        <p:spPr>
          <a:xfrm>
            <a:off x="10951856" y="5883275"/>
            <a:ext cx="551167"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589B7C76-9AF2-4ADB-9238-8AD66C27CE21}" type="slidenum">
              <a:rPr lang="en-GB" smtClean="0"/>
              <a:t>‹#›</a:t>
            </a:fld>
            <a:endParaRPr lang="en-GB"/>
          </a:p>
        </p:txBody>
      </p:sp>
    </p:spTree>
    <p:extLst>
      <p:ext uri="{BB962C8B-B14F-4D97-AF65-F5344CB8AC3E}">
        <p14:creationId xmlns:p14="http://schemas.microsoft.com/office/powerpoint/2010/main" val="2948355632"/>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 id="2147483726" r:id="rId14"/>
    <p:sldLayoutId id="2147483727" r:id="rId15"/>
    <p:sldLayoutId id="2147483728" r:id="rId16"/>
    <p:sldLayoutId id="2147483729" r:id="rId17"/>
  </p:sldLayoutIdLst>
  <p:txStyles>
    <p:title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mailto:ruslanakolod2017@gmail.com"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11.xml.rels><?xml version="1.0" encoding="UTF-8" standalone="yes"?>
<Relationships xmlns="http://schemas.openxmlformats.org/package/2006/relationships"><Relationship Id="rId8" Type="http://schemas.openxmlformats.org/officeDocument/2006/relationships/diagramLayout" Target="../diagrams/layout4.xml"/><Relationship Id="rId3" Type="http://schemas.openxmlformats.org/officeDocument/2006/relationships/diagramLayout" Target="../diagrams/layout3.xml"/><Relationship Id="rId7" Type="http://schemas.openxmlformats.org/officeDocument/2006/relationships/diagramData" Target="../diagrams/data4.xml"/><Relationship Id="rId2" Type="http://schemas.openxmlformats.org/officeDocument/2006/relationships/diagramData" Target="../diagrams/data3.xml"/><Relationship Id="rId1" Type="http://schemas.openxmlformats.org/officeDocument/2006/relationships/slideLayout" Target="../slideLayouts/slideLayout4.xml"/><Relationship Id="rId6" Type="http://schemas.microsoft.com/office/2007/relationships/diagramDrawing" Target="../diagrams/drawing3.xml"/><Relationship Id="rId11" Type="http://schemas.microsoft.com/office/2007/relationships/diagramDrawing" Target="../diagrams/drawing4.xml"/><Relationship Id="rId5" Type="http://schemas.openxmlformats.org/officeDocument/2006/relationships/diagramColors" Target="../diagrams/colors3.xml"/><Relationship Id="rId10" Type="http://schemas.openxmlformats.org/officeDocument/2006/relationships/diagramColors" Target="../diagrams/colors4.xml"/><Relationship Id="rId4" Type="http://schemas.openxmlformats.org/officeDocument/2006/relationships/diagramQuickStyle" Target="../diagrams/quickStyle3.xml"/><Relationship Id="rId9" Type="http://schemas.openxmlformats.org/officeDocument/2006/relationships/diagramQuickStyle" Target="../diagrams/quickStyle4.xml"/></Relationships>
</file>

<file path=ppt/slides/_rels/slide12.xml.rels><?xml version="1.0" encoding="UTF-8" standalone="yes"?>
<Relationships xmlns="http://schemas.openxmlformats.org/package/2006/relationships"><Relationship Id="rId8" Type="http://schemas.openxmlformats.org/officeDocument/2006/relationships/diagramLayout" Target="../diagrams/layout6.xml"/><Relationship Id="rId3" Type="http://schemas.openxmlformats.org/officeDocument/2006/relationships/diagramLayout" Target="../diagrams/layout5.xml"/><Relationship Id="rId7" Type="http://schemas.openxmlformats.org/officeDocument/2006/relationships/diagramData" Target="../diagrams/data6.xml"/><Relationship Id="rId2" Type="http://schemas.openxmlformats.org/officeDocument/2006/relationships/diagramData" Target="../diagrams/data5.xml"/><Relationship Id="rId1" Type="http://schemas.openxmlformats.org/officeDocument/2006/relationships/slideLayout" Target="../slideLayouts/slideLayout4.xml"/><Relationship Id="rId6" Type="http://schemas.microsoft.com/office/2007/relationships/diagramDrawing" Target="../diagrams/drawing5.xml"/><Relationship Id="rId11" Type="http://schemas.microsoft.com/office/2007/relationships/diagramDrawing" Target="../diagrams/drawing6.xml"/><Relationship Id="rId5" Type="http://schemas.openxmlformats.org/officeDocument/2006/relationships/diagramColors" Target="../diagrams/colors5.xml"/><Relationship Id="rId10" Type="http://schemas.openxmlformats.org/officeDocument/2006/relationships/diagramColors" Target="../diagrams/colors6.xml"/><Relationship Id="rId4" Type="http://schemas.openxmlformats.org/officeDocument/2006/relationships/diagramQuickStyle" Target="../diagrams/quickStyle5.xml"/><Relationship Id="rId9" Type="http://schemas.openxmlformats.org/officeDocument/2006/relationships/diagramQuickStyle" Target="../diagrams/quickStyle6.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4.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hyperlink" Target="https://media.mbusa.com/releases/release-0e178e07b0fab83c4ebb38fc7d1f7e0e-mercedes-benz-presents-vision-of-hyper-personalised-user-experience-at-ces-2024" TargetMode="External"/><Relationship Id="rId2" Type="http://schemas.openxmlformats.org/officeDocument/2006/relationships/hyperlink" Target="https://www.youtube.com/watch?v=ToZAVlLqzmo" TargetMode="External"/><Relationship Id="rId1" Type="http://schemas.openxmlformats.org/officeDocument/2006/relationships/slideLayout" Target="../slideLayouts/slideLayout4.xml"/><Relationship Id="rId5" Type="http://schemas.openxmlformats.org/officeDocument/2006/relationships/image" Target="../media/image9.png"/><Relationship Id="rId4" Type="http://schemas.openxmlformats.org/officeDocument/2006/relationships/hyperlink" Target="https://www.youtube.com/watch?v=ZXCjw_5VE6g"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mashable.com/article/sony-honda-afeela-ev-car-ces-2023" TargetMode="Externa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hyperlink" Target="https://www.cnet.com/roadshow/videos/hyundai-mobion-ev-concept-moves-like-no-other-car/" TargetMode="External"/><Relationship Id="rId2" Type="http://schemas.openxmlformats.org/officeDocument/2006/relationships/hyperlink" Target="https://www.hyundai.news/eu/about-hyundai/activities/motor-shows-events/hyundai-at-ces-2024.html" TargetMode="Externa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electrek.co/2024/01/09/xpeng-aeroht-flying-car-mass-production-pre-orders-q4-ev/" TargetMode="External"/><Relationship Id="rId2" Type="http://schemas.openxmlformats.org/officeDocument/2006/relationships/hyperlink" Target="https://www.cnet.com/videos/first-look-at-xpeng-aeroht-flying-car-concept/" TargetMode="Externa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hyperlink" Target="https://www.sattlutech.com/" TargetMode="External"/><Relationship Id="rId2" Type="http://schemas.openxmlformats.org/officeDocument/2006/relationships/hyperlink" Target="https://www.sorbonne-universite.fr/en/education/prepare-your-career-plan/student-entrepreneurial-training/degrees-entrepreneurship-and" TargetMode="External"/><Relationship Id="rId1" Type="http://schemas.openxmlformats.org/officeDocument/2006/relationships/slideLayout" Target="../slideLayouts/slideLayout4.xml"/><Relationship Id="rId4" Type="http://schemas.openxmlformats.org/officeDocument/2006/relationships/image" Target="../media/image15.jpeg"/></Relationships>
</file>

<file path=ppt/slides/_rels/slide24.xml.rels><?xml version="1.0" encoding="UTF-8" standalone="yes"?>
<Relationships xmlns="http://schemas.openxmlformats.org/package/2006/relationships"><Relationship Id="rId3" Type="http://schemas.openxmlformats.org/officeDocument/2006/relationships/hyperlink" Target="https://auto.24tv.ua/tag/avtonovynka_tag69" TargetMode="External"/><Relationship Id="rId2" Type="http://schemas.openxmlformats.org/officeDocument/2006/relationships/hyperlink" Target="https://en.wikipedia.org/wiki/Resource" TargetMode="External"/><Relationship Id="rId1" Type="http://schemas.openxmlformats.org/officeDocument/2006/relationships/slideLayout" Target="../slideLayouts/slideLayout2.xml"/><Relationship Id="rId6" Type="http://schemas.openxmlformats.org/officeDocument/2006/relationships/hyperlink" Target="https://www.temu.com/ul/kuiper/" TargetMode="External"/><Relationship Id="rId5" Type="http://schemas.openxmlformats.org/officeDocument/2006/relationships/hyperlink" Target="https://mailchi.mp/nissanunited.com/zq2d8jbhtw-16894024?e=2966ffba4e" TargetMode="External"/><Relationship Id="rId4" Type="http://schemas.openxmlformats.org/officeDocument/2006/relationships/hyperlink" Target="https://sciences.sorbonne-universite.fr/en/portraits/robin-mathevet"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hyperlink" Target="https://en.wikipedia.org/wiki/Competition" TargetMode="External"/><Relationship Id="rId13" Type="http://schemas.openxmlformats.org/officeDocument/2006/relationships/hyperlink" Target="https://en.wikipedia.org/wiki/Commerce" TargetMode="External"/><Relationship Id="rId3" Type="http://schemas.openxmlformats.org/officeDocument/2006/relationships/hyperlink" Target="https://en.wikipedia.org/wiki/Biology" TargetMode="External"/><Relationship Id="rId7" Type="http://schemas.openxmlformats.org/officeDocument/2006/relationships/hyperlink" Target="https://en.wikipedia.org/wiki/Human_resources" TargetMode="External"/><Relationship Id="rId12" Type="http://schemas.openxmlformats.org/officeDocument/2006/relationships/hyperlink" Target="https://en.wikipedia.org/wiki/Society" TargetMode="External"/><Relationship Id="rId2" Type="http://schemas.openxmlformats.org/officeDocument/2006/relationships/hyperlink" Target="https://en.wikipedia.org/wiki/Economics" TargetMode="External"/><Relationship Id="rId1" Type="http://schemas.openxmlformats.org/officeDocument/2006/relationships/slideLayout" Target="../slideLayouts/slideLayout2.xml"/><Relationship Id="rId6" Type="http://schemas.openxmlformats.org/officeDocument/2006/relationships/hyperlink" Target="https://en.wikipedia.org/wiki/Management" TargetMode="External"/><Relationship Id="rId11" Type="http://schemas.openxmlformats.org/officeDocument/2006/relationships/hyperlink" Target="https://en.wikipedia.org/wiki/Stewardship" TargetMode="External"/><Relationship Id="rId5" Type="http://schemas.openxmlformats.org/officeDocument/2006/relationships/hyperlink" Target="https://en.wikipedia.org/wiki/Computer_science" TargetMode="External"/><Relationship Id="rId15" Type="http://schemas.openxmlformats.org/officeDocument/2006/relationships/hyperlink" Target="https://en.wikipedia.org/wiki/Resource_management" TargetMode="External"/><Relationship Id="rId10" Type="http://schemas.openxmlformats.org/officeDocument/2006/relationships/hyperlink" Target="https://en.wikipedia.org/wiki/Conservation_movement" TargetMode="External"/><Relationship Id="rId4" Type="http://schemas.openxmlformats.org/officeDocument/2006/relationships/hyperlink" Target="https://en.wikipedia.org/wiki/Ecology" TargetMode="External"/><Relationship Id="rId9" Type="http://schemas.openxmlformats.org/officeDocument/2006/relationships/hyperlink" Target="https://en.wikipedia.org/wiki/Sustainability" TargetMode="External"/><Relationship Id="rId14" Type="http://schemas.openxmlformats.org/officeDocument/2006/relationships/hyperlink" Target="https://en.wikipedia.org/wiki/Resource_allocation" TargetMode="External"/></Relationships>
</file>

<file path=ppt/slides/_rels/slide4.xml.rels><?xml version="1.0" encoding="UTF-8" standalone="yes"?>
<Relationships xmlns="http://schemas.openxmlformats.org/package/2006/relationships"><Relationship Id="rId8" Type="http://schemas.openxmlformats.org/officeDocument/2006/relationships/hyperlink" Target="https://en.wikipedia.org/wiki/Organism" TargetMode="External"/><Relationship Id="rId3" Type="http://schemas.openxmlformats.org/officeDocument/2006/relationships/hyperlink" Target="https://en.wikipedia.org/wiki/Economics" TargetMode="External"/><Relationship Id="rId7" Type="http://schemas.openxmlformats.org/officeDocument/2006/relationships/hyperlink" Target="https://en.wikipedia.org/wiki/Non-renewable_resource" TargetMode="External"/><Relationship Id="rId2" Type="http://schemas.openxmlformats.org/officeDocument/2006/relationships/hyperlink" Target="https://en.wikipedia.org/wiki/Technology" TargetMode="External"/><Relationship Id="rId1" Type="http://schemas.openxmlformats.org/officeDocument/2006/relationships/slideLayout" Target="../slideLayouts/slideLayout4.xml"/><Relationship Id="rId6" Type="http://schemas.openxmlformats.org/officeDocument/2006/relationships/hyperlink" Target="https://en.wikipedia.org/wiki/Renewable_resource" TargetMode="External"/><Relationship Id="rId11" Type="http://schemas.openxmlformats.org/officeDocument/2006/relationships/hyperlink" Target="https://en.wikipedia.org/wiki/Natural_environment" TargetMode="External"/><Relationship Id="rId5" Type="http://schemas.openxmlformats.org/officeDocument/2006/relationships/hyperlink" Target="https://en.wikipedia.org/wiki/Sustainability" TargetMode="External"/><Relationship Id="rId10" Type="http://schemas.openxmlformats.org/officeDocument/2006/relationships/hyperlink" Target="https://en.wikipedia.org/wiki/Natural_resource" TargetMode="External"/><Relationship Id="rId4" Type="http://schemas.openxmlformats.org/officeDocument/2006/relationships/hyperlink" Target="https://en.wikipedia.org/wiki/Culture" TargetMode="External"/><Relationship Id="rId9" Type="http://schemas.openxmlformats.org/officeDocument/2006/relationships/hyperlink" Target="https://en.wikipedia.org/wiki/Human"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microsoft.com/office/2017/06/relationships/model3d" Target="../media/model3d1.glb"/><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image" Target="../media/image5.emf"/><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3B66CD-D21D-2DC3-073D-0D324D75CF55}"/>
              </a:ext>
            </a:extLst>
          </p:cNvPr>
          <p:cNvSpPr>
            <a:spLocks noGrp="1"/>
          </p:cNvSpPr>
          <p:nvPr>
            <p:ph type="ctrTitle"/>
          </p:nvPr>
        </p:nvSpPr>
        <p:spPr>
          <a:xfrm>
            <a:off x="2511150" y="749754"/>
            <a:ext cx="8574622" cy="1921195"/>
          </a:xfrm>
        </p:spPr>
        <p:txBody>
          <a:bodyPr>
            <a:normAutofit/>
          </a:bodyPr>
          <a:lstStyle/>
          <a:p>
            <a:pPr algn="ctr"/>
            <a:r>
              <a:rPr lang="uk-UA" dirty="0"/>
              <a:t>Лекція 1. Ресурсозбереження. </a:t>
            </a:r>
            <a:endParaRPr lang="en-GB" dirty="0"/>
          </a:p>
        </p:txBody>
      </p:sp>
      <p:sp>
        <p:nvSpPr>
          <p:cNvPr id="3" name="Subtitle 2">
            <a:extLst>
              <a:ext uri="{FF2B5EF4-FFF2-40B4-BE49-F238E27FC236}">
                <a16:creationId xmlns:a16="http://schemas.microsoft.com/office/drawing/2014/main" id="{3AE586EC-C20C-C913-19AD-96304402EB9C}"/>
              </a:ext>
            </a:extLst>
          </p:cNvPr>
          <p:cNvSpPr>
            <a:spLocks noGrp="1"/>
          </p:cNvSpPr>
          <p:nvPr>
            <p:ph type="subTitle" idx="1"/>
          </p:nvPr>
        </p:nvSpPr>
        <p:spPr>
          <a:xfrm>
            <a:off x="5125248" y="3996266"/>
            <a:ext cx="6987645" cy="1921195"/>
          </a:xfrm>
        </p:spPr>
        <p:txBody>
          <a:bodyPr>
            <a:normAutofit fontScale="92500" lnSpcReduction="20000"/>
          </a:bodyPr>
          <a:lstStyle/>
          <a:p>
            <a:r>
              <a:rPr lang="uk-UA" dirty="0"/>
              <a:t>Руслана </a:t>
            </a:r>
            <a:r>
              <a:rPr lang="uk-UA" dirty="0" err="1"/>
              <a:t>Колодницька</a:t>
            </a:r>
            <a:r>
              <a:rPr lang="uk-UA" dirty="0"/>
              <a:t>, доцент, </a:t>
            </a:r>
            <a:r>
              <a:rPr lang="uk-UA" dirty="0" err="1"/>
              <a:t>к.т.н</a:t>
            </a:r>
            <a:r>
              <a:rPr lang="uk-UA" dirty="0"/>
              <a:t>.,</a:t>
            </a:r>
            <a:endParaRPr lang="en-GB" dirty="0"/>
          </a:p>
          <a:p>
            <a:r>
              <a:rPr lang="en-GB" dirty="0">
                <a:hlinkClick r:id="rId2"/>
              </a:rPr>
              <a:t>ruslanakolod2017@gmail.com</a:t>
            </a:r>
            <a:r>
              <a:rPr lang="en-GB" dirty="0"/>
              <a:t> </a:t>
            </a:r>
            <a:endParaRPr lang="uk-UA" dirty="0"/>
          </a:p>
          <a:p>
            <a:r>
              <a:rPr lang="uk-UA" dirty="0"/>
              <a:t>Кафедра « Автомобілі і транспортні технології»,</a:t>
            </a:r>
          </a:p>
          <a:p>
            <a:r>
              <a:rPr lang="uk-UA" dirty="0"/>
              <a:t>Факультет КІТ МР</a:t>
            </a:r>
          </a:p>
          <a:p>
            <a:r>
              <a:rPr lang="uk-UA" dirty="0"/>
              <a:t>«Житомирська політехніка» </a:t>
            </a:r>
            <a:endParaRPr lang="en-GB" dirty="0"/>
          </a:p>
        </p:txBody>
      </p:sp>
      <p:sp>
        <p:nvSpPr>
          <p:cNvPr id="4" name="TextBox 3">
            <a:extLst>
              <a:ext uri="{FF2B5EF4-FFF2-40B4-BE49-F238E27FC236}">
                <a16:creationId xmlns:a16="http://schemas.microsoft.com/office/drawing/2014/main" id="{408A5D2F-62F7-8E1A-52A4-6C9B766DFF9E}"/>
              </a:ext>
            </a:extLst>
          </p:cNvPr>
          <p:cNvSpPr txBox="1"/>
          <p:nvPr/>
        </p:nvSpPr>
        <p:spPr>
          <a:xfrm>
            <a:off x="5848966" y="218468"/>
            <a:ext cx="6187440" cy="369332"/>
          </a:xfrm>
          <a:prstGeom prst="rect">
            <a:avLst/>
          </a:prstGeom>
          <a:noFill/>
        </p:spPr>
        <p:txBody>
          <a:bodyPr wrap="square">
            <a:spAutoFit/>
          </a:bodyPr>
          <a:lstStyle/>
          <a:p>
            <a:r>
              <a:rPr lang="uk-UA" sz="1800" dirty="0">
                <a:effectLst/>
                <a:latin typeface="Calibri" panose="020F0502020204030204" pitchFamily="34" charset="0"/>
                <a:ea typeface="Calibri" panose="020F0502020204030204" pitchFamily="34" charset="0"/>
                <a:cs typeface="Times New Roman" panose="02020603050405020304" pitchFamily="18" charset="0"/>
              </a:rPr>
              <a:t>Ресурсозберігаючі технології на автомобільному транспорті </a:t>
            </a:r>
            <a:endParaRPr lang="en-GB" dirty="0"/>
          </a:p>
        </p:txBody>
      </p:sp>
      <p:pic>
        <p:nvPicPr>
          <p:cNvPr id="5" name="Picture 4">
            <a:extLst>
              <a:ext uri="{FF2B5EF4-FFF2-40B4-BE49-F238E27FC236}">
                <a16:creationId xmlns:a16="http://schemas.microsoft.com/office/drawing/2014/main" id="{8944B13C-6E71-3E33-46D2-3BD452E0D07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756935" y="2861734"/>
            <a:ext cx="3041526" cy="1711490"/>
          </a:xfrm>
          <a:prstGeom prst="rect">
            <a:avLst/>
          </a:prstGeom>
          <a:noFill/>
          <a:ln>
            <a:noFill/>
          </a:ln>
        </p:spPr>
      </p:pic>
    </p:spTree>
    <p:extLst>
      <p:ext uri="{BB962C8B-B14F-4D97-AF65-F5344CB8AC3E}">
        <p14:creationId xmlns:p14="http://schemas.microsoft.com/office/powerpoint/2010/main" val="3294056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4B6013-749D-C97E-D14D-54F24B2FCE7A}"/>
              </a:ext>
            </a:extLst>
          </p:cNvPr>
          <p:cNvSpPr>
            <a:spLocks noGrp="1"/>
          </p:cNvSpPr>
          <p:nvPr>
            <p:ph type="title"/>
          </p:nvPr>
        </p:nvSpPr>
        <p:spPr/>
        <p:txBody>
          <a:bodyPr/>
          <a:lstStyle/>
          <a:p>
            <a:r>
              <a:rPr lang="en-GB" dirty="0"/>
              <a:t>3. </a:t>
            </a:r>
            <a:r>
              <a:rPr lang="uk-UA" u="sng" dirty="0"/>
              <a:t>Ресурсозберігаючі</a:t>
            </a:r>
            <a:r>
              <a:rPr lang="uk-UA" dirty="0"/>
              <a:t> і енергозберігаючі технології на автомобільному транспорті -</a:t>
            </a:r>
            <a:r>
              <a:rPr lang="en-GB" dirty="0"/>
              <a:t>I</a:t>
            </a:r>
            <a:r>
              <a:rPr lang="uk-UA" dirty="0"/>
              <a:t> </a:t>
            </a:r>
            <a:endParaRPr lang="en-GB" dirty="0"/>
          </a:p>
        </p:txBody>
      </p:sp>
      <p:graphicFrame>
        <p:nvGraphicFramePr>
          <p:cNvPr id="5" name="Content Placeholder 4">
            <a:extLst>
              <a:ext uri="{FF2B5EF4-FFF2-40B4-BE49-F238E27FC236}">
                <a16:creationId xmlns:a16="http://schemas.microsoft.com/office/drawing/2014/main" id="{9EB47230-2723-029E-BBFB-D71DD35B5B30}"/>
              </a:ext>
            </a:extLst>
          </p:cNvPr>
          <p:cNvGraphicFramePr>
            <a:graphicFrameLocks noGrp="1"/>
          </p:cNvGraphicFramePr>
          <p:nvPr>
            <p:ph sz="half" idx="1"/>
            <p:extLst>
              <p:ext uri="{D42A27DB-BD31-4B8C-83A1-F6EECF244321}">
                <p14:modId xmlns:p14="http://schemas.microsoft.com/office/powerpoint/2010/main" val="2856751555"/>
              </p:ext>
            </p:extLst>
          </p:nvPr>
        </p:nvGraphicFramePr>
        <p:xfrm>
          <a:off x="1484313" y="2667000"/>
          <a:ext cx="4894262" cy="3124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6" name="Content Placeholder 5">
            <a:extLst>
              <a:ext uri="{FF2B5EF4-FFF2-40B4-BE49-F238E27FC236}">
                <a16:creationId xmlns:a16="http://schemas.microsoft.com/office/drawing/2014/main" id="{B7F59FB5-2068-E254-AD2D-B1929AF4EFF3}"/>
              </a:ext>
            </a:extLst>
          </p:cNvPr>
          <p:cNvGraphicFramePr>
            <a:graphicFrameLocks noGrp="1"/>
          </p:cNvGraphicFramePr>
          <p:nvPr>
            <p:ph sz="half" idx="2"/>
            <p:extLst>
              <p:ext uri="{D42A27DB-BD31-4B8C-83A1-F6EECF244321}">
                <p14:modId xmlns:p14="http://schemas.microsoft.com/office/powerpoint/2010/main" val="3125340139"/>
              </p:ext>
            </p:extLst>
          </p:nvPr>
        </p:nvGraphicFramePr>
        <p:xfrm>
          <a:off x="6607175" y="2666999"/>
          <a:ext cx="4895850" cy="3598333"/>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42336732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4B6013-749D-C97E-D14D-54F24B2FCE7A}"/>
              </a:ext>
            </a:extLst>
          </p:cNvPr>
          <p:cNvSpPr>
            <a:spLocks noGrp="1"/>
          </p:cNvSpPr>
          <p:nvPr>
            <p:ph type="title"/>
          </p:nvPr>
        </p:nvSpPr>
        <p:spPr/>
        <p:txBody>
          <a:bodyPr/>
          <a:lstStyle/>
          <a:p>
            <a:r>
              <a:rPr lang="en-GB" dirty="0"/>
              <a:t>3. </a:t>
            </a:r>
            <a:r>
              <a:rPr lang="uk-UA" dirty="0"/>
              <a:t>Ресурсозберігаючі і </a:t>
            </a:r>
            <a:r>
              <a:rPr lang="uk-UA" u="sng" dirty="0"/>
              <a:t>енергозберігаючі</a:t>
            </a:r>
            <a:r>
              <a:rPr lang="uk-UA" dirty="0"/>
              <a:t> технології на автомобільному транспорті -</a:t>
            </a:r>
            <a:r>
              <a:rPr lang="en-GB" dirty="0"/>
              <a:t>II</a:t>
            </a:r>
            <a:r>
              <a:rPr lang="uk-UA" dirty="0"/>
              <a:t> </a:t>
            </a:r>
            <a:endParaRPr lang="en-GB" dirty="0"/>
          </a:p>
        </p:txBody>
      </p:sp>
      <p:graphicFrame>
        <p:nvGraphicFramePr>
          <p:cNvPr id="5" name="Content Placeholder 4">
            <a:extLst>
              <a:ext uri="{FF2B5EF4-FFF2-40B4-BE49-F238E27FC236}">
                <a16:creationId xmlns:a16="http://schemas.microsoft.com/office/drawing/2014/main" id="{9EB47230-2723-029E-BBFB-D71DD35B5B30}"/>
              </a:ext>
            </a:extLst>
          </p:cNvPr>
          <p:cNvGraphicFramePr>
            <a:graphicFrameLocks noGrp="1"/>
          </p:cNvGraphicFramePr>
          <p:nvPr>
            <p:ph sz="half" idx="1"/>
            <p:extLst>
              <p:ext uri="{D42A27DB-BD31-4B8C-83A1-F6EECF244321}">
                <p14:modId xmlns:p14="http://schemas.microsoft.com/office/powerpoint/2010/main" val="1461761489"/>
              </p:ext>
            </p:extLst>
          </p:nvPr>
        </p:nvGraphicFramePr>
        <p:xfrm>
          <a:off x="1484313" y="2667000"/>
          <a:ext cx="4894262" cy="3124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6" name="Content Placeholder 5">
            <a:extLst>
              <a:ext uri="{FF2B5EF4-FFF2-40B4-BE49-F238E27FC236}">
                <a16:creationId xmlns:a16="http://schemas.microsoft.com/office/drawing/2014/main" id="{B7F59FB5-2068-E254-AD2D-B1929AF4EFF3}"/>
              </a:ext>
            </a:extLst>
          </p:cNvPr>
          <p:cNvGraphicFramePr>
            <a:graphicFrameLocks noGrp="1"/>
          </p:cNvGraphicFramePr>
          <p:nvPr>
            <p:ph sz="half" idx="2"/>
            <p:extLst>
              <p:ext uri="{D42A27DB-BD31-4B8C-83A1-F6EECF244321}">
                <p14:modId xmlns:p14="http://schemas.microsoft.com/office/powerpoint/2010/main" val="2900693213"/>
              </p:ext>
            </p:extLst>
          </p:nvPr>
        </p:nvGraphicFramePr>
        <p:xfrm>
          <a:off x="6607175" y="2666999"/>
          <a:ext cx="4895850" cy="3942523"/>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13998009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4B6013-749D-C97E-D14D-54F24B2FCE7A}"/>
              </a:ext>
            </a:extLst>
          </p:cNvPr>
          <p:cNvSpPr>
            <a:spLocks noGrp="1"/>
          </p:cNvSpPr>
          <p:nvPr>
            <p:ph type="title"/>
          </p:nvPr>
        </p:nvSpPr>
        <p:spPr/>
        <p:txBody>
          <a:bodyPr>
            <a:normAutofit fontScale="90000"/>
          </a:bodyPr>
          <a:lstStyle/>
          <a:p>
            <a:r>
              <a:rPr lang="en-GB" dirty="0"/>
              <a:t>3. </a:t>
            </a:r>
            <a:r>
              <a:rPr lang="uk-UA" u="sng" dirty="0"/>
              <a:t>Ресурсозберігаючі</a:t>
            </a:r>
            <a:r>
              <a:rPr lang="uk-UA" dirty="0"/>
              <a:t> технології на автомобільному транспорті –</a:t>
            </a:r>
            <a:r>
              <a:rPr lang="en-GB" dirty="0"/>
              <a:t>III</a:t>
            </a:r>
            <a:br>
              <a:rPr lang="en-GB" dirty="0"/>
            </a:br>
            <a:r>
              <a:rPr lang="en-GB" dirty="0"/>
              <a:t>(</a:t>
            </a:r>
            <a:r>
              <a:rPr lang="uk-UA" dirty="0"/>
              <a:t>людські ресурси) </a:t>
            </a:r>
            <a:br>
              <a:rPr lang="en-GB" dirty="0"/>
            </a:br>
            <a:r>
              <a:rPr lang="uk-UA" dirty="0"/>
              <a:t> </a:t>
            </a:r>
            <a:endParaRPr lang="en-GB" dirty="0"/>
          </a:p>
        </p:txBody>
      </p:sp>
      <p:graphicFrame>
        <p:nvGraphicFramePr>
          <p:cNvPr id="5" name="Content Placeholder 4">
            <a:extLst>
              <a:ext uri="{FF2B5EF4-FFF2-40B4-BE49-F238E27FC236}">
                <a16:creationId xmlns:a16="http://schemas.microsoft.com/office/drawing/2014/main" id="{9EB47230-2723-029E-BBFB-D71DD35B5B30}"/>
              </a:ext>
            </a:extLst>
          </p:cNvPr>
          <p:cNvGraphicFramePr>
            <a:graphicFrameLocks noGrp="1"/>
          </p:cNvGraphicFramePr>
          <p:nvPr>
            <p:ph sz="half" idx="1"/>
            <p:extLst>
              <p:ext uri="{D42A27DB-BD31-4B8C-83A1-F6EECF244321}">
                <p14:modId xmlns:p14="http://schemas.microsoft.com/office/powerpoint/2010/main" val="3249759338"/>
              </p:ext>
            </p:extLst>
          </p:nvPr>
        </p:nvGraphicFramePr>
        <p:xfrm>
          <a:off x="1069446" y="2455333"/>
          <a:ext cx="4894262" cy="3124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6" name="Content Placeholder 5">
            <a:extLst>
              <a:ext uri="{FF2B5EF4-FFF2-40B4-BE49-F238E27FC236}">
                <a16:creationId xmlns:a16="http://schemas.microsoft.com/office/drawing/2014/main" id="{B7F59FB5-2068-E254-AD2D-B1929AF4EFF3}"/>
              </a:ext>
            </a:extLst>
          </p:cNvPr>
          <p:cNvGraphicFramePr>
            <a:graphicFrameLocks noGrp="1"/>
          </p:cNvGraphicFramePr>
          <p:nvPr>
            <p:ph sz="half" idx="2"/>
            <p:extLst>
              <p:ext uri="{D42A27DB-BD31-4B8C-83A1-F6EECF244321}">
                <p14:modId xmlns:p14="http://schemas.microsoft.com/office/powerpoint/2010/main" val="575807103"/>
              </p:ext>
            </p:extLst>
          </p:nvPr>
        </p:nvGraphicFramePr>
        <p:xfrm>
          <a:off x="5963708" y="2209800"/>
          <a:ext cx="4895850" cy="361526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34420944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7D8A51-06DF-260E-44D3-6BC2BF34C715}"/>
              </a:ext>
            </a:extLst>
          </p:cNvPr>
          <p:cNvSpPr>
            <a:spLocks noGrp="1"/>
          </p:cNvSpPr>
          <p:nvPr>
            <p:ph type="title"/>
          </p:nvPr>
        </p:nvSpPr>
        <p:spPr/>
        <p:txBody>
          <a:bodyPr>
            <a:normAutofit fontScale="90000"/>
          </a:bodyPr>
          <a:lstStyle/>
          <a:p>
            <a:r>
              <a:rPr lang="uk-UA" dirty="0"/>
              <a:t>4. Чи відносяться  технології, які будуть представлені на наступних слайдах до ресурсозберігаючих?</a:t>
            </a:r>
            <a:endParaRPr lang="en-GB" dirty="0"/>
          </a:p>
        </p:txBody>
      </p:sp>
      <p:graphicFrame>
        <p:nvGraphicFramePr>
          <p:cNvPr id="5" name="Content Placeholder 4">
            <a:extLst>
              <a:ext uri="{FF2B5EF4-FFF2-40B4-BE49-F238E27FC236}">
                <a16:creationId xmlns:a16="http://schemas.microsoft.com/office/drawing/2014/main" id="{A34C2265-6DB6-3195-25AB-DB59583A37D8}"/>
              </a:ext>
            </a:extLst>
          </p:cNvPr>
          <p:cNvGraphicFramePr>
            <a:graphicFrameLocks noGrp="1"/>
          </p:cNvGraphicFramePr>
          <p:nvPr>
            <p:ph sz="half" idx="2"/>
            <p:extLst>
              <p:ext uri="{D42A27DB-BD31-4B8C-83A1-F6EECF244321}">
                <p14:modId xmlns:p14="http://schemas.microsoft.com/office/powerpoint/2010/main" val="604937244"/>
              </p:ext>
            </p:extLst>
          </p:nvPr>
        </p:nvGraphicFramePr>
        <p:xfrm>
          <a:off x="3355975" y="2757312"/>
          <a:ext cx="4895850" cy="3124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386491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A17A55-788D-5A00-CDCB-DEC74C8E934B}"/>
              </a:ext>
            </a:extLst>
          </p:cNvPr>
          <p:cNvSpPr>
            <a:spLocks noGrp="1"/>
          </p:cNvSpPr>
          <p:nvPr>
            <p:ph type="title"/>
          </p:nvPr>
        </p:nvSpPr>
        <p:spPr>
          <a:xfrm>
            <a:off x="1484311" y="685801"/>
            <a:ext cx="10018713" cy="805070"/>
          </a:xfrm>
        </p:spPr>
        <p:txBody>
          <a:bodyPr/>
          <a:lstStyle/>
          <a:p>
            <a:r>
              <a:rPr lang="uk-UA" sz="4000" b="1" kern="100" dirty="0">
                <a:solidFill>
                  <a:srgbClr val="202020"/>
                </a:solidFill>
                <a:effectLst/>
                <a:latin typeface="Helvetica" panose="020B0604020202020204" pitchFamily="34" charset="0"/>
                <a:ea typeface="Times New Roman" panose="02020603050405020304" pitchFamily="18" charset="0"/>
                <a:cs typeface="Times New Roman" panose="02020603050405020304" pitchFamily="18" charset="0"/>
              </a:rPr>
              <a:t>4.1.</a:t>
            </a:r>
            <a:r>
              <a:rPr lang="en-GB" sz="4000" b="1" kern="100" dirty="0">
                <a:solidFill>
                  <a:srgbClr val="202020"/>
                </a:solidFill>
                <a:effectLst/>
                <a:latin typeface="Helvetica" panose="020B0604020202020204" pitchFamily="34" charset="0"/>
                <a:ea typeface="Times New Roman" panose="02020603050405020304" pitchFamily="18" charset="0"/>
                <a:cs typeface="Times New Roman" panose="02020603050405020304" pitchFamily="18" charset="0"/>
              </a:rPr>
              <a:t>CES 2024. </a:t>
            </a:r>
            <a:r>
              <a:rPr lang="en-GB" b="1" kern="100" dirty="0">
                <a:solidFill>
                  <a:srgbClr val="202020"/>
                </a:solidFill>
                <a:latin typeface="Helvetica" panose="020B0604020202020204" pitchFamily="34" charset="0"/>
                <a:ea typeface="Times New Roman" panose="02020603050405020304" pitchFamily="18" charset="0"/>
                <a:cs typeface="Times New Roman" panose="02020603050405020304" pitchFamily="18" charset="0"/>
              </a:rPr>
              <a:t>LAS –Vegas. </a:t>
            </a:r>
            <a:endParaRPr lang="en-GB" dirty="0"/>
          </a:p>
        </p:txBody>
      </p:sp>
      <p:sp>
        <p:nvSpPr>
          <p:cNvPr id="3" name="Content Placeholder 2">
            <a:extLst>
              <a:ext uri="{FF2B5EF4-FFF2-40B4-BE49-F238E27FC236}">
                <a16:creationId xmlns:a16="http://schemas.microsoft.com/office/drawing/2014/main" id="{A20CF2B9-92B8-1D58-5AB8-CCEDFC3DED37}"/>
              </a:ext>
            </a:extLst>
          </p:cNvPr>
          <p:cNvSpPr>
            <a:spLocks noGrp="1"/>
          </p:cNvSpPr>
          <p:nvPr>
            <p:ph sz="half" idx="1"/>
          </p:nvPr>
        </p:nvSpPr>
        <p:spPr>
          <a:xfrm>
            <a:off x="1232836" y="1518384"/>
            <a:ext cx="5383830" cy="3821232"/>
          </a:xfrm>
        </p:spPr>
        <p:txBody>
          <a:bodyPr anchor="t">
            <a:noAutofit/>
          </a:bodyPr>
          <a:lstStyle/>
          <a:p>
            <a:pPr indent="0">
              <a:lnSpc>
                <a:spcPct val="120000"/>
              </a:lnSpc>
              <a:spcBef>
                <a:spcPts val="1200"/>
              </a:spcBef>
              <a:buNone/>
            </a:pPr>
            <a:r>
              <a:rPr lang="en-GB" dirty="0">
                <a:solidFill>
                  <a:srgbClr val="000000"/>
                </a:solidFill>
                <a:latin typeface="Helvetica" panose="020B0604020202020204" pitchFamily="34" charset="0"/>
                <a:cs typeface="Times New Roman" panose="02020603050405020304" pitchFamily="18" charset="0"/>
              </a:rPr>
              <a:t>Exploring CES 2024: Are Cars the Next Smart Device?</a:t>
            </a:r>
            <a:r>
              <a:rPr lang="uk-UA" dirty="0">
                <a:solidFill>
                  <a:srgbClr val="000000"/>
                </a:solidFill>
                <a:latin typeface="Helvetica" panose="020B0604020202020204" pitchFamily="34" charset="0"/>
                <a:cs typeface="Times New Roman" panose="02020603050405020304" pitchFamily="18" charset="0"/>
              </a:rPr>
              <a:t> </a:t>
            </a:r>
            <a:r>
              <a:rPr lang="en-GB" dirty="0">
                <a:solidFill>
                  <a:srgbClr val="000000"/>
                </a:solidFill>
                <a:latin typeface="Helvetica" panose="020B0604020202020204" pitchFamily="34" charset="0"/>
                <a:cs typeface="Times New Roman" panose="02020603050405020304" pitchFamily="18" charset="0"/>
              </a:rPr>
              <a:t>Walking through the automotive hall at CES, you wouldn’t immediately recognize all the exhibitors. In fact, you might think you missed the auto section altogether. While there were plenty of OEMs and auto-adjacent companies, tech companies such as Sony, Amazon, LG, and IBM had a significant presence. </a:t>
            </a:r>
            <a:endParaRPr lang="uk-UA" dirty="0">
              <a:solidFill>
                <a:srgbClr val="000000"/>
              </a:solidFill>
              <a:latin typeface="Helvetica" panose="020B0604020202020204" pitchFamily="34" charset="0"/>
              <a:cs typeface="Times New Roman" panose="02020603050405020304" pitchFamily="18" charset="0"/>
            </a:endParaRPr>
          </a:p>
          <a:p>
            <a:pPr indent="0">
              <a:lnSpc>
                <a:spcPct val="120000"/>
              </a:lnSpc>
              <a:spcBef>
                <a:spcPts val="1200"/>
              </a:spcBef>
              <a:buNone/>
            </a:pPr>
            <a:r>
              <a:rPr lang="en-GB" dirty="0">
                <a:solidFill>
                  <a:srgbClr val="000000"/>
                </a:solidFill>
                <a:latin typeface="Helvetica" panose="020B0604020202020204" pitchFamily="34" charset="0"/>
                <a:cs typeface="Times New Roman" panose="02020603050405020304" pitchFamily="18" charset="0"/>
              </a:rPr>
              <a:t>The automotive focus of CES 2024 was all about software-defined vehicles and cars as connected devices. The exhibitors gave us a glimpse into a future where cars could be at the </a:t>
            </a:r>
            <a:r>
              <a:rPr lang="en-GB" dirty="0" err="1">
                <a:solidFill>
                  <a:srgbClr val="000000"/>
                </a:solidFill>
                <a:latin typeface="Helvetica" panose="020B0604020202020204" pitchFamily="34" charset="0"/>
                <a:cs typeface="Times New Roman" panose="02020603050405020304" pitchFamily="18" charset="0"/>
              </a:rPr>
              <a:t>center</a:t>
            </a:r>
            <a:r>
              <a:rPr lang="en-GB" dirty="0">
                <a:solidFill>
                  <a:srgbClr val="000000"/>
                </a:solidFill>
                <a:latin typeface="Helvetica" panose="020B0604020202020204" pitchFamily="34" charset="0"/>
                <a:cs typeface="Times New Roman" panose="02020603050405020304" pitchFamily="18" charset="0"/>
              </a:rPr>
              <a:t> of the consumer digital ecosystem.</a:t>
            </a:r>
            <a:r>
              <a:rPr lang="uk-UA" dirty="0">
                <a:solidFill>
                  <a:srgbClr val="000000"/>
                </a:solidFill>
                <a:latin typeface="Helvetica" panose="020B0604020202020204" pitchFamily="34" charset="0"/>
                <a:cs typeface="Times New Roman" panose="02020603050405020304" pitchFamily="18" charset="0"/>
              </a:rPr>
              <a:t> </a:t>
            </a:r>
            <a:endParaRPr lang="en-GB" dirty="0">
              <a:solidFill>
                <a:srgbClr val="000000"/>
              </a:solidFill>
              <a:latin typeface="Helvetica" panose="020B0604020202020204" pitchFamily="34" charset="0"/>
              <a:cs typeface="Times New Roman" panose="02020603050405020304" pitchFamily="18" charset="0"/>
            </a:endParaRPr>
          </a:p>
        </p:txBody>
      </p:sp>
      <p:sp>
        <p:nvSpPr>
          <p:cNvPr id="4" name="Content Placeholder 3">
            <a:extLst>
              <a:ext uri="{FF2B5EF4-FFF2-40B4-BE49-F238E27FC236}">
                <a16:creationId xmlns:a16="http://schemas.microsoft.com/office/drawing/2014/main" id="{9A8434B4-311C-19E3-BBF0-FAC487E69098}"/>
              </a:ext>
            </a:extLst>
          </p:cNvPr>
          <p:cNvSpPr>
            <a:spLocks noGrp="1"/>
          </p:cNvSpPr>
          <p:nvPr>
            <p:ph sz="half" idx="2"/>
          </p:nvPr>
        </p:nvSpPr>
        <p:spPr>
          <a:xfrm>
            <a:off x="6616666" y="1490871"/>
            <a:ext cx="5091043" cy="5577508"/>
          </a:xfrm>
        </p:spPr>
        <p:txBody>
          <a:bodyPr anchor="t">
            <a:normAutofit fontScale="25000" lnSpcReduction="20000"/>
          </a:bodyPr>
          <a:lstStyle/>
          <a:p>
            <a:pPr marL="0" indent="0" algn="just">
              <a:lnSpc>
                <a:spcPct val="130000"/>
              </a:lnSpc>
              <a:spcBef>
                <a:spcPts val="1200"/>
              </a:spcBef>
              <a:buNone/>
            </a:pPr>
            <a:r>
              <a:rPr lang="en-GB" sz="7200" dirty="0" err="1">
                <a:solidFill>
                  <a:srgbClr val="000000"/>
                </a:solidFill>
                <a:latin typeface="Helvetica" panose="020B0604020202020204" pitchFamily="34" charset="0"/>
                <a:cs typeface="Times New Roman" panose="02020603050405020304" pitchFamily="18" charset="0"/>
              </a:rPr>
              <a:t>Досліджуємо</a:t>
            </a:r>
            <a:r>
              <a:rPr lang="en-GB" sz="7200" dirty="0">
                <a:solidFill>
                  <a:srgbClr val="000000"/>
                </a:solidFill>
                <a:latin typeface="Helvetica" panose="020B0604020202020204" pitchFamily="34" charset="0"/>
                <a:cs typeface="Times New Roman" panose="02020603050405020304" pitchFamily="18" charset="0"/>
              </a:rPr>
              <a:t> CES 2024: </a:t>
            </a:r>
            <a:r>
              <a:rPr lang="en-GB" sz="7200" dirty="0" err="1">
                <a:solidFill>
                  <a:srgbClr val="000000"/>
                </a:solidFill>
                <a:latin typeface="Helvetica" panose="020B0604020202020204" pitchFamily="34" charset="0"/>
                <a:cs typeface="Times New Roman" panose="02020603050405020304" pitchFamily="18" charset="0"/>
              </a:rPr>
              <a:t>чи</a:t>
            </a:r>
            <a:r>
              <a:rPr lang="en-GB" sz="7200" dirty="0">
                <a:solidFill>
                  <a:srgbClr val="000000"/>
                </a:solidFill>
                <a:latin typeface="Helvetica" panose="020B0604020202020204" pitchFamily="34" charset="0"/>
                <a:cs typeface="Times New Roman" panose="02020603050405020304" pitchFamily="18" charset="0"/>
              </a:rPr>
              <a:t> </a:t>
            </a:r>
            <a:r>
              <a:rPr lang="en-GB" sz="7200" dirty="0" err="1">
                <a:solidFill>
                  <a:srgbClr val="000000"/>
                </a:solidFill>
                <a:latin typeface="Helvetica" panose="020B0604020202020204" pitchFamily="34" charset="0"/>
                <a:cs typeface="Times New Roman" panose="02020603050405020304" pitchFamily="18" charset="0"/>
              </a:rPr>
              <a:t>стануть</a:t>
            </a:r>
            <a:r>
              <a:rPr lang="en-GB" sz="7200" dirty="0">
                <a:solidFill>
                  <a:srgbClr val="000000"/>
                </a:solidFill>
                <a:latin typeface="Helvetica" panose="020B0604020202020204" pitchFamily="34" charset="0"/>
                <a:cs typeface="Times New Roman" panose="02020603050405020304" pitchFamily="18" charset="0"/>
              </a:rPr>
              <a:t> </a:t>
            </a:r>
            <a:r>
              <a:rPr lang="en-GB" sz="7200" dirty="0" err="1">
                <a:solidFill>
                  <a:srgbClr val="000000"/>
                </a:solidFill>
                <a:latin typeface="Helvetica" panose="020B0604020202020204" pitchFamily="34" charset="0"/>
                <a:cs typeface="Times New Roman" panose="02020603050405020304" pitchFamily="18" charset="0"/>
              </a:rPr>
              <a:t>автомобілі</a:t>
            </a:r>
            <a:r>
              <a:rPr lang="en-GB" sz="7200" dirty="0">
                <a:solidFill>
                  <a:srgbClr val="000000"/>
                </a:solidFill>
                <a:latin typeface="Helvetica" panose="020B0604020202020204" pitchFamily="34" charset="0"/>
                <a:cs typeface="Times New Roman" panose="02020603050405020304" pitchFamily="18" charset="0"/>
              </a:rPr>
              <a:t> </a:t>
            </a:r>
            <a:r>
              <a:rPr lang="en-GB" sz="7200" dirty="0" err="1">
                <a:solidFill>
                  <a:srgbClr val="000000"/>
                </a:solidFill>
                <a:latin typeface="Helvetica" panose="020B0604020202020204" pitchFamily="34" charset="0"/>
                <a:cs typeface="Times New Roman" panose="02020603050405020304" pitchFamily="18" charset="0"/>
              </a:rPr>
              <a:t>наступним</a:t>
            </a:r>
            <a:r>
              <a:rPr lang="en-GB" sz="7200" dirty="0">
                <a:solidFill>
                  <a:srgbClr val="000000"/>
                </a:solidFill>
                <a:latin typeface="Helvetica" panose="020B0604020202020204" pitchFamily="34" charset="0"/>
                <a:cs typeface="Times New Roman" panose="02020603050405020304" pitchFamily="18" charset="0"/>
              </a:rPr>
              <a:t> </a:t>
            </a:r>
            <a:r>
              <a:rPr lang="en-GB" sz="7200" dirty="0" err="1">
                <a:solidFill>
                  <a:srgbClr val="000000"/>
                </a:solidFill>
                <a:latin typeface="Helvetica" panose="020B0604020202020204" pitchFamily="34" charset="0"/>
                <a:cs typeface="Times New Roman" panose="02020603050405020304" pitchFamily="18" charset="0"/>
              </a:rPr>
              <a:t>розумним</a:t>
            </a:r>
            <a:r>
              <a:rPr lang="en-GB" sz="7200" dirty="0">
                <a:solidFill>
                  <a:srgbClr val="000000"/>
                </a:solidFill>
                <a:latin typeface="Helvetica" panose="020B0604020202020204" pitchFamily="34" charset="0"/>
                <a:cs typeface="Times New Roman" panose="02020603050405020304" pitchFamily="18" charset="0"/>
              </a:rPr>
              <a:t> </a:t>
            </a:r>
            <a:r>
              <a:rPr lang="en-GB" sz="7200" dirty="0" err="1">
                <a:solidFill>
                  <a:srgbClr val="000000"/>
                </a:solidFill>
                <a:latin typeface="Helvetica" panose="020B0604020202020204" pitchFamily="34" charset="0"/>
                <a:cs typeface="Times New Roman" panose="02020603050405020304" pitchFamily="18" charset="0"/>
              </a:rPr>
              <a:t>пристроєм</a:t>
            </a:r>
            <a:r>
              <a:rPr lang="en-GB" sz="7200" dirty="0">
                <a:solidFill>
                  <a:srgbClr val="000000"/>
                </a:solidFill>
                <a:latin typeface="Helvetica" panose="020B0604020202020204" pitchFamily="34" charset="0"/>
                <a:cs typeface="Times New Roman" panose="02020603050405020304" pitchFamily="18" charset="0"/>
              </a:rPr>
              <a:t>?</a:t>
            </a:r>
            <a:r>
              <a:rPr lang="uk-UA" sz="7200" dirty="0">
                <a:solidFill>
                  <a:srgbClr val="000000"/>
                </a:solidFill>
                <a:latin typeface="Helvetica" panose="020B0604020202020204" pitchFamily="34" charset="0"/>
                <a:cs typeface="Times New Roman" panose="02020603050405020304" pitchFamily="18" charset="0"/>
              </a:rPr>
              <a:t> </a:t>
            </a:r>
            <a:r>
              <a:rPr lang="en-GB" sz="7200" dirty="0" err="1">
                <a:solidFill>
                  <a:srgbClr val="000000"/>
                </a:solidFill>
                <a:latin typeface="Helvetica" panose="020B0604020202020204" pitchFamily="34" charset="0"/>
                <a:cs typeface="Times New Roman" panose="02020603050405020304" pitchFamily="18" charset="0"/>
              </a:rPr>
              <a:t>Прогулюючись</a:t>
            </a:r>
            <a:r>
              <a:rPr lang="en-GB" sz="7200" dirty="0">
                <a:solidFill>
                  <a:srgbClr val="000000"/>
                </a:solidFill>
                <a:latin typeface="Helvetica" panose="020B0604020202020204" pitchFamily="34" charset="0"/>
                <a:cs typeface="Times New Roman" panose="02020603050405020304" pitchFamily="18" charset="0"/>
              </a:rPr>
              <a:t> </a:t>
            </a:r>
            <a:r>
              <a:rPr lang="en-GB" sz="7200" dirty="0" err="1">
                <a:solidFill>
                  <a:srgbClr val="000000"/>
                </a:solidFill>
                <a:latin typeface="Helvetica" panose="020B0604020202020204" pitchFamily="34" charset="0"/>
                <a:cs typeface="Times New Roman" panose="02020603050405020304" pitchFamily="18" charset="0"/>
              </a:rPr>
              <a:t>автомобільним</a:t>
            </a:r>
            <a:r>
              <a:rPr lang="en-GB" sz="7200" dirty="0">
                <a:solidFill>
                  <a:srgbClr val="000000"/>
                </a:solidFill>
                <a:latin typeface="Helvetica" panose="020B0604020202020204" pitchFamily="34" charset="0"/>
                <a:cs typeface="Times New Roman" panose="02020603050405020304" pitchFamily="18" charset="0"/>
              </a:rPr>
              <a:t> </a:t>
            </a:r>
            <a:r>
              <a:rPr lang="en-GB" sz="7200" dirty="0" err="1">
                <a:solidFill>
                  <a:srgbClr val="000000"/>
                </a:solidFill>
                <a:latin typeface="Helvetica" panose="020B0604020202020204" pitchFamily="34" charset="0"/>
                <a:cs typeface="Times New Roman" panose="02020603050405020304" pitchFamily="18" charset="0"/>
              </a:rPr>
              <a:t>залом</a:t>
            </a:r>
            <a:r>
              <a:rPr lang="en-GB" sz="7200" dirty="0">
                <a:solidFill>
                  <a:srgbClr val="000000"/>
                </a:solidFill>
                <a:latin typeface="Helvetica" panose="020B0604020202020204" pitchFamily="34" charset="0"/>
                <a:cs typeface="Times New Roman" panose="02020603050405020304" pitchFamily="18" charset="0"/>
              </a:rPr>
              <a:t> </a:t>
            </a:r>
            <a:r>
              <a:rPr lang="en-GB" sz="7200" dirty="0" err="1">
                <a:solidFill>
                  <a:srgbClr val="000000"/>
                </a:solidFill>
                <a:latin typeface="Helvetica" panose="020B0604020202020204" pitchFamily="34" charset="0"/>
                <a:cs typeface="Times New Roman" panose="02020603050405020304" pitchFamily="18" charset="0"/>
              </a:rPr>
              <a:t>виставки</a:t>
            </a:r>
            <a:r>
              <a:rPr lang="en-GB" sz="7200" dirty="0">
                <a:solidFill>
                  <a:srgbClr val="000000"/>
                </a:solidFill>
                <a:latin typeface="Helvetica" panose="020B0604020202020204" pitchFamily="34" charset="0"/>
                <a:cs typeface="Times New Roman" panose="02020603050405020304" pitchFamily="18" charset="0"/>
              </a:rPr>
              <a:t> CES, </a:t>
            </a:r>
            <a:r>
              <a:rPr lang="uk-UA" sz="7200" dirty="0">
                <a:solidFill>
                  <a:srgbClr val="000000"/>
                </a:solidFill>
                <a:latin typeface="Helvetica" panose="020B0604020202020204" pitchFamily="34" charset="0"/>
                <a:cs typeface="Times New Roman" panose="02020603050405020304" pitchFamily="18" charset="0"/>
              </a:rPr>
              <a:t>В</a:t>
            </a:r>
            <a:r>
              <a:rPr lang="en-GB" sz="7200" dirty="0">
                <a:solidFill>
                  <a:srgbClr val="000000"/>
                </a:solidFill>
                <a:latin typeface="Helvetica" panose="020B0604020202020204" pitchFamily="34" charset="0"/>
                <a:cs typeface="Times New Roman" panose="02020603050405020304" pitchFamily="18" charset="0"/>
              </a:rPr>
              <a:t>и </a:t>
            </a:r>
            <a:r>
              <a:rPr lang="en-GB" sz="7200" dirty="0" err="1">
                <a:solidFill>
                  <a:srgbClr val="000000"/>
                </a:solidFill>
                <a:latin typeface="Helvetica" panose="020B0604020202020204" pitchFamily="34" charset="0"/>
                <a:cs typeface="Times New Roman" panose="02020603050405020304" pitchFamily="18" charset="0"/>
              </a:rPr>
              <a:t>можете</a:t>
            </a:r>
            <a:r>
              <a:rPr lang="en-GB" sz="7200" dirty="0">
                <a:solidFill>
                  <a:srgbClr val="000000"/>
                </a:solidFill>
                <a:latin typeface="Helvetica" panose="020B0604020202020204" pitchFamily="34" charset="0"/>
                <a:cs typeface="Times New Roman" panose="02020603050405020304" pitchFamily="18" charset="0"/>
              </a:rPr>
              <a:t> </a:t>
            </a:r>
            <a:r>
              <a:rPr lang="en-GB" sz="7200" dirty="0" err="1">
                <a:solidFill>
                  <a:srgbClr val="000000"/>
                </a:solidFill>
                <a:latin typeface="Helvetica" panose="020B0604020202020204" pitchFamily="34" charset="0"/>
                <a:cs typeface="Times New Roman" panose="02020603050405020304" pitchFamily="18" charset="0"/>
              </a:rPr>
              <a:t>подумати</a:t>
            </a:r>
            <a:r>
              <a:rPr lang="en-GB" sz="7200" dirty="0">
                <a:solidFill>
                  <a:srgbClr val="000000"/>
                </a:solidFill>
                <a:latin typeface="Helvetica" panose="020B0604020202020204" pitchFamily="34" charset="0"/>
                <a:cs typeface="Times New Roman" panose="02020603050405020304" pitchFamily="18" charset="0"/>
              </a:rPr>
              <a:t>, </a:t>
            </a:r>
            <a:r>
              <a:rPr lang="en-GB" sz="7200" dirty="0" err="1">
                <a:solidFill>
                  <a:srgbClr val="000000"/>
                </a:solidFill>
                <a:latin typeface="Helvetica" panose="020B0604020202020204" pitchFamily="34" charset="0"/>
                <a:cs typeface="Times New Roman" panose="02020603050405020304" pitchFamily="18" charset="0"/>
              </a:rPr>
              <a:t>що</a:t>
            </a:r>
            <a:r>
              <a:rPr lang="en-GB" sz="7200" dirty="0">
                <a:solidFill>
                  <a:srgbClr val="000000"/>
                </a:solidFill>
                <a:latin typeface="Helvetica" panose="020B0604020202020204" pitchFamily="34" charset="0"/>
                <a:cs typeface="Times New Roman" panose="02020603050405020304" pitchFamily="18" charset="0"/>
              </a:rPr>
              <a:t> </a:t>
            </a:r>
            <a:r>
              <a:rPr lang="en-GB" sz="7200" dirty="0" err="1">
                <a:solidFill>
                  <a:srgbClr val="000000"/>
                </a:solidFill>
                <a:latin typeface="Helvetica" panose="020B0604020202020204" pitchFamily="34" charset="0"/>
                <a:cs typeface="Times New Roman" panose="02020603050405020304" pitchFamily="18" charset="0"/>
              </a:rPr>
              <a:t>взагалі</a:t>
            </a:r>
            <a:r>
              <a:rPr lang="en-GB" sz="7200" dirty="0">
                <a:solidFill>
                  <a:srgbClr val="000000"/>
                </a:solidFill>
                <a:latin typeface="Helvetica" panose="020B0604020202020204" pitchFamily="34" charset="0"/>
                <a:cs typeface="Times New Roman" panose="02020603050405020304" pitchFamily="18" charset="0"/>
              </a:rPr>
              <a:t> </a:t>
            </a:r>
            <a:r>
              <a:rPr lang="en-GB" sz="7200" dirty="0" err="1">
                <a:solidFill>
                  <a:srgbClr val="000000"/>
                </a:solidFill>
                <a:latin typeface="Helvetica" panose="020B0604020202020204" pitchFamily="34" charset="0"/>
                <a:cs typeface="Times New Roman" panose="02020603050405020304" pitchFamily="18" charset="0"/>
              </a:rPr>
              <a:t>пропустили</a:t>
            </a:r>
            <a:r>
              <a:rPr lang="en-GB" sz="7200" dirty="0">
                <a:solidFill>
                  <a:srgbClr val="000000"/>
                </a:solidFill>
                <a:latin typeface="Helvetica" panose="020B0604020202020204" pitchFamily="34" charset="0"/>
                <a:cs typeface="Times New Roman" panose="02020603050405020304" pitchFamily="18" charset="0"/>
              </a:rPr>
              <a:t> </a:t>
            </a:r>
            <a:r>
              <a:rPr lang="en-GB" sz="7200" dirty="0" err="1">
                <a:solidFill>
                  <a:srgbClr val="000000"/>
                </a:solidFill>
                <a:latin typeface="Helvetica" panose="020B0604020202020204" pitchFamily="34" charset="0"/>
                <a:cs typeface="Times New Roman" panose="02020603050405020304" pitchFamily="18" charset="0"/>
              </a:rPr>
              <a:t>автосекцію</a:t>
            </a:r>
            <a:r>
              <a:rPr lang="en-GB" sz="7200" dirty="0">
                <a:solidFill>
                  <a:srgbClr val="000000"/>
                </a:solidFill>
                <a:latin typeface="Helvetica" panose="020B0604020202020204" pitchFamily="34" charset="0"/>
                <a:cs typeface="Times New Roman" panose="02020603050405020304" pitchFamily="18" charset="0"/>
              </a:rPr>
              <a:t>. У </a:t>
            </a:r>
            <a:r>
              <a:rPr lang="en-GB" sz="7200" dirty="0" err="1">
                <a:solidFill>
                  <a:srgbClr val="000000"/>
                </a:solidFill>
                <a:latin typeface="Helvetica" panose="020B0604020202020204" pitchFamily="34" charset="0"/>
                <a:cs typeface="Times New Roman" panose="02020603050405020304" pitchFamily="18" charset="0"/>
              </a:rPr>
              <a:t>той</a:t>
            </a:r>
            <a:r>
              <a:rPr lang="en-GB" sz="7200" dirty="0">
                <a:solidFill>
                  <a:srgbClr val="000000"/>
                </a:solidFill>
                <a:latin typeface="Helvetica" panose="020B0604020202020204" pitchFamily="34" charset="0"/>
                <a:cs typeface="Times New Roman" panose="02020603050405020304" pitchFamily="18" charset="0"/>
              </a:rPr>
              <a:t> </a:t>
            </a:r>
            <a:r>
              <a:rPr lang="en-GB" sz="7200" dirty="0" err="1">
                <a:solidFill>
                  <a:srgbClr val="000000"/>
                </a:solidFill>
                <a:latin typeface="Helvetica" panose="020B0604020202020204" pitchFamily="34" charset="0"/>
                <a:cs typeface="Times New Roman" panose="02020603050405020304" pitchFamily="18" charset="0"/>
              </a:rPr>
              <a:t>час</a:t>
            </a:r>
            <a:r>
              <a:rPr lang="en-GB" sz="7200" dirty="0">
                <a:solidFill>
                  <a:srgbClr val="000000"/>
                </a:solidFill>
                <a:latin typeface="Helvetica" panose="020B0604020202020204" pitchFamily="34" charset="0"/>
                <a:cs typeface="Times New Roman" panose="02020603050405020304" pitchFamily="18" charset="0"/>
              </a:rPr>
              <a:t> як </a:t>
            </a:r>
            <a:r>
              <a:rPr lang="en-GB" sz="7200" dirty="0" err="1">
                <a:solidFill>
                  <a:srgbClr val="000000"/>
                </a:solidFill>
                <a:latin typeface="Helvetica" panose="020B0604020202020204" pitchFamily="34" charset="0"/>
                <a:cs typeface="Times New Roman" panose="02020603050405020304" pitchFamily="18" charset="0"/>
              </a:rPr>
              <a:t>було</a:t>
            </a:r>
            <a:r>
              <a:rPr lang="en-GB" sz="7200" dirty="0">
                <a:solidFill>
                  <a:srgbClr val="000000"/>
                </a:solidFill>
                <a:latin typeface="Helvetica" panose="020B0604020202020204" pitchFamily="34" charset="0"/>
                <a:cs typeface="Times New Roman" panose="02020603050405020304" pitchFamily="18" charset="0"/>
              </a:rPr>
              <a:t> </a:t>
            </a:r>
            <a:r>
              <a:rPr lang="en-GB" sz="7200" dirty="0" err="1">
                <a:solidFill>
                  <a:srgbClr val="000000"/>
                </a:solidFill>
                <a:latin typeface="Helvetica" panose="020B0604020202020204" pitchFamily="34" charset="0"/>
                <a:cs typeface="Times New Roman" panose="02020603050405020304" pitchFamily="18" charset="0"/>
              </a:rPr>
              <a:t>багато</a:t>
            </a:r>
            <a:r>
              <a:rPr lang="en-GB" sz="7200" dirty="0">
                <a:solidFill>
                  <a:srgbClr val="000000"/>
                </a:solidFill>
                <a:latin typeface="Helvetica" panose="020B0604020202020204" pitchFamily="34" charset="0"/>
                <a:cs typeface="Times New Roman" panose="02020603050405020304" pitchFamily="18" charset="0"/>
              </a:rPr>
              <a:t> OEM-</a:t>
            </a:r>
            <a:r>
              <a:rPr lang="en-GB" sz="7200" dirty="0" err="1">
                <a:solidFill>
                  <a:srgbClr val="000000"/>
                </a:solidFill>
                <a:latin typeface="Helvetica" panose="020B0604020202020204" pitchFamily="34" charset="0"/>
                <a:cs typeface="Times New Roman" panose="02020603050405020304" pitchFamily="18" charset="0"/>
              </a:rPr>
              <a:t>виробників</a:t>
            </a:r>
            <a:r>
              <a:rPr lang="en-GB" sz="7200" dirty="0">
                <a:solidFill>
                  <a:srgbClr val="000000"/>
                </a:solidFill>
                <a:latin typeface="Helvetica" panose="020B0604020202020204" pitchFamily="34" charset="0"/>
                <a:cs typeface="Times New Roman" panose="02020603050405020304" pitchFamily="18" charset="0"/>
              </a:rPr>
              <a:t> і </a:t>
            </a:r>
            <a:r>
              <a:rPr lang="en-GB" sz="7200" dirty="0" err="1">
                <a:solidFill>
                  <a:srgbClr val="000000"/>
                </a:solidFill>
                <a:latin typeface="Helvetica" panose="020B0604020202020204" pitchFamily="34" charset="0"/>
                <a:cs typeface="Times New Roman" panose="02020603050405020304" pitchFamily="18" charset="0"/>
              </a:rPr>
              <a:t>компаній</a:t>
            </a:r>
            <a:r>
              <a:rPr lang="en-GB" sz="7200" dirty="0">
                <a:solidFill>
                  <a:srgbClr val="000000"/>
                </a:solidFill>
                <a:latin typeface="Helvetica" panose="020B0604020202020204" pitchFamily="34" charset="0"/>
                <a:cs typeface="Times New Roman" panose="02020603050405020304" pitchFamily="18" charset="0"/>
              </a:rPr>
              <a:t>, </a:t>
            </a:r>
            <a:r>
              <a:rPr lang="en-GB" sz="7200" dirty="0" err="1">
                <a:solidFill>
                  <a:srgbClr val="000000"/>
                </a:solidFill>
                <a:latin typeface="Helvetica" panose="020B0604020202020204" pitchFamily="34" charset="0"/>
                <a:cs typeface="Times New Roman" panose="02020603050405020304" pitchFamily="18" charset="0"/>
              </a:rPr>
              <a:t>суміжних</a:t>
            </a:r>
            <a:r>
              <a:rPr lang="en-GB" sz="7200" dirty="0">
                <a:solidFill>
                  <a:srgbClr val="000000"/>
                </a:solidFill>
                <a:latin typeface="Helvetica" panose="020B0604020202020204" pitchFamily="34" charset="0"/>
                <a:cs typeface="Times New Roman" panose="02020603050405020304" pitchFamily="18" charset="0"/>
              </a:rPr>
              <a:t> з </a:t>
            </a:r>
            <a:r>
              <a:rPr lang="en-GB" sz="7200" dirty="0" err="1">
                <a:solidFill>
                  <a:srgbClr val="000000"/>
                </a:solidFill>
                <a:latin typeface="Helvetica" panose="020B0604020202020204" pitchFamily="34" charset="0"/>
                <a:cs typeface="Times New Roman" panose="02020603050405020304" pitchFamily="18" charset="0"/>
              </a:rPr>
              <a:t>автомобілями</a:t>
            </a:r>
            <a:r>
              <a:rPr lang="en-GB" sz="7200" dirty="0">
                <a:solidFill>
                  <a:srgbClr val="000000"/>
                </a:solidFill>
                <a:latin typeface="Helvetica" panose="020B0604020202020204" pitchFamily="34" charset="0"/>
                <a:cs typeface="Times New Roman" panose="02020603050405020304" pitchFamily="18" charset="0"/>
              </a:rPr>
              <a:t>, </a:t>
            </a:r>
            <a:r>
              <a:rPr lang="en-GB" sz="7200" dirty="0" err="1">
                <a:solidFill>
                  <a:srgbClr val="000000"/>
                </a:solidFill>
                <a:latin typeface="Helvetica" panose="020B0604020202020204" pitchFamily="34" charset="0"/>
                <a:cs typeface="Times New Roman" panose="02020603050405020304" pitchFamily="18" charset="0"/>
              </a:rPr>
              <a:t>технологічні</a:t>
            </a:r>
            <a:r>
              <a:rPr lang="en-GB" sz="7200" dirty="0">
                <a:solidFill>
                  <a:srgbClr val="000000"/>
                </a:solidFill>
                <a:latin typeface="Helvetica" panose="020B0604020202020204" pitchFamily="34" charset="0"/>
                <a:cs typeface="Times New Roman" panose="02020603050405020304" pitchFamily="18" charset="0"/>
              </a:rPr>
              <a:t> компанії, </a:t>
            </a:r>
            <a:r>
              <a:rPr lang="en-GB" sz="7200" dirty="0" err="1">
                <a:solidFill>
                  <a:srgbClr val="000000"/>
                </a:solidFill>
                <a:latin typeface="Helvetica" panose="020B0604020202020204" pitchFamily="34" charset="0"/>
                <a:cs typeface="Times New Roman" panose="02020603050405020304" pitchFamily="18" charset="0"/>
              </a:rPr>
              <a:t>такі</a:t>
            </a:r>
            <a:r>
              <a:rPr lang="en-GB" sz="7200" dirty="0">
                <a:solidFill>
                  <a:srgbClr val="000000"/>
                </a:solidFill>
                <a:latin typeface="Helvetica" panose="020B0604020202020204" pitchFamily="34" charset="0"/>
                <a:cs typeface="Times New Roman" panose="02020603050405020304" pitchFamily="18" charset="0"/>
              </a:rPr>
              <a:t> як Sony, Amazon, LG і IBM, </a:t>
            </a:r>
            <a:r>
              <a:rPr lang="en-GB" sz="7200" dirty="0" err="1">
                <a:solidFill>
                  <a:srgbClr val="000000"/>
                </a:solidFill>
                <a:latin typeface="Helvetica" panose="020B0604020202020204" pitchFamily="34" charset="0"/>
                <a:cs typeface="Times New Roman" panose="02020603050405020304" pitchFamily="18" charset="0"/>
              </a:rPr>
              <a:t>мали</a:t>
            </a:r>
            <a:r>
              <a:rPr lang="en-GB" sz="7200" dirty="0">
                <a:solidFill>
                  <a:srgbClr val="000000"/>
                </a:solidFill>
                <a:latin typeface="Helvetica" panose="020B0604020202020204" pitchFamily="34" charset="0"/>
                <a:cs typeface="Times New Roman" panose="02020603050405020304" pitchFamily="18" charset="0"/>
              </a:rPr>
              <a:t> </a:t>
            </a:r>
            <a:r>
              <a:rPr lang="en-GB" sz="7200" dirty="0" err="1">
                <a:solidFill>
                  <a:srgbClr val="000000"/>
                </a:solidFill>
                <a:latin typeface="Helvetica" panose="020B0604020202020204" pitchFamily="34" charset="0"/>
                <a:cs typeface="Times New Roman" panose="02020603050405020304" pitchFamily="18" charset="0"/>
              </a:rPr>
              <a:t>значну</a:t>
            </a:r>
            <a:r>
              <a:rPr lang="en-GB" sz="7200" dirty="0">
                <a:solidFill>
                  <a:srgbClr val="000000"/>
                </a:solidFill>
                <a:latin typeface="Helvetica" panose="020B0604020202020204" pitchFamily="34" charset="0"/>
                <a:cs typeface="Times New Roman" panose="02020603050405020304" pitchFamily="18" charset="0"/>
              </a:rPr>
              <a:t> </a:t>
            </a:r>
            <a:r>
              <a:rPr lang="en-GB" sz="7200" dirty="0" err="1">
                <a:solidFill>
                  <a:srgbClr val="000000"/>
                </a:solidFill>
                <a:latin typeface="Helvetica" panose="020B0604020202020204" pitchFamily="34" charset="0"/>
                <a:cs typeface="Times New Roman" panose="02020603050405020304" pitchFamily="18" charset="0"/>
              </a:rPr>
              <a:t>присутність</a:t>
            </a:r>
            <a:r>
              <a:rPr lang="en-GB" sz="7200" dirty="0">
                <a:solidFill>
                  <a:srgbClr val="000000"/>
                </a:solidFill>
                <a:latin typeface="Helvetica" panose="020B0604020202020204" pitchFamily="34" charset="0"/>
                <a:cs typeface="Times New Roman" panose="02020603050405020304" pitchFamily="18" charset="0"/>
              </a:rPr>
              <a:t>. </a:t>
            </a:r>
            <a:endParaRPr lang="uk-UA" sz="7200" dirty="0">
              <a:solidFill>
                <a:srgbClr val="000000"/>
              </a:solidFill>
              <a:latin typeface="Helvetica" panose="020B0604020202020204" pitchFamily="34" charset="0"/>
              <a:cs typeface="Times New Roman" panose="02020603050405020304" pitchFamily="18" charset="0"/>
            </a:endParaRPr>
          </a:p>
          <a:p>
            <a:pPr marL="0" indent="0" algn="just">
              <a:lnSpc>
                <a:spcPct val="130000"/>
              </a:lnSpc>
              <a:spcBef>
                <a:spcPts val="750"/>
              </a:spcBef>
              <a:spcAft>
                <a:spcPts val="750"/>
              </a:spcAft>
              <a:buNone/>
            </a:pPr>
            <a:r>
              <a:rPr lang="en-GB" sz="7200" dirty="0" err="1">
                <a:solidFill>
                  <a:srgbClr val="000000"/>
                </a:solidFill>
                <a:latin typeface="Helvetica" panose="020B0604020202020204" pitchFamily="34" charset="0"/>
                <a:cs typeface="Times New Roman" panose="02020603050405020304" pitchFamily="18" charset="0"/>
              </a:rPr>
              <a:t>Автомобільна</a:t>
            </a:r>
            <a:r>
              <a:rPr lang="en-GB" sz="7200" dirty="0">
                <a:solidFill>
                  <a:srgbClr val="000000"/>
                </a:solidFill>
                <a:latin typeface="Helvetica" panose="020B0604020202020204" pitchFamily="34" charset="0"/>
                <a:cs typeface="Times New Roman" panose="02020603050405020304" pitchFamily="18" charset="0"/>
              </a:rPr>
              <a:t> </a:t>
            </a:r>
            <a:r>
              <a:rPr lang="en-GB" sz="7200" dirty="0" err="1">
                <a:solidFill>
                  <a:srgbClr val="000000"/>
                </a:solidFill>
                <a:latin typeface="Helvetica" panose="020B0604020202020204" pitchFamily="34" charset="0"/>
                <a:cs typeface="Times New Roman" panose="02020603050405020304" pitchFamily="18" charset="0"/>
              </a:rPr>
              <a:t>увага</a:t>
            </a:r>
            <a:r>
              <a:rPr lang="en-GB" sz="7200" dirty="0">
                <a:solidFill>
                  <a:srgbClr val="000000"/>
                </a:solidFill>
                <a:latin typeface="Helvetica" panose="020B0604020202020204" pitchFamily="34" charset="0"/>
                <a:cs typeface="Times New Roman" panose="02020603050405020304" pitchFamily="18" charset="0"/>
              </a:rPr>
              <a:t> CES 2024 </a:t>
            </a:r>
            <a:r>
              <a:rPr lang="en-GB" sz="7200" dirty="0" err="1">
                <a:solidFill>
                  <a:srgbClr val="000000"/>
                </a:solidFill>
                <a:latin typeface="Helvetica" panose="020B0604020202020204" pitchFamily="34" charset="0"/>
                <a:cs typeface="Times New Roman" panose="02020603050405020304" pitchFamily="18" charset="0"/>
              </a:rPr>
              <a:t>була</a:t>
            </a:r>
            <a:r>
              <a:rPr lang="en-GB" sz="7200" dirty="0">
                <a:solidFill>
                  <a:srgbClr val="000000"/>
                </a:solidFill>
                <a:latin typeface="Helvetica" panose="020B0604020202020204" pitchFamily="34" charset="0"/>
                <a:cs typeface="Times New Roman" panose="02020603050405020304" pitchFamily="18" charset="0"/>
              </a:rPr>
              <a:t> </a:t>
            </a:r>
            <a:r>
              <a:rPr lang="en-GB" sz="7200" dirty="0" err="1">
                <a:solidFill>
                  <a:srgbClr val="000000"/>
                </a:solidFill>
                <a:latin typeface="Helvetica" panose="020B0604020202020204" pitchFamily="34" charset="0"/>
                <a:cs typeface="Times New Roman" panose="02020603050405020304" pitchFamily="18" charset="0"/>
              </a:rPr>
              <a:t>зосереджена</a:t>
            </a:r>
            <a:r>
              <a:rPr lang="en-GB" sz="7200" dirty="0">
                <a:solidFill>
                  <a:srgbClr val="000000"/>
                </a:solidFill>
                <a:latin typeface="Helvetica" panose="020B0604020202020204" pitchFamily="34" charset="0"/>
                <a:cs typeface="Times New Roman" panose="02020603050405020304" pitchFamily="18" charset="0"/>
              </a:rPr>
              <a:t> на </a:t>
            </a:r>
            <a:r>
              <a:rPr lang="en-GB" sz="7200" dirty="0" err="1">
                <a:solidFill>
                  <a:srgbClr val="000000"/>
                </a:solidFill>
                <a:latin typeface="Helvetica" panose="020B0604020202020204" pitchFamily="34" charset="0"/>
                <a:cs typeface="Times New Roman" panose="02020603050405020304" pitchFamily="18" charset="0"/>
              </a:rPr>
              <a:t>програмно-визначених</a:t>
            </a:r>
            <a:r>
              <a:rPr lang="en-GB" sz="7200" dirty="0">
                <a:solidFill>
                  <a:srgbClr val="000000"/>
                </a:solidFill>
                <a:latin typeface="Helvetica" panose="020B0604020202020204" pitchFamily="34" charset="0"/>
                <a:cs typeface="Times New Roman" panose="02020603050405020304" pitchFamily="18" charset="0"/>
              </a:rPr>
              <a:t> </a:t>
            </a:r>
            <a:r>
              <a:rPr lang="en-GB" sz="7200" dirty="0" err="1">
                <a:solidFill>
                  <a:srgbClr val="000000"/>
                </a:solidFill>
                <a:latin typeface="Helvetica" panose="020B0604020202020204" pitchFamily="34" charset="0"/>
                <a:cs typeface="Times New Roman" panose="02020603050405020304" pitchFamily="18" charset="0"/>
              </a:rPr>
              <a:t>транспортних</a:t>
            </a:r>
            <a:r>
              <a:rPr lang="en-GB" sz="7200" dirty="0">
                <a:solidFill>
                  <a:srgbClr val="000000"/>
                </a:solidFill>
                <a:latin typeface="Helvetica" panose="020B0604020202020204" pitchFamily="34" charset="0"/>
                <a:cs typeface="Times New Roman" panose="02020603050405020304" pitchFamily="18" charset="0"/>
              </a:rPr>
              <a:t> </a:t>
            </a:r>
            <a:r>
              <a:rPr lang="en-GB" sz="7200" dirty="0" err="1">
                <a:solidFill>
                  <a:srgbClr val="000000"/>
                </a:solidFill>
                <a:latin typeface="Helvetica" panose="020B0604020202020204" pitchFamily="34" charset="0"/>
                <a:cs typeface="Times New Roman" panose="02020603050405020304" pitchFamily="18" charset="0"/>
              </a:rPr>
              <a:t>засобах</a:t>
            </a:r>
            <a:r>
              <a:rPr lang="en-GB" sz="7200" dirty="0">
                <a:solidFill>
                  <a:srgbClr val="000000"/>
                </a:solidFill>
                <a:latin typeface="Helvetica" panose="020B0604020202020204" pitchFamily="34" charset="0"/>
                <a:cs typeface="Times New Roman" panose="02020603050405020304" pitchFamily="18" charset="0"/>
              </a:rPr>
              <a:t> та </a:t>
            </a:r>
            <a:r>
              <a:rPr lang="en-GB" sz="7200" dirty="0" err="1">
                <a:solidFill>
                  <a:srgbClr val="000000"/>
                </a:solidFill>
                <a:latin typeface="Helvetica" panose="020B0604020202020204" pitchFamily="34" charset="0"/>
                <a:cs typeface="Times New Roman" panose="02020603050405020304" pitchFamily="18" charset="0"/>
              </a:rPr>
              <a:t>автомобілях</a:t>
            </a:r>
            <a:r>
              <a:rPr lang="en-GB" sz="7200" dirty="0">
                <a:solidFill>
                  <a:srgbClr val="000000"/>
                </a:solidFill>
                <a:latin typeface="Helvetica" panose="020B0604020202020204" pitchFamily="34" charset="0"/>
                <a:cs typeface="Times New Roman" panose="02020603050405020304" pitchFamily="18" charset="0"/>
              </a:rPr>
              <a:t> як </a:t>
            </a:r>
            <a:r>
              <a:rPr lang="en-GB" sz="7200" dirty="0" err="1">
                <a:solidFill>
                  <a:srgbClr val="000000"/>
                </a:solidFill>
                <a:latin typeface="Helvetica" panose="020B0604020202020204" pitchFamily="34" charset="0"/>
                <a:cs typeface="Times New Roman" panose="02020603050405020304" pitchFamily="18" charset="0"/>
              </a:rPr>
              <a:t>підключених</a:t>
            </a:r>
            <a:r>
              <a:rPr lang="en-GB" sz="7200" dirty="0">
                <a:solidFill>
                  <a:srgbClr val="000000"/>
                </a:solidFill>
                <a:latin typeface="Helvetica" panose="020B0604020202020204" pitchFamily="34" charset="0"/>
                <a:cs typeface="Times New Roman" panose="02020603050405020304" pitchFamily="18" charset="0"/>
              </a:rPr>
              <a:t> </a:t>
            </a:r>
            <a:r>
              <a:rPr lang="en-GB" sz="7200" dirty="0" err="1">
                <a:solidFill>
                  <a:srgbClr val="000000"/>
                </a:solidFill>
                <a:latin typeface="Helvetica" panose="020B0604020202020204" pitchFamily="34" charset="0"/>
                <a:cs typeface="Times New Roman" panose="02020603050405020304" pitchFamily="18" charset="0"/>
              </a:rPr>
              <a:t>пристроях</a:t>
            </a:r>
            <a:r>
              <a:rPr lang="en-GB" sz="7200" dirty="0">
                <a:solidFill>
                  <a:srgbClr val="000000"/>
                </a:solidFill>
                <a:latin typeface="Helvetica" panose="020B0604020202020204" pitchFamily="34" charset="0"/>
                <a:cs typeface="Times New Roman" panose="02020603050405020304" pitchFamily="18" charset="0"/>
              </a:rPr>
              <a:t>. </a:t>
            </a:r>
            <a:r>
              <a:rPr lang="en-GB" sz="7200" dirty="0" err="1">
                <a:solidFill>
                  <a:srgbClr val="000000"/>
                </a:solidFill>
                <a:latin typeface="Helvetica" panose="020B0604020202020204" pitchFamily="34" charset="0"/>
                <a:cs typeface="Times New Roman" panose="02020603050405020304" pitchFamily="18" charset="0"/>
              </a:rPr>
              <a:t>Експонaнти</a:t>
            </a:r>
            <a:r>
              <a:rPr lang="en-GB" sz="7200" dirty="0">
                <a:solidFill>
                  <a:srgbClr val="000000"/>
                </a:solidFill>
                <a:latin typeface="Helvetica" panose="020B0604020202020204" pitchFamily="34" charset="0"/>
                <a:cs typeface="Times New Roman" panose="02020603050405020304" pitchFamily="18" charset="0"/>
              </a:rPr>
              <a:t> </a:t>
            </a:r>
            <a:r>
              <a:rPr lang="en-GB" sz="7200" dirty="0" err="1">
                <a:solidFill>
                  <a:srgbClr val="000000"/>
                </a:solidFill>
                <a:latin typeface="Helvetica" panose="020B0604020202020204" pitchFamily="34" charset="0"/>
                <a:cs typeface="Times New Roman" panose="02020603050405020304" pitchFamily="18" charset="0"/>
              </a:rPr>
              <a:t>дали</a:t>
            </a:r>
            <a:r>
              <a:rPr lang="en-GB" sz="7200" dirty="0">
                <a:solidFill>
                  <a:srgbClr val="000000"/>
                </a:solidFill>
                <a:latin typeface="Helvetica" panose="020B0604020202020204" pitchFamily="34" charset="0"/>
                <a:cs typeface="Times New Roman" panose="02020603050405020304" pitchFamily="18" charset="0"/>
              </a:rPr>
              <a:t> </a:t>
            </a:r>
            <a:r>
              <a:rPr lang="en-GB" sz="7200" dirty="0" err="1">
                <a:solidFill>
                  <a:srgbClr val="000000"/>
                </a:solidFill>
                <a:latin typeface="Helvetica" panose="020B0604020202020204" pitchFamily="34" charset="0"/>
                <a:cs typeface="Times New Roman" panose="02020603050405020304" pitchFamily="18" charset="0"/>
              </a:rPr>
              <a:t>нам</a:t>
            </a:r>
            <a:r>
              <a:rPr lang="en-GB" sz="7200" dirty="0">
                <a:solidFill>
                  <a:srgbClr val="000000"/>
                </a:solidFill>
                <a:latin typeface="Helvetica" panose="020B0604020202020204" pitchFamily="34" charset="0"/>
                <a:cs typeface="Times New Roman" panose="02020603050405020304" pitchFamily="18" charset="0"/>
              </a:rPr>
              <a:t> </a:t>
            </a:r>
            <a:r>
              <a:rPr lang="en-GB" sz="7200" dirty="0" err="1">
                <a:solidFill>
                  <a:srgbClr val="000000"/>
                </a:solidFill>
                <a:latin typeface="Helvetica" panose="020B0604020202020204" pitchFamily="34" charset="0"/>
                <a:cs typeface="Times New Roman" panose="02020603050405020304" pitchFamily="18" charset="0"/>
              </a:rPr>
              <a:t>змогу</a:t>
            </a:r>
            <a:r>
              <a:rPr lang="en-GB" sz="7200" dirty="0">
                <a:solidFill>
                  <a:srgbClr val="000000"/>
                </a:solidFill>
                <a:latin typeface="Helvetica" panose="020B0604020202020204" pitchFamily="34" charset="0"/>
                <a:cs typeface="Times New Roman" panose="02020603050405020304" pitchFamily="18" charset="0"/>
              </a:rPr>
              <a:t> </a:t>
            </a:r>
            <a:r>
              <a:rPr lang="en-GB" sz="7200" dirty="0" err="1">
                <a:solidFill>
                  <a:srgbClr val="000000"/>
                </a:solidFill>
                <a:latin typeface="Helvetica" panose="020B0604020202020204" pitchFamily="34" charset="0"/>
                <a:cs typeface="Times New Roman" panose="02020603050405020304" pitchFamily="18" charset="0"/>
              </a:rPr>
              <a:t>зазирнути</a:t>
            </a:r>
            <a:r>
              <a:rPr lang="en-GB" sz="7200" dirty="0">
                <a:solidFill>
                  <a:srgbClr val="000000"/>
                </a:solidFill>
                <a:latin typeface="Helvetica" panose="020B0604020202020204" pitchFamily="34" charset="0"/>
                <a:cs typeface="Times New Roman" panose="02020603050405020304" pitchFamily="18" charset="0"/>
              </a:rPr>
              <a:t> в </a:t>
            </a:r>
            <a:r>
              <a:rPr lang="en-GB" sz="7200" dirty="0" err="1">
                <a:solidFill>
                  <a:srgbClr val="000000"/>
                </a:solidFill>
                <a:latin typeface="Helvetica" panose="020B0604020202020204" pitchFamily="34" charset="0"/>
                <a:cs typeface="Times New Roman" panose="02020603050405020304" pitchFamily="18" charset="0"/>
              </a:rPr>
              <a:t>майбутнє</a:t>
            </a:r>
            <a:r>
              <a:rPr lang="en-GB" sz="7200" dirty="0">
                <a:solidFill>
                  <a:srgbClr val="000000"/>
                </a:solidFill>
                <a:latin typeface="Helvetica" panose="020B0604020202020204" pitchFamily="34" charset="0"/>
                <a:cs typeface="Times New Roman" panose="02020603050405020304" pitchFamily="18" charset="0"/>
              </a:rPr>
              <a:t>, </a:t>
            </a:r>
            <a:r>
              <a:rPr lang="en-GB" sz="7200" dirty="0" err="1">
                <a:solidFill>
                  <a:srgbClr val="000000"/>
                </a:solidFill>
                <a:latin typeface="Helvetica" panose="020B0604020202020204" pitchFamily="34" charset="0"/>
                <a:cs typeface="Times New Roman" panose="02020603050405020304" pitchFamily="18" charset="0"/>
              </a:rPr>
              <a:t>де</a:t>
            </a:r>
            <a:r>
              <a:rPr lang="en-GB" sz="7200" dirty="0">
                <a:solidFill>
                  <a:srgbClr val="000000"/>
                </a:solidFill>
                <a:latin typeface="Helvetica" panose="020B0604020202020204" pitchFamily="34" charset="0"/>
                <a:cs typeface="Times New Roman" panose="02020603050405020304" pitchFamily="18" charset="0"/>
              </a:rPr>
              <a:t> </a:t>
            </a:r>
            <a:r>
              <a:rPr lang="en-GB" sz="7200" dirty="0" err="1">
                <a:solidFill>
                  <a:srgbClr val="000000"/>
                </a:solidFill>
                <a:latin typeface="Helvetica" panose="020B0604020202020204" pitchFamily="34" charset="0"/>
                <a:cs typeface="Times New Roman" panose="02020603050405020304" pitchFamily="18" charset="0"/>
              </a:rPr>
              <a:t>автомобілі</a:t>
            </a:r>
            <a:r>
              <a:rPr lang="en-GB" sz="7200" dirty="0">
                <a:solidFill>
                  <a:srgbClr val="000000"/>
                </a:solidFill>
                <a:latin typeface="Helvetica" panose="020B0604020202020204" pitchFamily="34" charset="0"/>
                <a:cs typeface="Times New Roman" panose="02020603050405020304" pitchFamily="18" charset="0"/>
              </a:rPr>
              <a:t> можуть </a:t>
            </a:r>
            <a:r>
              <a:rPr lang="en-GB" sz="7200" dirty="0" err="1">
                <a:solidFill>
                  <a:srgbClr val="000000"/>
                </a:solidFill>
                <a:latin typeface="Helvetica" panose="020B0604020202020204" pitchFamily="34" charset="0"/>
                <a:cs typeface="Times New Roman" panose="02020603050405020304" pitchFamily="18" charset="0"/>
              </a:rPr>
              <a:t>стати</a:t>
            </a:r>
            <a:r>
              <a:rPr lang="en-GB" sz="7200" dirty="0">
                <a:solidFill>
                  <a:srgbClr val="000000"/>
                </a:solidFill>
                <a:latin typeface="Helvetica" panose="020B0604020202020204" pitchFamily="34" charset="0"/>
                <a:cs typeface="Times New Roman" panose="02020603050405020304" pitchFamily="18" charset="0"/>
              </a:rPr>
              <a:t> </a:t>
            </a:r>
            <a:r>
              <a:rPr lang="en-GB" sz="7200" dirty="0" err="1">
                <a:solidFill>
                  <a:srgbClr val="000000"/>
                </a:solidFill>
                <a:latin typeface="Helvetica" panose="020B0604020202020204" pitchFamily="34" charset="0"/>
                <a:cs typeface="Times New Roman" panose="02020603050405020304" pitchFamily="18" charset="0"/>
              </a:rPr>
              <a:t>центром</a:t>
            </a:r>
            <a:r>
              <a:rPr lang="en-GB" sz="7200" dirty="0">
                <a:solidFill>
                  <a:srgbClr val="000000"/>
                </a:solidFill>
                <a:latin typeface="Helvetica" panose="020B0604020202020204" pitchFamily="34" charset="0"/>
                <a:cs typeface="Times New Roman" panose="02020603050405020304" pitchFamily="18" charset="0"/>
              </a:rPr>
              <a:t> </a:t>
            </a:r>
            <a:r>
              <a:rPr lang="en-GB" sz="7200" dirty="0" err="1">
                <a:solidFill>
                  <a:srgbClr val="000000"/>
                </a:solidFill>
                <a:latin typeface="Helvetica" panose="020B0604020202020204" pitchFamily="34" charset="0"/>
                <a:cs typeface="Times New Roman" panose="02020603050405020304" pitchFamily="18" charset="0"/>
              </a:rPr>
              <a:t>споживчої</a:t>
            </a:r>
            <a:r>
              <a:rPr lang="en-GB" sz="7200" dirty="0">
                <a:solidFill>
                  <a:srgbClr val="000000"/>
                </a:solidFill>
                <a:latin typeface="Helvetica" panose="020B0604020202020204" pitchFamily="34" charset="0"/>
                <a:cs typeface="Times New Roman" panose="02020603050405020304" pitchFamily="18" charset="0"/>
              </a:rPr>
              <a:t> </a:t>
            </a:r>
            <a:r>
              <a:rPr lang="en-GB" sz="7200" dirty="0" err="1">
                <a:solidFill>
                  <a:srgbClr val="000000"/>
                </a:solidFill>
                <a:latin typeface="Helvetica" panose="020B0604020202020204" pitchFamily="34" charset="0"/>
                <a:cs typeface="Times New Roman" panose="02020603050405020304" pitchFamily="18" charset="0"/>
              </a:rPr>
              <a:t>цифрової</a:t>
            </a:r>
            <a:r>
              <a:rPr lang="en-GB" sz="7200" dirty="0">
                <a:solidFill>
                  <a:srgbClr val="000000"/>
                </a:solidFill>
                <a:latin typeface="Helvetica" panose="020B0604020202020204" pitchFamily="34" charset="0"/>
                <a:cs typeface="Times New Roman" panose="02020603050405020304" pitchFamily="18" charset="0"/>
              </a:rPr>
              <a:t> </a:t>
            </a:r>
            <a:r>
              <a:rPr lang="en-GB" sz="7200" dirty="0" err="1">
                <a:solidFill>
                  <a:srgbClr val="000000"/>
                </a:solidFill>
                <a:latin typeface="Helvetica" panose="020B0604020202020204" pitchFamily="34" charset="0"/>
                <a:cs typeface="Times New Roman" panose="02020603050405020304" pitchFamily="18" charset="0"/>
              </a:rPr>
              <a:t>екосистеми</a:t>
            </a:r>
            <a:endParaRPr lang="en-GB" sz="7200" dirty="0">
              <a:solidFill>
                <a:srgbClr val="000000"/>
              </a:solidFill>
              <a:latin typeface="Helvetica" panose="020B0604020202020204" pitchFamily="34" charset="0"/>
              <a:cs typeface="Times New Roman" panose="02020603050405020304" pitchFamily="18" charset="0"/>
            </a:endParaRPr>
          </a:p>
          <a:p>
            <a:pPr marL="0" indent="0">
              <a:buNone/>
            </a:pPr>
            <a:endParaRPr lang="en-GB" dirty="0"/>
          </a:p>
        </p:txBody>
      </p:sp>
      <p:sp>
        <p:nvSpPr>
          <p:cNvPr id="6" name="TextBox 5">
            <a:extLst>
              <a:ext uri="{FF2B5EF4-FFF2-40B4-BE49-F238E27FC236}">
                <a16:creationId xmlns:a16="http://schemas.microsoft.com/office/drawing/2014/main" id="{00BE1D42-C314-A448-A5E4-5F1167215DF1}"/>
              </a:ext>
            </a:extLst>
          </p:cNvPr>
          <p:cNvSpPr txBox="1"/>
          <p:nvPr/>
        </p:nvSpPr>
        <p:spPr>
          <a:xfrm>
            <a:off x="5848966" y="218468"/>
            <a:ext cx="6187440" cy="369332"/>
          </a:xfrm>
          <a:prstGeom prst="rect">
            <a:avLst/>
          </a:prstGeom>
          <a:noFill/>
        </p:spPr>
        <p:txBody>
          <a:bodyPr wrap="square">
            <a:spAutoFit/>
          </a:bodyPr>
          <a:lstStyle/>
          <a:p>
            <a:r>
              <a:rPr lang="uk-UA" sz="1800" dirty="0">
                <a:effectLst/>
                <a:latin typeface="Calibri" panose="020F0502020204030204" pitchFamily="34" charset="0"/>
                <a:ea typeface="Calibri" panose="020F0502020204030204" pitchFamily="34" charset="0"/>
                <a:cs typeface="Times New Roman" panose="02020603050405020304" pitchFamily="18" charset="0"/>
              </a:rPr>
              <a:t>Ресурсозберігаючі технології на автомобільному транспорті </a:t>
            </a:r>
            <a:endParaRPr lang="en-GB" dirty="0"/>
          </a:p>
        </p:txBody>
      </p:sp>
      <p:sp>
        <p:nvSpPr>
          <p:cNvPr id="7" name="TextBox 6">
            <a:extLst>
              <a:ext uri="{FF2B5EF4-FFF2-40B4-BE49-F238E27FC236}">
                <a16:creationId xmlns:a16="http://schemas.microsoft.com/office/drawing/2014/main" id="{85EB5BF6-1EF3-5B4B-A162-7D281E53129D}"/>
              </a:ext>
            </a:extLst>
          </p:cNvPr>
          <p:cNvSpPr txBox="1"/>
          <p:nvPr/>
        </p:nvSpPr>
        <p:spPr>
          <a:xfrm>
            <a:off x="4976502" y="6172199"/>
            <a:ext cx="598834" cy="369332"/>
          </a:xfrm>
          <a:prstGeom prst="rect">
            <a:avLst/>
          </a:prstGeom>
          <a:noFill/>
        </p:spPr>
        <p:txBody>
          <a:bodyPr wrap="square">
            <a:spAutoFit/>
          </a:bodyPr>
          <a:lstStyle/>
          <a:p>
            <a:r>
              <a:rPr lang="en-GB" dirty="0"/>
              <a:t>[</a:t>
            </a:r>
            <a:r>
              <a:rPr lang="uk-UA" dirty="0"/>
              <a:t>4</a:t>
            </a:r>
            <a:r>
              <a:rPr lang="en-GB" dirty="0"/>
              <a:t>]</a:t>
            </a:r>
            <a:r>
              <a:rPr lang="uk-UA" dirty="0"/>
              <a:t> </a:t>
            </a:r>
            <a:endParaRPr lang="en-GB" dirty="0"/>
          </a:p>
        </p:txBody>
      </p:sp>
    </p:spTree>
    <p:extLst>
      <p:ext uri="{BB962C8B-B14F-4D97-AF65-F5344CB8AC3E}">
        <p14:creationId xmlns:p14="http://schemas.microsoft.com/office/powerpoint/2010/main" val="32190033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3EE598-76F2-31E9-3A6E-BF63CE90851F}"/>
              </a:ext>
            </a:extLst>
          </p:cNvPr>
          <p:cNvSpPr>
            <a:spLocks noGrp="1"/>
          </p:cNvSpPr>
          <p:nvPr>
            <p:ph type="title"/>
          </p:nvPr>
        </p:nvSpPr>
        <p:spPr/>
        <p:txBody>
          <a:bodyPr/>
          <a:lstStyle/>
          <a:p>
            <a:endParaRPr lang="en-GB" dirty="0"/>
          </a:p>
        </p:txBody>
      </p:sp>
      <p:sp>
        <p:nvSpPr>
          <p:cNvPr id="3" name="Content Placeholder 2">
            <a:extLst>
              <a:ext uri="{FF2B5EF4-FFF2-40B4-BE49-F238E27FC236}">
                <a16:creationId xmlns:a16="http://schemas.microsoft.com/office/drawing/2014/main" id="{799D8A80-3ED7-E81E-3E18-AB392336738C}"/>
              </a:ext>
            </a:extLst>
          </p:cNvPr>
          <p:cNvSpPr>
            <a:spLocks noGrp="1"/>
          </p:cNvSpPr>
          <p:nvPr>
            <p:ph sz="half" idx="1"/>
          </p:nvPr>
        </p:nvSpPr>
        <p:spPr>
          <a:xfrm>
            <a:off x="1366690" y="2667004"/>
            <a:ext cx="5706012" cy="3160554"/>
          </a:xfrm>
        </p:spPr>
        <p:txBody>
          <a:bodyPr>
            <a:noAutofit/>
          </a:bodyPr>
          <a:lstStyle/>
          <a:p>
            <a:pPr marL="342900" lvl="0" indent="-342900" algn="just">
              <a:lnSpc>
                <a:spcPct val="150000"/>
              </a:lnSpc>
              <a:buClr>
                <a:srgbClr val="202020"/>
              </a:buClr>
              <a:buSzPts val="1150"/>
              <a:buFont typeface="Helvetica" panose="020B0604020202020204" pitchFamily="34" charset="0"/>
              <a:buAutoNum type="arabicPeriod"/>
            </a:pPr>
            <a:r>
              <a:rPr lang="en-GB" b="1" kern="100" dirty="0">
                <a:solidFill>
                  <a:srgbClr val="202020"/>
                </a:solidFill>
                <a:effectLst/>
                <a:latin typeface="Helvetica" panose="020B0604020202020204" pitchFamily="34" charset="0"/>
                <a:ea typeface="Calibri" panose="020F0502020204030204" pitchFamily="34" charset="0"/>
                <a:cs typeface="Times New Roman" panose="02020603050405020304" pitchFamily="18" charset="0"/>
              </a:rPr>
              <a:t>Powering the Future of Automotive through Generative AI: There was no shortage of major OEMs debuting AI-powered technology</a:t>
            </a:r>
            <a:endParaRPr lang="en-GB" kern="1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a:lnSpc>
                <a:spcPct val="150000"/>
              </a:lnSpc>
              <a:buNone/>
            </a:pPr>
            <a:r>
              <a:rPr lang="en-GB" b="1" kern="100" dirty="0">
                <a:solidFill>
                  <a:srgbClr val="222222"/>
                </a:solidFill>
                <a:effectLst/>
                <a:latin typeface="Helvetica" panose="020B0604020202020204" pitchFamily="34" charset="0"/>
                <a:ea typeface="Calibri" panose="020F0502020204030204" pitchFamily="34" charset="0"/>
                <a:cs typeface="Times New Roman" panose="02020603050405020304" pitchFamily="18" charset="0"/>
              </a:rPr>
              <a:t>In-Car Personal Assistants</a:t>
            </a:r>
            <a:br>
              <a:rPr lang="en-GB" kern="100" dirty="0">
                <a:solidFill>
                  <a:srgbClr val="222222"/>
                </a:solidFill>
                <a:effectLst/>
                <a:latin typeface="Helvetica" panose="020B0604020202020204" pitchFamily="34" charset="0"/>
                <a:ea typeface="Calibri" panose="020F0502020204030204" pitchFamily="34" charset="0"/>
                <a:cs typeface="Times New Roman" panose="02020603050405020304" pitchFamily="18" charset="0"/>
              </a:rPr>
            </a:br>
            <a:r>
              <a:rPr lang="en-GB" i="1" kern="100" dirty="0">
                <a:solidFill>
                  <a:srgbClr val="222222"/>
                </a:solidFill>
                <a:effectLst/>
                <a:latin typeface="Helvetica" panose="020B0604020202020204" pitchFamily="34" charset="0"/>
                <a:ea typeface="Calibri" panose="020F0502020204030204" pitchFamily="34" charset="0"/>
                <a:cs typeface="Times New Roman" panose="02020603050405020304" pitchFamily="18" charset="0"/>
              </a:rPr>
              <a:t>Volkswagen presented a voice-controlled </a:t>
            </a:r>
            <a:r>
              <a:rPr lang="en-GB" i="1" u="sng" kern="100" dirty="0">
                <a:solidFill>
                  <a:srgbClr val="007C89"/>
                </a:solidFill>
                <a:effectLst/>
                <a:latin typeface="Helvetica" panose="020B0604020202020204" pitchFamily="34" charset="0"/>
                <a:ea typeface="Calibri" panose="020F0502020204030204" pitchFamily="34" charset="0"/>
                <a:cs typeface="Times New Roman" panose="02020603050405020304" pitchFamily="18" charset="0"/>
                <a:hlinkClick r:id="rId2"/>
              </a:rPr>
              <a:t>Chat GPT</a:t>
            </a:r>
            <a:r>
              <a:rPr lang="en-GB" i="1" kern="100" dirty="0">
                <a:solidFill>
                  <a:srgbClr val="222222"/>
                </a:solidFill>
                <a:effectLst/>
                <a:latin typeface="Helvetica" panose="020B0604020202020204" pitchFamily="34" charset="0"/>
                <a:ea typeface="Calibri" panose="020F0502020204030204" pitchFamily="34" charset="0"/>
                <a:cs typeface="Times New Roman" panose="02020603050405020304" pitchFamily="18" charset="0"/>
              </a:rPr>
              <a:t> personal assistant. Mercedes introduced an AI-enabled personal valet activated by saying '</a:t>
            </a:r>
            <a:r>
              <a:rPr lang="en-GB" i="1" u="sng" kern="100" dirty="0">
                <a:solidFill>
                  <a:srgbClr val="007C89"/>
                </a:solidFill>
                <a:effectLst/>
                <a:latin typeface="Helvetica" panose="020B0604020202020204" pitchFamily="34" charset="0"/>
                <a:ea typeface="Calibri" panose="020F0502020204030204" pitchFamily="34" charset="0"/>
                <a:cs typeface="Times New Roman" panose="02020603050405020304" pitchFamily="18" charset="0"/>
                <a:hlinkClick r:id="rId3"/>
              </a:rPr>
              <a:t>Hey Mercedes,' </a:t>
            </a:r>
            <a:r>
              <a:rPr lang="en-GB" i="1" kern="100" dirty="0">
                <a:solidFill>
                  <a:srgbClr val="222222"/>
                </a:solidFill>
                <a:effectLst/>
                <a:latin typeface="Helvetica" panose="020B0604020202020204" pitchFamily="34" charset="0"/>
                <a:ea typeface="Calibri" panose="020F0502020204030204" pitchFamily="34" charset="0"/>
                <a:cs typeface="Times New Roman" panose="02020603050405020304" pitchFamily="18" charset="0"/>
              </a:rPr>
              <a:t>while </a:t>
            </a:r>
            <a:r>
              <a:rPr lang="en-GB" i="1" u="sng" kern="100" dirty="0">
                <a:solidFill>
                  <a:srgbClr val="007C89"/>
                </a:solidFill>
                <a:effectLst/>
                <a:latin typeface="Helvetica" panose="020B0604020202020204" pitchFamily="34" charset="0"/>
                <a:ea typeface="Calibri" panose="020F0502020204030204" pitchFamily="34" charset="0"/>
                <a:cs typeface="Times New Roman" panose="02020603050405020304" pitchFamily="18" charset="0"/>
                <a:hlinkClick r:id="rId4"/>
              </a:rPr>
              <a:t>BMW</a:t>
            </a:r>
            <a:r>
              <a:rPr lang="en-GB" i="1" kern="100" dirty="0">
                <a:solidFill>
                  <a:srgbClr val="222222"/>
                </a:solidFill>
                <a:effectLst/>
                <a:latin typeface="Helvetica" panose="020B0604020202020204" pitchFamily="34" charset="0"/>
                <a:ea typeface="Calibri" panose="020F0502020204030204" pitchFamily="34" charset="0"/>
                <a:cs typeface="Times New Roman" panose="02020603050405020304" pitchFamily="18" charset="0"/>
              </a:rPr>
              <a:t> partnered with Amazon for Alexa-enabled capabilities.</a:t>
            </a:r>
            <a:r>
              <a:rPr lang="uk-UA" i="1" kern="100" dirty="0">
                <a:solidFill>
                  <a:srgbClr val="222222"/>
                </a:solidFill>
                <a:effectLst/>
                <a:latin typeface="Helvetica" panose="020B0604020202020204" pitchFamily="34" charset="0"/>
                <a:ea typeface="Calibri" panose="020F0502020204030204" pitchFamily="34" charset="0"/>
                <a:cs typeface="Times New Roman" panose="02020603050405020304" pitchFamily="18" charset="0"/>
              </a:rPr>
              <a:t> </a:t>
            </a:r>
            <a:endParaRPr lang="en-GB" dirty="0"/>
          </a:p>
        </p:txBody>
      </p:sp>
      <p:sp>
        <p:nvSpPr>
          <p:cNvPr id="4" name="Content Placeholder 3">
            <a:extLst>
              <a:ext uri="{FF2B5EF4-FFF2-40B4-BE49-F238E27FC236}">
                <a16:creationId xmlns:a16="http://schemas.microsoft.com/office/drawing/2014/main" id="{90C692E3-706B-5CD1-B5AF-B62205D1E5F8}"/>
              </a:ext>
            </a:extLst>
          </p:cNvPr>
          <p:cNvSpPr>
            <a:spLocks noGrp="1"/>
          </p:cNvSpPr>
          <p:nvPr>
            <p:ph sz="half" idx="2"/>
          </p:nvPr>
        </p:nvSpPr>
        <p:spPr>
          <a:xfrm>
            <a:off x="7072702" y="2452644"/>
            <a:ext cx="4895056" cy="3933915"/>
          </a:xfrm>
        </p:spPr>
        <p:txBody>
          <a:bodyPr>
            <a:normAutofit fontScale="70000" lnSpcReduction="20000"/>
          </a:bodyPr>
          <a:lstStyle/>
          <a:p>
            <a:pPr marL="342900" lvl="0" indent="-342900" algn="just">
              <a:lnSpc>
                <a:spcPct val="150000"/>
              </a:lnSpc>
              <a:buFont typeface="+mj-lt"/>
              <a:buAutoNum type="arabicPeriod"/>
              <a:tabLst>
                <a:tab pos="457200" algn="l"/>
              </a:tabLst>
            </a:pPr>
            <a:r>
              <a:rPr lang="en-GB" sz="1800" b="1" kern="100" dirty="0" err="1">
                <a:solidFill>
                  <a:srgbClr val="202020"/>
                </a:solidFill>
                <a:effectLst/>
                <a:latin typeface="Helvetica" panose="020B0604020202020204" pitchFamily="34" charset="0"/>
                <a:ea typeface="Calibri" panose="020F0502020204030204" pitchFamily="34" charset="0"/>
                <a:cs typeface="Times New Roman" panose="02020603050405020304" pitchFamily="18" charset="0"/>
              </a:rPr>
              <a:t>Забезпечення</a:t>
            </a:r>
            <a:r>
              <a:rPr lang="en-GB" sz="1800" b="1" kern="100" dirty="0">
                <a:solidFill>
                  <a:srgbClr val="202020"/>
                </a:solidFill>
                <a:effectLst/>
                <a:latin typeface="Helvetica" panose="020B0604020202020204" pitchFamily="34" charset="0"/>
                <a:ea typeface="Calibri" panose="020F0502020204030204" pitchFamily="34" charset="0"/>
                <a:cs typeface="Times New Roman" panose="02020603050405020304" pitchFamily="18" charset="0"/>
              </a:rPr>
              <a:t> </a:t>
            </a:r>
            <a:r>
              <a:rPr lang="en-GB" sz="1800" b="1" kern="100" dirty="0" err="1">
                <a:solidFill>
                  <a:srgbClr val="202020"/>
                </a:solidFill>
                <a:effectLst/>
                <a:latin typeface="Helvetica" panose="020B0604020202020204" pitchFamily="34" charset="0"/>
                <a:ea typeface="Calibri" panose="020F0502020204030204" pitchFamily="34" charset="0"/>
                <a:cs typeface="Times New Roman" panose="02020603050405020304" pitchFamily="18" charset="0"/>
              </a:rPr>
              <a:t>майбутнього</a:t>
            </a:r>
            <a:r>
              <a:rPr lang="en-GB" sz="1800" b="1" kern="100" dirty="0">
                <a:solidFill>
                  <a:srgbClr val="202020"/>
                </a:solidFill>
                <a:effectLst/>
                <a:latin typeface="Helvetica" panose="020B0604020202020204" pitchFamily="34" charset="0"/>
                <a:ea typeface="Calibri" panose="020F0502020204030204" pitchFamily="34" charset="0"/>
                <a:cs typeface="Times New Roman" panose="02020603050405020304" pitchFamily="18" charset="0"/>
              </a:rPr>
              <a:t> </a:t>
            </a:r>
            <a:r>
              <a:rPr lang="en-GB" sz="1800" b="1" kern="100" dirty="0" err="1">
                <a:solidFill>
                  <a:srgbClr val="202020"/>
                </a:solidFill>
                <a:effectLst/>
                <a:latin typeface="Helvetica" panose="020B0604020202020204" pitchFamily="34" charset="0"/>
                <a:ea typeface="Calibri" panose="020F0502020204030204" pitchFamily="34" charset="0"/>
                <a:cs typeface="Times New Roman" panose="02020603050405020304" pitchFamily="18" charset="0"/>
              </a:rPr>
              <a:t>автомобілебудування</a:t>
            </a:r>
            <a:r>
              <a:rPr lang="en-GB" sz="1800" b="1" kern="100" dirty="0">
                <a:solidFill>
                  <a:srgbClr val="202020"/>
                </a:solidFill>
                <a:effectLst/>
                <a:latin typeface="Helvetica" panose="020B0604020202020204" pitchFamily="34" charset="0"/>
                <a:ea typeface="Calibri" panose="020F0502020204030204" pitchFamily="34" charset="0"/>
                <a:cs typeface="Times New Roman" panose="02020603050405020304" pitchFamily="18" charset="0"/>
              </a:rPr>
              <a:t> за </a:t>
            </a:r>
            <a:r>
              <a:rPr lang="en-GB" sz="1800" b="1" kern="100" dirty="0" err="1">
                <a:solidFill>
                  <a:srgbClr val="202020"/>
                </a:solidFill>
                <a:effectLst/>
                <a:latin typeface="Helvetica" panose="020B0604020202020204" pitchFamily="34" charset="0"/>
                <a:ea typeface="Calibri" panose="020F0502020204030204" pitchFamily="34" charset="0"/>
                <a:cs typeface="Times New Roman" panose="02020603050405020304" pitchFamily="18" charset="0"/>
              </a:rPr>
              <a:t>допомогою</a:t>
            </a:r>
            <a:r>
              <a:rPr lang="en-GB" sz="1800" b="1" kern="100" dirty="0">
                <a:solidFill>
                  <a:srgbClr val="202020"/>
                </a:solidFill>
                <a:effectLst/>
                <a:latin typeface="Helvetica" panose="020B0604020202020204" pitchFamily="34" charset="0"/>
                <a:ea typeface="Calibri" panose="020F0502020204030204" pitchFamily="34" charset="0"/>
                <a:cs typeface="Times New Roman" panose="02020603050405020304" pitchFamily="18" charset="0"/>
              </a:rPr>
              <a:t> </a:t>
            </a:r>
            <a:r>
              <a:rPr lang="en-GB" sz="1800" b="1" kern="100" dirty="0" err="1">
                <a:solidFill>
                  <a:srgbClr val="202020"/>
                </a:solidFill>
                <a:effectLst/>
                <a:latin typeface="Helvetica" panose="020B0604020202020204" pitchFamily="34" charset="0"/>
                <a:ea typeface="Calibri" panose="020F0502020204030204" pitchFamily="34" charset="0"/>
                <a:cs typeface="Times New Roman" panose="02020603050405020304" pitchFamily="18" charset="0"/>
              </a:rPr>
              <a:t>генеративного</a:t>
            </a:r>
            <a:r>
              <a:rPr lang="en-GB" sz="1800" b="1" kern="100" dirty="0">
                <a:solidFill>
                  <a:srgbClr val="202020"/>
                </a:solidFill>
                <a:effectLst/>
                <a:latin typeface="Helvetica" panose="020B0604020202020204" pitchFamily="34" charset="0"/>
                <a:ea typeface="Calibri" panose="020F0502020204030204" pitchFamily="34" charset="0"/>
                <a:cs typeface="Times New Roman" panose="02020603050405020304" pitchFamily="18" charset="0"/>
              </a:rPr>
              <a:t> </a:t>
            </a:r>
            <a:r>
              <a:rPr lang="en-GB" sz="1800" b="1" kern="100" dirty="0" err="1">
                <a:solidFill>
                  <a:srgbClr val="202020"/>
                </a:solidFill>
                <a:effectLst/>
                <a:latin typeface="Helvetica" panose="020B0604020202020204" pitchFamily="34" charset="0"/>
                <a:ea typeface="Calibri" panose="020F0502020204030204" pitchFamily="34" charset="0"/>
                <a:cs typeface="Times New Roman" panose="02020603050405020304" pitchFamily="18" charset="0"/>
              </a:rPr>
              <a:t>штучного</a:t>
            </a:r>
            <a:r>
              <a:rPr lang="en-GB" sz="1800" b="1" kern="100" dirty="0">
                <a:solidFill>
                  <a:srgbClr val="202020"/>
                </a:solidFill>
                <a:effectLst/>
                <a:latin typeface="Helvetica" panose="020B0604020202020204" pitchFamily="34" charset="0"/>
                <a:ea typeface="Calibri" panose="020F0502020204030204" pitchFamily="34" charset="0"/>
                <a:cs typeface="Times New Roman" panose="02020603050405020304" pitchFamily="18" charset="0"/>
              </a:rPr>
              <a:t> </a:t>
            </a:r>
            <a:r>
              <a:rPr lang="en-GB" sz="1800" b="1" kern="100" dirty="0" err="1">
                <a:solidFill>
                  <a:srgbClr val="202020"/>
                </a:solidFill>
                <a:effectLst/>
                <a:latin typeface="Helvetica" panose="020B0604020202020204" pitchFamily="34" charset="0"/>
                <a:ea typeface="Calibri" panose="020F0502020204030204" pitchFamily="34" charset="0"/>
                <a:cs typeface="Times New Roman" panose="02020603050405020304" pitchFamily="18" charset="0"/>
              </a:rPr>
              <a:t>інтелекту</a:t>
            </a:r>
            <a:r>
              <a:rPr lang="en-GB" sz="1800" b="1" kern="100" dirty="0">
                <a:solidFill>
                  <a:srgbClr val="202020"/>
                </a:solidFill>
                <a:effectLst/>
                <a:latin typeface="Helvetica" panose="020B0604020202020204" pitchFamily="34" charset="0"/>
                <a:ea typeface="Calibri" panose="020F0502020204030204" pitchFamily="34" charset="0"/>
                <a:cs typeface="Times New Roman" panose="02020603050405020304" pitchFamily="18" charset="0"/>
              </a:rPr>
              <a:t>: </a:t>
            </a:r>
            <a:r>
              <a:rPr lang="en-GB" sz="1800" b="1" kern="100" dirty="0" err="1">
                <a:solidFill>
                  <a:srgbClr val="202020"/>
                </a:solidFill>
                <a:effectLst/>
                <a:latin typeface="Helvetica" panose="020B0604020202020204" pitchFamily="34" charset="0"/>
                <a:ea typeface="Calibri" panose="020F0502020204030204" pitchFamily="34" charset="0"/>
                <a:cs typeface="Times New Roman" panose="02020603050405020304" pitchFamily="18" charset="0"/>
              </a:rPr>
              <a:t>Не</a:t>
            </a:r>
            <a:r>
              <a:rPr lang="en-GB" sz="1800" b="1" kern="100" dirty="0">
                <a:solidFill>
                  <a:srgbClr val="202020"/>
                </a:solidFill>
                <a:effectLst/>
                <a:latin typeface="Helvetica" panose="020B0604020202020204" pitchFamily="34" charset="0"/>
                <a:ea typeface="Calibri" panose="020F0502020204030204" pitchFamily="34" charset="0"/>
                <a:cs typeface="Times New Roman" panose="02020603050405020304" pitchFamily="18" charset="0"/>
              </a:rPr>
              <a:t> </a:t>
            </a:r>
            <a:r>
              <a:rPr lang="en-GB" sz="1800" b="1" kern="100" dirty="0" err="1">
                <a:solidFill>
                  <a:srgbClr val="202020"/>
                </a:solidFill>
                <a:effectLst/>
                <a:latin typeface="Helvetica" panose="020B0604020202020204" pitchFamily="34" charset="0"/>
                <a:ea typeface="Calibri" panose="020F0502020204030204" pitchFamily="34" charset="0"/>
                <a:cs typeface="Times New Roman" panose="02020603050405020304" pitchFamily="18" charset="0"/>
              </a:rPr>
              <a:t>бракувало</a:t>
            </a:r>
            <a:r>
              <a:rPr lang="en-GB" sz="1800" b="1" kern="100" dirty="0">
                <a:solidFill>
                  <a:srgbClr val="202020"/>
                </a:solidFill>
                <a:effectLst/>
                <a:latin typeface="Helvetica" panose="020B0604020202020204" pitchFamily="34" charset="0"/>
                <a:ea typeface="Calibri" panose="020F0502020204030204" pitchFamily="34" charset="0"/>
                <a:cs typeface="Times New Roman" panose="02020603050405020304" pitchFamily="18" charset="0"/>
              </a:rPr>
              <a:t> </a:t>
            </a:r>
            <a:r>
              <a:rPr lang="en-GB" sz="1800" b="1" kern="100" dirty="0" err="1">
                <a:solidFill>
                  <a:srgbClr val="202020"/>
                </a:solidFill>
                <a:effectLst/>
                <a:latin typeface="Helvetica" panose="020B0604020202020204" pitchFamily="34" charset="0"/>
                <a:ea typeface="Calibri" panose="020F0502020204030204" pitchFamily="34" charset="0"/>
                <a:cs typeface="Times New Roman" panose="02020603050405020304" pitchFamily="18" charset="0"/>
              </a:rPr>
              <a:t>великих</a:t>
            </a:r>
            <a:r>
              <a:rPr lang="en-GB" sz="1800" b="1" kern="100" dirty="0">
                <a:solidFill>
                  <a:srgbClr val="202020"/>
                </a:solidFill>
                <a:effectLst/>
                <a:latin typeface="Helvetica" panose="020B0604020202020204" pitchFamily="34" charset="0"/>
                <a:ea typeface="Calibri" panose="020F0502020204030204" pitchFamily="34" charset="0"/>
                <a:cs typeface="Times New Roman" panose="02020603050405020304" pitchFamily="18" charset="0"/>
              </a:rPr>
              <a:t> OEM-</a:t>
            </a:r>
            <a:r>
              <a:rPr lang="en-GB" sz="1800" b="1" kern="100" dirty="0" err="1">
                <a:solidFill>
                  <a:srgbClr val="202020"/>
                </a:solidFill>
                <a:effectLst/>
                <a:latin typeface="Helvetica" panose="020B0604020202020204" pitchFamily="34" charset="0"/>
                <a:ea typeface="Calibri" panose="020F0502020204030204" pitchFamily="34" charset="0"/>
                <a:cs typeface="Times New Roman" panose="02020603050405020304" pitchFamily="18" charset="0"/>
              </a:rPr>
              <a:t>виробників</a:t>
            </a:r>
            <a:r>
              <a:rPr lang="en-GB" sz="1800" b="1" kern="100" dirty="0">
                <a:solidFill>
                  <a:srgbClr val="202020"/>
                </a:solidFill>
                <a:effectLst/>
                <a:latin typeface="Helvetica" panose="020B0604020202020204" pitchFamily="34" charset="0"/>
                <a:ea typeface="Calibri" panose="020F0502020204030204" pitchFamily="34" charset="0"/>
                <a:cs typeface="Times New Roman" panose="02020603050405020304" pitchFamily="18" charset="0"/>
              </a:rPr>
              <a:t>, які </a:t>
            </a:r>
            <a:r>
              <a:rPr lang="en-GB" sz="1800" b="1" kern="100" dirty="0" err="1">
                <a:solidFill>
                  <a:srgbClr val="202020"/>
                </a:solidFill>
                <a:effectLst/>
                <a:latin typeface="Helvetica" panose="020B0604020202020204" pitchFamily="34" charset="0"/>
                <a:ea typeface="Calibri" panose="020F0502020204030204" pitchFamily="34" charset="0"/>
                <a:cs typeface="Times New Roman" panose="02020603050405020304" pitchFamily="18" charset="0"/>
              </a:rPr>
              <a:t>дебютували</a:t>
            </a:r>
            <a:r>
              <a:rPr lang="en-GB" sz="1800" b="1" kern="100" dirty="0">
                <a:solidFill>
                  <a:srgbClr val="202020"/>
                </a:solidFill>
                <a:effectLst/>
                <a:latin typeface="Helvetica" panose="020B0604020202020204" pitchFamily="34" charset="0"/>
                <a:ea typeface="Calibri" panose="020F0502020204030204" pitchFamily="34" charset="0"/>
                <a:cs typeface="Times New Roman" panose="02020603050405020304" pitchFamily="18" charset="0"/>
              </a:rPr>
              <a:t> з </a:t>
            </a:r>
            <a:r>
              <a:rPr lang="en-GB" sz="1800" b="1" kern="100" dirty="0" err="1">
                <a:solidFill>
                  <a:srgbClr val="202020"/>
                </a:solidFill>
                <a:effectLst/>
                <a:latin typeface="Helvetica" panose="020B0604020202020204" pitchFamily="34" charset="0"/>
                <a:ea typeface="Calibri" panose="020F0502020204030204" pitchFamily="34" charset="0"/>
                <a:cs typeface="Times New Roman" panose="02020603050405020304" pitchFamily="18" charset="0"/>
              </a:rPr>
              <a:t>технологією</a:t>
            </a:r>
            <a:r>
              <a:rPr lang="en-GB" sz="1800" b="1" kern="100" dirty="0">
                <a:solidFill>
                  <a:srgbClr val="202020"/>
                </a:solidFill>
                <a:effectLst/>
                <a:latin typeface="Helvetica" panose="020B0604020202020204" pitchFamily="34" charset="0"/>
                <a:ea typeface="Calibri" panose="020F0502020204030204" pitchFamily="34" charset="0"/>
                <a:cs typeface="Times New Roman" panose="02020603050405020304" pitchFamily="18" charset="0"/>
              </a:rPr>
              <a:t> на </a:t>
            </a:r>
            <a:r>
              <a:rPr lang="en-GB" sz="1800" b="1" kern="100" dirty="0" err="1">
                <a:solidFill>
                  <a:srgbClr val="202020"/>
                </a:solidFill>
                <a:effectLst/>
                <a:latin typeface="Helvetica" panose="020B0604020202020204" pitchFamily="34" charset="0"/>
                <a:ea typeface="Calibri" panose="020F0502020204030204" pitchFamily="34" charset="0"/>
                <a:cs typeface="Times New Roman" panose="02020603050405020304" pitchFamily="18" charset="0"/>
              </a:rPr>
              <a:t>основі</a:t>
            </a:r>
            <a:r>
              <a:rPr lang="en-GB" sz="1800" b="1" kern="100" dirty="0">
                <a:solidFill>
                  <a:srgbClr val="202020"/>
                </a:solidFill>
                <a:effectLst/>
                <a:latin typeface="Helvetica" panose="020B0604020202020204" pitchFamily="34" charset="0"/>
                <a:ea typeface="Calibri" panose="020F0502020204030204" pitchFamily="34" charset="0"/>
                <a:cs typeface="Times New Roman" panose="02020603050405020304" pitchFamily="18" charset="0"/>
              </a:rPr>
              <a:t> </a:t>
            </a:r>
            <a:r>
              <a:rPr lang="en-GB" sz="1800" b="1" kern="100" dirty="0" err="1">
                <a:solidFill>
                  <a:srgbClr val="202020"/>
                </a:solidFill>
                <a:effectLst/>
                <a:latin typeface="Helvetica" panose="020B0604020202020204" pitchFamily="34" charset="0"/>
                <a:ea typeface="Calibri" panose="020F0502020204030204" pitchFamily="34" charset="0"/>
                <a:cs typeface="Times New Roman" panose="02020603050405020304" pitchFamily="18" charset="0"/>
              </a:rPr>
              <a:t>штучного</a:t>
            </a:r>
            <a:r>
              <a:rPr lang="en-GB" sz="1800" b="1" kern="100" dirty="0">
                <a:solidFill>
                  <a:srgbClr val="202020"/>
                </a:solidFill>
                <a:effectLst/>
                <a:latin typeface="Helvetica" panose="020B0604020202020204" pitchFamily="34" charset="0"/>
                <a:ea typeface="Calibri" panose="020F0502020204030204" pitchFamily="34" charset="0"/>
                <a:cs typeface="Times New Roman" panose="02020603050405020304" pitchFamily="18" charset="0"/>
              </a:rPr>
              <a:t> </a:t>
            </a:r>
            <a:r>
              <a:rPr lang="en-GB" sz="1800" b="1" kern="100" dirty="0" err="1">
                <a:solidFill>
                  <a:srgbClr val="202020"/>
                </a:solidFill>
                <a:effectLst/>
                <a:latin typeface="Helvetica" panose="020B0604020202020204" pitchFamily="34" charset="0"/>
                <a:ea typeface="Calibri" panose="020F0502020204030204" pitchFamily="34" charset="0"/>
                <a:cs typeface="Times New Roman" panose="02020603050405020304" pitchFamily="18" charset="0"/>
              </a:rPr>
              <a:t>інтелекту</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457200" indent="0" algn="l">
              <a:lnSpc>
                <a:spcPct val="150000"/>
              </a:lnSpc>
              <a:buNone/>
            </a:pPr>
            <a:r>
              <a:rPr lang="en-GB" sz="1800" b="1" kern="100" dirty="0" err="1">
                <a:solidFill>
                  <a:srgbClr val="222222"/>
                </a:solidFill>
                <a:effectLst/>
                <a:latin typeface="Helvetica" panose="020B0604020202020204" pitchFamily="34" charset="0"/>
                <a:ea typeface="Calibri" panose="020F0502020204030204" pitchFamily="34" charset="0"/>
                <a:cs typeface="Times New Roman" panose="02020603050405020304" pitchFamily="18" charset="0"/>
              </a:rPr>
              <a:t>Персональні</a:t>
            </a:r>
            <a:r>
              <a:rPr lang="en-GB" sz="1800" b="1" kern="100" dirty="0">
                <a:solidFill>
                  <a:srgbClr val="222222"/>
                </a:solidFill>
                <a:effectLst/>
                <a:latin typeface="Helvetica" panose="020B0604020202020204" pitchFamily="34" charset="0"/>
                <a:ea typeface="Calibri" panose="020F0502020204030204" pitchFamily="34" charset="0"/>
                <a:cs typeface="Times New Roman" panose="02020603050405020304" pitchFamily="18" charset="0"/>
              </a:rPr>
              <a:t> </a:t>
            </a:r>
            <a:r>
              <a:rPr lang="en-GB" sz="1800" b="1" kern="100" dirty="0" err="1">
                <a:solidFill>
                  <a:srgbClr val="222222"/>
                </a:solidFill>
                <a:effectLst/>
                <a:latin typeface="Helvetica" panose="020B0604020202020204" pitchFamily="34" charset="0"/>
                <a:ea typeface="Calibri" panose="020F0502020204030204" pitchFamily="34" charset="0"/>
                <a:cs typeface="Times New Roman" panose="02020603050405020304" pitchFamily="18" charset="0"/>
              </a:rPr>
              <a:t>асистенти</a:t>
            </a:r>
            <a:r>
              <a:rPr lang="en-GB" sz="1800" b="1" kern="100" dirty="0">
                <a:solidFill>
                  <a:srgbClr val="222222"/>
                </a:solidFill>
                <a:effectLst/>
                <a:latin typeface="Helvetica" panose="020B0604020202020204" pitchFamily="34" charset="0"/>
                <a:ea typeface="Calibri" panose="020F0502020204030204" pitchFamily="34" charset="0"/>
                <a:cs typeface="Times New Roman" panose="02020603050405020304" pitchFamily="18" charset="0"/>
              </a:rPr>
              <a:t> в </a:t>
            </a:r>
            <a:r>
              <a:rPr lang="en-GB" sz="1800" b="1" kern="100" dirty="0" err="1">
                <a:solidFill>
                  <a:srgbClr val="222222"/>
                </a:solidFill>
                <a:effectLst/>
                <a:latin typeface="Helvetica" panose="020B0604020202020204" pitchFamily="34" charset="0"/>
                <a:ea typeface="Calibri" panose="020F0502020204030204" pitchFamily="34" charset="0"/>
                <a:cs typeface="Times New Roman" panose="02020603050405020304" pitchFamily="18" charset="0"/>
              </a:rPr>
              <a:t>автомобілі</a:t>
            </a:r>
            <a:endParaRPr lang="uk-UA" sz="1800" b="1" kern="100" dirty="0">
              <a:solidFill>
                <a:srgbClr val="222222"/>
              </a:solidFill>
              <a:effectLst/>
              <a:latin typeface="Helvetica" panose="020B0604020202020204" pitchFamily="34" charset="0"/>
              <a:ea typeface="Calibri" panose="020F0502020204030204" pitchFamily="34" charset="0"/>
              <a:cs typeface="Times New Roman" panose="02020603050405020304" pitchFamily="18" charset="0"/>
            </a:endParaRPr>
          </a:p>
          <a:p>
            <a:pPr marL="457200" indent="0" algn="l">
              <a:lnSpc>
                <a:spcPct val="150000"/>
              </a:lnSpc>
              <a:buNone/>
            </a:pPr>
            <a:r>
              <a:rPr lang="en-GB" sz="1800" i="1" kern="100" dirty="0">
                <a:solidFill>
                  <a:srgbClr val="222222"/>
                </a:solidFill>
                <a:effectLst/>
                <a:latin typeface="Helvetica" panose="020B0604020202020204" pitchFamily="34" charset="0"/>
                <a:ea typeface="Calibri" panose="020F0502020204030204" pitchFamily="34" charset="0"/>
                <a:cs typeface="Times New Roman" panose="02020603050405020304" pitchFamily="18" charset="0"/>
              </a:rPr>
              <a:t>Volkswagen </a:t>
            </a:r>
            <a:r>
              <a:rPr lang="en-GB" sz="1800" i="1" kern="100" dirty="0" err="1">
                <a:solidFill>
                  <a:srgbClr val="222222"/>
                </a:solidFill>
                <a:effectLst/>
                <a:latin typeface="Helvetica" panose="020B0604020202020204" pitchFamily="34" charset="0"/>
                <a:ea typeface="Calibri" panose="020F0502020204030204" pitchFamily="34" charset="0"/>
                <a:cs typeface="Times New Roman" panose="02020603050405020304" pitchFamily="18" charset="0"/>
              </a:rPr>
              <a:t>представив</a:t>
            </a:r>
            <a:r>
              <a:rPr lang="en-GB" sz="1800" i="1" kern="100" dirty="0">
                <a:solidFill>
                  <a:srgbClr val="222222"/>
                </a:solidFill>
                <a:effectLst/>
                <a:latin typeface="Helvetica" panose="020B0604020202020204" pitchFamily="34" charset="0"/>
                <a:ea typeface="Calibri" panose="020F0502020204030204" pitchFamily="34" charset="0"/>
                <a:cs typeface="Times New Roman" panose="02020603050405020304" pitchFamily="18" charset="0"/>
              </a:rPr>
              <a:t> </a:t>
            </a:r>
            <a:r>
              <a:rPr lang="en-GB" sz="1800" i="1" kern="100" dirty="0" err="1">
                <a:solidFill>
                  <a:srgbClr val="222222"/>
                </a:solidFill>
                <a:effectLst/>
                <a:latin typeface="Helvetica" panose="020B0604020202020204" pitchFamily="34" charset="0"/>
                <a:ea typeface="Calibri" panose="020F0502020204030204" pitchFamily="34" charset="0"/>
                <a:cs typeface="Times New Roman" panose="02020603050405020304" pitchFamily="18" charset="0"/>
              </a:rPr>
              <a:t>персонального</a:t>
            </a:r>
            <a:r>
              <a:rPr lang="en-GB" sz="1800" i="1" kern="100" dirty="0">
                <a:solidFill>
                  <a:srgbClr val="222222"/>
                </a:solidFill>
                <a:effectLst/>
                <a:latin typeface="Helvetica" panose="020B0604020202020204" pitchFamily="34" charset="0"/>
                <a:ea typeface="Calibri" panose="020F0502020204030204" pitchFamily="34" charset="0"/>
                <a:cs typeface="Times New Roman" panose="02020603050405020304" pitchFamily="18" charset="0"/>
              </a:rPr>
              <a:t> </a:t>
            </a:r>
            <a:r>
              <a:rPr lang="en-GB" sz="1800" i="1" kern="100" dirty="0" err="1">
                <a:solidFill>
                  <a:srgbClr val="222222"/>
                </a:solidFill>
                <a:effectLst/>
                <a:latin typeface="Helvetica" panose="020B0604020202020204" pitchFamily="34" charset="0"/>
                <a:ea typeface="Calibri" panose="020F0502020204030204" pitchFamily="34" charset="0"/>
                <a:cs typeface="Times New Roman" panose="02020603050405020304" pitchFamily="18" charset="0"/>
              </a:rPr>
              <a:t>помічника</a:t>
            </a:r>
            <a:r>
              <a:rPr lang="en-GB" sz="1800" i="1" kern="100" dirty="0">
                <a:solidFill>
                  <a:srgbClr val="222222"/>
                </a:solidFill>
                <a:effectLst/>
                <a:latin typeface="Helvetica" panose="020B0604020202020204" pitchFamily="34" charset="0"/>
                <a:ea typeface="Calibri" panose="020F0502020204030204" pitchFamily="34" charset="0"/>
                <a:cs typeface="Times New Roman" panose="02020603050405020304" pitchFamily="18" charset="0"/>
              </a:rPr>
              <a:t> </a:t>
            </a:r>
            <a:r>
              <a:rPr lang="en-GB" sz="1800" i="1" u="sng" kern="100" dirty="0">
                <a:solidFill>
                  <a:srgbClr val="007C89"/>
                </a:solidFill>
                <a:effectLst/>
                <a:latin typeface="Helvetica" panose="020B0604020202020204" pitchFamily="34" charset="0"/>
                <a:ea typeface="Calibri" panose="020F0502020204030204" pitchFamily="34" charset="0"/>
                <a:cs typeface="Times New Roman" panose="02020603050405020304" pitchFamily="18" charset="0"/>
                <a:hlinkClick r:id="rId2"/>
              </a:rPr>
              <a:t>Chat GPT з </a:t>
            </a:r>
            <a:r>
              <a:rPr lang="en-GB" sz="1800" i="1" u="sng" kern="100" dirty="0" err="1">
                <a:solidFill>
                  <a:srgbClr val="007C89"/>
                </a:solidFill>
                <a:effectLst/>
                <a:latin typeface="Helvetica" panose="020B0604020202020204" pitchFamily="34" charset="0"/>
                <a:ea typeface="Calibri" panose="020F0502020204030204" pitchFamily="34" charset="0"/>
                <a:cs typeface="Times New Roman" panose="02020603050405020304" pitchFamily="18" charset="0"/>
                <a:hlinkClick r:id="rId2"/>
              </a:rPr>
              <a:t>голосовим</a:t>
            </a:r>
            <a:r>
              <a:rPr lang="en-GB" sz="1800" i="1" u="sng" kern="100" dirty="0">
                <a:solidFill>
                  <a:srgbClr val="007C89"/>
                </a:solidFill>
                <a:effectLst/>
                <a:latin typeface="Helvetica" panose="020B0604020202020204" pitchFamily="34" charset="0"/>
                <a:ea typeface="Calibri" panose="020F0502020204030204" pitchFamily="34" charset="0"/>
                <a:cs typeface="Times New Roman" panose="02020603050405020304" pitchFamily="18" charset="0"/>
                <a:hlinkClick r:id="rId2"/>
              </a:rPr>
              <a:t> </a:t>
            </a:r>
            <a:r>
              <a:rPr lang="en-GB" sz="1800" i="1" kern="100" dirty="0">
                <a:solidFill>
                  <a:srgbClr val="222222"/>
                </a:solidFill>
                <a:effectLst/>
                <a:latin typeface="Helvetica" panose="020B0604020202020204" pitchFamily="34" charset="0"/>
                <a:ea typeface="Calibri" panose="020F0502020204030204" pitchFamily="34" charset="0"/>
                <a:cs typeface="Times New Roman" panose="02020603050405020304" pitchFamily="18" charset="0"/>
              </a:rPr>
              <a:t> </a:t>
            </a:r>
            <a:r>
              <a:rPr lang="en-GB" sz="1800" i="1" kern="100" dirty="0" err="1">
                <a:solidFill>
                  <a:srgbClr val="222222"/>
                </a:solidFill>
                <a:effectLst/>
                <a:latin typeface="Helvetica" panose="020B0604020202020204" pitchFamily="34" charset="0"/>
                <a:ea typeface="Calibri" panose="020F0502020204030204" pitchFamily="34" charset="0"/>
                <a:cs typeface="Times New Roman" panose="02020603050405020304" pitchFamily="18" charset="0"/>
              </a:rPr>
              <a:t>управлінням</a:t>
            </a:r>
            <a:r>
              <a:rPr lang="en-GB" sz="1800" i="1" kern="100" dirty="0">
                <a:solidFill>
                  <a:srgbClr val="222222"/>
                </a:solidFill>
                <a:effectLst/>
                <a:latin typeface="Helvetica" panose="020B0604020202020204" pitchFamily="34" charset="0"/>
                <a:ea typeface="Calibri" panose="020F0502020204030204" pitchFamily="34" charset="0"/>
                <a:cs typeface="Times New Roman" panose="02020603050405020304" pitchFamily="18" charset="0"/>
              </a:rPr>
              <a:t>. Mercedes </a:t>
            </a:r>
            <a:r>
              <a:rPr lang="en-GB" sz="1800" i="1" kern="100" dirty="0" err="1">
                <a:solidFill>
                  <a:srgbClr val="222222"/>
                </a:solidFill>
                <a:effectLst/>
                <a:latin typeface="Helvetica" panose="020B0604020202020204" pitchFamily="34" charset="0"/>
                <a:ea typeface="Calibri" panose="020F0502020204030204" pitchFamily="34" charset="0"/>
                <a:cs typeface="Times New Roman" panose="02020603050405020304" pitchFamily="18" charset="0"/>
              </a:rPr>
              <a:t>представив</a:t>
            </a:r>
            <a:r>
              <a:rPr lang="en-GB" sz="1800" i="1" kern="100" dirty="0">
                <a:solidFill>
                  <a:srgbClr val="222222"/>
                </a:solidFill>
                <a:effectLst/>
                <a:latin typeface="Helvetica" panose="020B0604020202020204" pitchFamily="34" charset="0"/>
                <a:ea typeface="Calibri" panose="020F0502020204030204" pitchFamily="34" charset="0"/>
                <a:cs typeface="Times New Roman" panose="02020603050405020304" pitchFamily="18" charset="0"/>
              </a:rPr>
              <a:t> </a:t>
            </a:r>
            <a:r>
              <a:rPr lang="en-GB" sz="1800" i="1" kern="100" dirty="0" err="1">
                <a:solidFill>
                  <a:srgbClr val="222222"/>
                </a:solidFill>
                <a:effectLst/>
                <a:latin typeface="Helvetica" panose="020B0604020202020204" pitchFamily="34" charset="0"/>
                <a:ea typeface="Calibri" panose="020F0502020204030204" pitchFamily="34" charset="0"/>
                <a:cs typeface="Times New Roman" panose="02020603050405020304" pitchFamily="18" charset="0"/>
              </a:rPr>
              <a:t>персонального</a:t>
            </a:r>
            <a:r>
              <a:rPr lang="en-GB" sz="1800" i="1" kern="100" dirty="0">
                <a:solidFill>
                  <a:srgbClr val="222222"/>
                </a:solidFill>
                <a:effectLst/>
                <a:latin typeface="Helvetica" panose="020B0604020202020204" pitchFamily="34" charset="0"/>
                <a:ea typeface="Calibri" panose="020F0502020204030204" pitchFamily="34" charset="0"/>
                <a:cs typeface="Times New Roman" panose="02020603050405020304" pitchFamily="18" charset="0"/>
              </a:rPr>
              <a:t> </a:t>
            </a:r>
            <a:r>
              <a:rPr lang="en-GB" sz="1800" i="1" kern="100" dirty="0" err="1">
                <a:solidFill>
                  <a:srgbClr val="222222"/>
                </a:solidFill>
                <a:effectLst/>
                <a:latin typeface="Helvetica" panose="020B0604020202020204" pitchFamily="34" charset="0"/>
                <a:ea typeface="Calibri" panose="020F0502020204030204" pitchFamily="34" charset="0"/>
                <a:cs typeface="Times New Roman" panose="02020603050405020304" pitchFamily="18" charset="0"/>
              </a:rPr>
              <a:t>паркувальника</a:t>
            </a:r>
            <a:r>
              <a:rPr lang="en-GB" sz="1800" i="1" kern="100" dirty="0">
                <a:solidFill>
                  <a:srgbClr val="222222"/>
                </a:solidFill>
                <a:effectLst/>
                <a:latin typeface="Helvetica" panose="020B0604020202020204" pitchFamily="34" charset="0"/>
                <a:ea typeface="Calibri" panose="020F0502020204030204" pitchFamily="34" charset="0"/>
                <a:cs typeface="Times New Roman" panose="02020603050405020304" pitchFamily="18" charset="0"/>
              </a:rPr>
              <a:t> з </a:t>
            </a:r>
            <a:r>
              <a:rPr lang="en-GB" sz="1800" i="1" kern="100" dirty="0" err="1">
                <a:solidFill>
                  <a:srgbClr val="222222"/>
                </a:solidFill>
                <a:effectLst/>
                <a:latin typeface="Helvetica" panose="020B0604020202020204" pitchFamily="34" charset="0"/>
                <a:ea typeface="Calibri" panose="020F0502020204030204" pitchFamily="34" charset="0"/>
                <a:cs typeface="Times New Roman" panose="02020603050405020304" pitchFamily="18" charset="0"/>
              </a:rPr>
              <a:t>підтримкою</a:t>
            </a:r>
            <a:r>
              <a:rPr lang="en-GB" sz="1800" i="1" kern="100" dirty="0">
                <a:solidFill>
                  <a:srgbClr val="222222"/>
                </a:solidFill>
                <a:effectLst/>
                <a:latin typeface="Helvetica" panose="020B0604020202020204" pitchFamily="34" charset="0"/>
                <a:ea typeface="Calibri" panose="020F0502020204030204" pitchFamily="34" charset="0"/>
                <a:cs typeface="Times New Roman" panose="02020603050405020304" pitchFamily="18" charset="0"/>
              </a:rPr>
              <a:t> </a:t>
            </a:r>
            <a:r>
              <a:rPr lang="en-GB" sz="1800" i="1" kern="100" dirty="0" err="1">
                <a:solidFill>
                  <a:srgbClr val="222222"/>
                </a:solidFill>
                <a:effectLst/>
                <a:latin typeface="Helvetica" panose="020B0604020202020204" pitchFamily="34" charset="0"/>
                <a:ea typeface="Calibri" panose="020F0502020204030204" pitchFamily="34" charset="0"/>
                <a:cs typeface="Times New Roman" panose="02020603050405020304" pitchFamily="18" charset="0"/>
              </a:rPr>
              <a:t>штучного</a:t>
            </a:r>
            <a:r>
              <a:rPr lang="en-GB" sz="1800" i="1" kern="100" dirty="0">
                <a:solidFill>
                  <a:srgbClr val="222222"/>
                </a:solidFill>
                <a:effectLst/>
                <a:latin typeface="Helvetica" panose="020B0604020202020204" pitchFamily="34" charset="0"/>
                <a:ea typeface="Calibri" panose="020F0502020204030204" pitchFamily="34" charset="0"/>
                <a:cs typeface="Times New Roman" panose="02020603050405020304" pitchFamily="18" charset="0"/>
              </a:rPr>
              <a:t> </a:t>
            </a:r>
            <a:r>
              <a:rPr lang="en-GB" sz="1800" i="1" kern="100" dirty="0" err="1">
                <a:solidFill>
                  <a:srgbClr val="222222"/>
                </a:solidFill>
                <a:effectLst/>
                <a:latin typeface="Helvetica" panose="020B0604020202020204" pitchFamily="34" charset="0"/>
                <a:ea typeface="Calibri" panose="020F0502020204030204" pitchFamily="34" charset="0"/>
                <a:cs typeface="Times New Roman" panose="02020603050405020304" pitchFamily="18" charset="0"/>
              </a:rPr>
              <a:t>інтелекту</a:t>
            </a:r>
            <a:r>
              <a:rPr lang="en-GB" sz="1800" i="1" kern="100" dirty="0">
                <a:solidFill>
                  <a:srgbClr val="222222"/>
                </a:solidFill>
                <a:effectLst/>
                <a:latin typeface="Helvetica" panose="020B0604020202020204" pitchFamily="34" charset="0"/>
                <a:ea typeface="Calibri" panose="020F0502020204030204" pitchFamily="34" charset="0"/>
                <a:cs typeface="Times New Roman" panose="02020603050405020304" pitchFamily="18" charset="0"/>
              </a:rPr>
              <a:t>, який </a:t>
            </a:r>
            <a:r>
              <a:rPr lang="en-GB" sz="1800" i="1" kern="100" dirty="0" err="1">
                <a:solidFill>
                  <a:srgbClr val="222222"/>
                </a:solidFill>
                <a:effectLst/>
                <a:latin typeface="Helvetica" panose="020B0604020202020204" pitchFamily="34" charset="0"/>
                <a:ea typeface="Calibri" panose="020F0502020204030204" pitchFamily="34" charset="0"/>
                <a:cs typeface="Times New Roman" panose="02020603050405020304" pitchFamily="18" charset="0"/>
              </a:rPr>
              <a:t>активується</a:t>
            </a:r>
            <a:r>
              <a:rPr lang="en-GB" sz="1800" i="1" kern="100" dirty="0">
                <a:solidFill>
                  <a:srgbClr val="222222"/>
                </a:solidFill>
                <a:effectLst/>
                <a:latin typeface="Helvetica" panose="020B0604020202020204" pitchFamily="34" charset="0"/>
                <a:ea typeface="Calibri" panose="020F0502020204030204" pitchFamily="34" charset="0"/>
                <a:cs typeface="Times New Roman" panose="02020603050405020304" pitchFamily="18" charset="0"/>
              </a:rPr>
              <a:t> </a:t>
            </a:r>
            <a:r>
              <a:rPr lang="en-GB" sz="1800" i="1" kern="100" dirty="0" err="1">
                <a:solidFill>
                  <a:srgbClr val="222222"/>
                </a:solidFill>
                <a:effectLst/>
                <a:latin typeface="Helvetica" panose="020B0604020202020204" pitchFamily="34" charset="0"/>
                <a:ea typeface="Calibri" panose="020F0502020204030204" pitchFamily="34" charset="0"/>
                <a:cs typeface="Times New Roman" panose="02020603050405020304" pitchFamily="18" charset="0"/>
              </a:rPr>
              <a:t>словами</a:t>
            </a:r>
            <a:r>
              <a:rPr lang="en-GB" sz="1800" i="1" kern="100" dirty="0">
                <a:solidFill>
                  <a:srgbClr val="222222"/>
                </a:solidFill>
                <a:effectLst/>
                <a:latin typeface="Helvetica" panose="020B0604020202020204" pitchFamily="34" charset="0"/>
                <a:ea typeface="Calibri" panose="020F0502020204030204" pitchFamily="34" charset="0"/>
                <a:cs typeface="Times New Roman" panose="02020603050405020304" pitchFamily="18" charset="0"/>
              </a:rPr>
              <a:t> «</a:t>
            </a:r>
            <a:r>
              <a:rPr lang="en-GB" sz="1800" i="1" u="sng" kern="100" dirty="0" err="1">
                <a:solidFill>
                  <a:srgbClr val="007C89"/>
                </a:solidFill>
                <a:effectLst/>
                <a:latin typeface="Helvetica" panose="020B0604020202020204" pitchFamily="34" charset="0"/>
                <a:ea typeface="Calibri" panose="020F0502020204030204" pitchFamily="34" charset="0"/>
                <a:cs typeface="Times New Roman" panose="02020603050405020304" pitchFamily="18" charset="0"/>
                <a:hlinkClick r:id="rId3"/>
              </a:rPr>
              <a:t>Привіт</a:t>
            </a:r>
            <a:r>
              <a:rPr lang="en-GB" sz="1800" i="1" u="sng" kern="100" dirty="0">
                <a:solidFill>
                  <a:srgbClr val="007C89"/>
                </a:solidFill>
                <a:effectLst/>
                <a:latin typeface="Helvetica" panose="020B0604020202020204" pitchFamily="34" charset="0"/>
                <a:ea typeface="Calibri" panose="020F0502020204030204" pitchFamily="34" charset="0"/>
                <a:cs typeface="Times New Roman" panose="02020603050405020304" pitchFamily="18" charset="0"/>
                <a:hlinkClick r:id="rId3"/>
              </a:rPr>
              <a:t>, </a:t>
            </a:r>
            <a:r>
              <a:rPr lang="en-GB" sz="1800" i="1" u="sng" kern="100" dirty="0" err="1">
                <a:solidFill>
                  <a:srgbClr val="007C89"/>
                </a:solidFill>
                <a:effectLst/>
                <a:latin typeface="Helvetica" panose="020B0604020202020204" pitchFamily="34" charset="0"/>
                <a:ea typeface="Calibri" panose="020F0502020204030204" pitchFamily="34" charset="0"/>
                <a:cs typeface="Times New Roman" panose="02020603050405020304" pitchFamily="18" charset="0"/>
                <a:hlinkClick r:id="rId3"/>
              </a:rPr>
              <a:t>Мерседес</a:t>
            </a:r>
            <a:r>
              <a:rPr lang="en-GB" sz="1800" i="1" u="sng" kern="100" dirty="0">
                <a:solidFill>
                  <a:srgbClr val="007C89"/>
                </a:solidFill>
                <a:effectLst/>
                <a:latin typeface="Helvetica" panose="020B0604020202020204" pitchFamily="34" charset="0"/>
                <a:ea typeface="Calibri" panose="020F0502020204030204" pitchFamily="34" charset="0"/>
                <a:cs typeface="Times New Roman" panose="02020603050405020304" pitchFamily="18" charset="0"/>
                <a:hlinkClick r:id="rId3"/>
              </a:rPr>
              <a:t>», </a:t>
            </a:r>
            <a:r>
              <a:rPr lang="en-GB" sz="1800" i="1" kern="100" dirty="0">
                <a:solidFill>
                  <a:srgbClr val="222222"/>
                </a:solidFill>
                <a:effectLst/>
                <a:latin typeface="Helvetica" panose="020B0604020202020204" pitchFamily="34" charset="0"/>
                <a:ea typeface="Calibri" panose="020F0502020204030204" pitchFamily="34" charset="0"/>
                <a:cs typeface="Times New Roman" panose="02020603050405020304" pitchFamily="18" charset="0"/>
              </a:rPr>
              <a:t>а </a:t>
            </a:r>
            <a:r>
              <a:rPr lang="en-GB" sz="1800" i="1" u="sng" kern="100" dirty="0">
                <a:solidFill>
                  <a:srgbClr val="007C89"/>
                </a:solidFill>
                <a:effectLst/>
                <a:latin typeface="Helvetica" panose="020B0604020202020204" pitchFamily="34" charset="0"/>
                <a:ea typeface="Calibri" panose="020F0502020204030204" pitchFamily="34" charset="0"/>
                <a:cs typeface="Times New Roman" panose="02020603050405020304" pitchFamily="18" charset="0"/>
                <a:hlinkClick r:id="rId4"/>
              </a:rPr>
              <a:t>BMW</a:t>
            </a:r>
            <a:r>
              <a:rPr lang="en-GB" sz="1800" i="1" kern="100" dirty="0">
                <a:solidFill>
                  <a:srgbClr val="222222"/>
                </a:solidFill>
                <a:effectLst/>
                <a:latin typeface="Helvetica" panose="020B0604020202020204" pitchFamily="34" charset="0"/>
                <a:ea typeface="Calibri" panose="020F0502020204030204" pitchFamily="34" charset="0"/>
                <a:cs typeface="Times New Roman" panose="02020603050405020304" pitchFamily="18" charset="0"/>
              </a:rPr>
              <a:t> </a:t>
            </a:r>
            <a:r>
              <a:rPr lang="en-GB" sz="1800" i="1" kern="100" dirty="0" err="1">
                <a:solidFill>
                  <a:srgbClr val="222222"/>
                </a:solidFill>
                <a:effectLst/>
                <a:latin typeface="Helvetica" panose="020B0604020202020204" pitchFamily="34" charset="0"/>
                <a:ea typeface="Calibri" panose="020F0502020204030204" pitchFamily="34" charset="0"/>
                <a:cs typeface="Times New Roman" panose="02020603050405020304" pitchFamily="18" charset="0"/>
              </a:rPr>
              <a:t>співпрацює</a:t>
            </a:r>
            <a:r>
              <a:rPr lang="en-GB" sz="1800" i="1" kern="100" dirty="0">
                <a:solidFill>
                  <a:srgbClr val="222222"/>
                </a:solidFill>
                <a:effectLst/>
                <a:latin typeface="Helvetica" panose="020B0604020202020204" pitchFamily="34" charset="0"/>
                <a:ea typeface="Calibri" panose="020F0502020204030204" pitchFamily="34" charset="0"/>
                <a:cs typeface="Times New Roman" panose="02020603050405020304" pitchFamily="18" charset="0"/>
              </a:rPr>
              <a:t> з Amazon </a:t>
            </a:r>
            <a:r>
              <a:rPr lang="en-GB" sz="1800" i="1" kern="100" dirty="0" err="1">
                <a:solidFill>
                  <a:srgbClr val="222222"/>
                </a:solidFill>
                <a:effectLst/>
                <a:latin typeface="Helvetica" panose="020B0604020202020204" pitchFamily="34" charset="0"/>
                <a:ea typeface="Calibri" panose="020F0502020204030204" pitchFamily="34" charset="0"/>
                <a:cs typeface="Times New Roman" panose="02020603050405020304" pitchFamily="18" charset="0"/>
              </a:rPr>
              <a:t>для</a:t>
            </a:r>
            <a:r>
              <a:rPr lang="en-GB" sz="1800" i="1" kern="100" dirty="0">
                <a:solidFill>
                  <a:srgbClr val="222222"/>
                </a:solidFill>
                <a:effectLst/>
                <a:latin typeface="Helvetica" panose="020B0604020202020204" pitchFamily="34" charset="0"/>
                <a:ea typeface="Calibri" panose="020F0502020204030204" pitchFamily="34" charset="0"/>
                <a:cs typeface="Times New Roman" panose="02020603050405020304" pitchFamily="18" charset="0"/>
              </a:rPr>
              <a:t> </a:t>
            </a:r>
            <a:r>
              <a:rPr lang="en-GB" sz="1800" i="1" kern="100" dirty="0" err="1">
                <a:solidFill>
                  <a:srgbClr val="222222"/>
                </a:solidFill>
                <a:effectLst/>
                <a:latin typeface="Helvetica" panose="020B0604020202020204" pitchFamily="34" charset="0"/>
                <a:ea typeface="Calibri" panose="020F0502020204030204" pitchFamily="34" charset="0"/>
                <a:cs typeface="Times New Roman" panose="02020603050405020304" pitchFamily="18" charset="0"/>
              </a:rPr>
              <a:t>можливостей</a:t>
            </a:r>
            <a:r>
              <a:rPr lang="en-GB" sz="1800" i="1" kern="100" dirty="0">
                <a:solidFill>
                  <a:srgbClr val="222222"/>
                </a:solidFill>
                <a:effectLst/>
                <a:latin typeface="Helvetica" panose="020B0604020202020204" pitchFamily="34" charset="0"/>
                <a:ea typeface="Calibri" panose="020F0502020204030204" pitchFamily="34" charset="0"/>
                <a:cs typeface="Times New Roman" panose="02020603050405020304" pitchFamily="18" charset="0"/>
              </a:rPr>
              <a:t> з </a:t>
            </a:r>
            <a:r>
              <a:rPr lang="en-GB" sz="1800" i="1" kern="100" dirty="0" err="1">
                <a:solidFill>
                  <a:srgbClr val="222222"/>
                </a:solidFill>
                <a:effectLst/>
                <a:latin typeface="Helvetica" panose="020B0604020202020204" pitchFamily="34" charset="0"/>
                <a:ea typeface="Calibri" panose="020F0502020204030204" pitchFamily="34" charset="0"/>
                <a:cs typeface="Times New Roman" panose="02020603050405020304" pitchFamily="18" charset="0"/>
              </a:rPr>
              <a:t>підтримкою</a:t>
            </a:r>
            <a:r>
              <a:rPr lang="en-GB" sz="1800" i="1" kern="100" dirty="0">
                <a:solidFill>
                  <a:srgbClr val="222222"/>
                </a:solidFill>
                <a:effectLst/>
                <a:latin typeface="Helvetica" panose="020B0604020202020204" pitchFamily="34" charset="0"/>
                <a:ea typeface="Calibri" panose="020F0502020204030204" pitchFamily="34" charset="0"/>
                <a:cs typeface="Times New Roman" panose="02020603050405020304" pitchFamily="18" charset="0"/>
              </a:rPr>
              <a:t> Alexa.</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GB" dirty="0"/>
          </a:p>
        </p:txBody>
      </p:sp>
      <p:pic>
        <p:nvPicPr>
          <p:cNvPr id="16" name="Picture 15">
            <a:extLst>
              <a:ext uri="{FF2B5EF4-FFF2-40B4-BE49-F238E27FC236}">
                <a16:creationId xmlns:a16="http://schemas.microsoft.com/office/drawing/2014/main" id="{4ABEF21D-939C-C870-C527-09085D39CDC2}"/>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40656" y="1030447"/>
            <a:ext cx="5731510" cy="882015"/>
          </a:xfrm>
          <a:prstGeom prst="rect">
            <a:avLst/>
          </a:prstGeom>
          <a:noFill/>
          <a:ln>
            <a:noFill/>
          </a:ln>
        </p:spPr>
      </p:pic>
      <p:sp>
        <p:nvSpPr>
          <p:cNvPr id="17" name="TextBox 16">
            <a:extLst>
              <a:ext uri="{FF2B5EF4-FFF2-40B4-BE49-F238E27FC236}">
                <a16:creationId xmlns:a16="http://schemas.microsoft.com/office/drawing/2014/main" id="{62888D32-9B59-9D4D-3D6D-28FEB177A21E}"/>
              </a:ext>
            </a:extLst>
          </p:cNvPr>
          <p:cNvSpPr txBox="1"/>
          <p:nvPr/>
        </p:nvSpPr>
        <p:spPr>
          <a:xfrm>
            <a:off x="5224298" y="6172200"/>
            <a:ext cx="598834" cy="369332"/>
          </a:xfrm>
          <a:prstGeom prst="rect">
            <a:avLst/>
          </a:prstGeom>
          <a:noFill/>
        </p:spPr>
        <p:txBody>
          <a:bodyPr wrap="square">
            <a:spAutoFit/>
          </a:bodyPr>
          <a:lstStyle/>
          <a:p>
            <a:r>
              <a:rPr lang="en-GB" dirty="0"/>
              <a:t>[</a:t>
            </a:r>
            <a:r>
              <a:rPr lang="uk-UA" dirty="0"/>
              <a:t>4</a:t>
            </a:r>
            <a:r>
              <a:rPr lang="en-GB" dirty="0"/>
              <a:t>]</a:t>
            </a:r>
            <a:r>
              <a:rPr lang="uk-UA" dirty="0"/>
              <a:t> </a:t>
            </a:r>
            <a:endParaRPr lang="en-GB" dirty="0"/>
          </a:p>
        </p:txBody>
      </p:sp>
    </p:spTree>
    <p:extLst>
      <p:ext uri="{BB962C8B-B14F-4D97-AF65-F5344CB8AC3E}">
        <p14:creationId xmlns:p14="http://schemas.microsoft.com/office/powerpoint/2010/main" val="6456033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FB6AF-F4CE-3B0E-19C5-3AD12A7A847D}"/>
              </a:ext>
            </a:extLst>
          </p:cNvPr>
          <p:cNvSpPr>
            <a:spLocks noGrp="1"/>
          </p:cNvSpPr>
          <p:nvPr>
            <p:ph type="title"/>
          </p:nvPr>
        </p:nvSpPr>
        <p:spPr/>
        <p:txBody>
          <a:bodyPr/>
          <a:lstStyle/>
          <a:p>
            <a:endParaRPr lang="en-GB" dirty="0"/>
          </a:p>
        </p:txBody>
      </p:sp>
      <p:graphicFrame>
        <p:nvGraphicFramePr>
          <p:cNvPr id="9" name="Content Placeholder 8">
            <a:extLst>
              <a:ext uri="{FF2B5EF4-FFF2-40B4-BE49-F238E27FC236}">
                <a16:creationId xmlns:a16="http://schemas.microsoft.com/office/drawing/2014/main" id="{9D5B8B66-F015-3890-AAF9-ABDF3961D409}"/>
              </a:ext>
            </a:extLst>
          </p:cNvPr>
          <p:cNvGraphicFramePr>
            <a:graphicFrameLocks noGrp="1"/>
          </p:cNvGraphicFramePr>
          <p:nvPr>
            <p:ph sz="half" idx="1"/>
            <p:extLst>
              <p:ext uri="{D42A27DB-BD31-4B8C-83A1-F6EECF244321}">
                <p14:modId xmlns:p14="http://schemas.microsoft.com/office/powerpoint/2010/main" val="3905530033"/>
              </p:ext>
            </p:extLst>
          </p:nvPr>
        </p:nvGraphicFramePr>
        <p:xfrm>
          <a:off x="1134533" y="2525086"/>
          <a:ext cx="5244042" cy="3758268"/>
        </p:xfrm>
        <a:graphic>
          <a:graphicData uri="http://schemas.openxmlformats.org/drawingml/2006/table">
            <a:tbl>
              <a:tblPr>
                <a:tableStyleId>{5C22544A-7EE6-4342-B048-85BDC9FD1C3A}</a:tableStyleId>
              </a:tblPr>
              <a:tblGrid>
                <a:gridCol w="5244042">
                  <a:extLst>
                    <a:ext uri="{9D8B030D-6E8A-4147-A177-3AD203B41FA5}">
                      <a16:colId xmlns:a16="http://schemas.microsoft.com/office/drawing/2014/main" val="3448025797"/>
                    </a:ext>
                  </a:extLst>
                </a:gridCol>
              </a:tblGrid>
              <a:tr h="3758268">
                <a:tc>
                  <a:txBody>
                    <a:bodyPr/>
                    <a:lstStyle/>
                    <a:p>
                      <a:pPr marL="342900" lvl="0" indent="-342900" algn="just">
                        <a:lnSpc>
                          <a:spcPts val="1800"/>
                        </a:lnSpc>
                        <a:buFont typeface="Symbol" panose="05050102010706020507" pitchFamily="18" charset="2"/>
                        <a:buChar char=""/>
                      </a:pPr>
                      <a:endParaRPr lang="uk-UA" sz="1800" i="1" kern="100" cap="none" dirty="0">
                        <a:solidFill>
                          <a:srgbClr val="202020"/>
                        </a:solidFill>
                        <a:effectLst/>
                        <a:latin typeface="Helvetica" panose="020B0604020202020204" pitchFamily="34" charset="0"/>
                        <a:cs typeface="Times New Roman" panose="02020603050405020304" pitchFamily="18" charset="0"/>
                      </a:endParaRPr>
                    </a:p>
                    <a:p>
                      <a:pPr marL="342900" lvl="0" indent="-342900" algn="just">
                        <a:lnSpc>
                          <a:spcPts val="1800"/>
                        </a:lnSpc>
                        <a:buFont typeface="Symbol" panose="05050102010706020507" pitchFamily="18" charset="2"/>
                        <a:buChar char=""/>
                      </a:pPr>
                      <a:endParaRPr lang="uk-UA" sz="1800" i="1" kern="100" cap="none" dirty="0">
                        <a:solidFill>
                          <a:srgbClr val="202020"/>
                        </a:solidFill>
                        <a:effectLst/>
                        <a:latin typeface="Helvetica" panose="020B0604020202020204" pitchFamily="34" charset="0"/>
                        <a:cs typeface="Times New Roman" panose="02020603050405020304" pitchFamily="18" charset="0"/>
                      </a:endParaRPr>
                    </a:p>
                    <a:p>
                      <a:pPr marL="0" lvl="0" indent="0" algn="just">
                        <a:lnSpc>
                          <a:spcPts val="1800"/>
                        </a:lnSpc>
                        <a:buFont typeface="Symbol" panose="05050102010706020507" pitchFamily="18" charset="2"/>
                        <a:buNone/>
                      </a:pPr>
                      <a:r>
                        <a:rPr lang="uk-UA" sz="1800" i="1" kern="100" cap="none" dirty="0">
                          <a:solidFill>
                            <a:srgbClr val="202020"/>
                          </a:solidFill>
                          <a:effectLst/>
                          <a:latin typeface="Helvetica" panose="020B0604020202020204" pitchFamily="34" charset="0"/>
                          <a:cs typeface="Times New Roman" panose="02020603050405020304" pitchFamily="18" charset="0"/>
                        </a:rPr>
                        <a:t>2. </a:t>
                      </a:r>
                      <a:r>
                        <a:rPr lang="en-GB" sz="1800" i="1" kern="100" cap="none" dirty="0">
                          <a:solidFill>
                            <a:srgbClr val="202020"/>
                          </a:solidFill>
                          <a:effectLst/>
                          <a:latin typeface="Helvetica" panose="020B0604020202020204" pitchFamily="34" charset="0"/>
                          <a:cs typeface="Times New Roman" panose="02020603050405020304" pitchFamily="18" charset="0"/>
                        </a:rPr>
                        <a:t>Entertainment &amp; Leisure: </a:t>
                      </a:r>
                      <a:endParaRPr lang="uk-UA" sz="1800" i="1" kern="100" cap="none" dirty="0">
                        <a:solidFill>
                          <a:srgbClr val="202020"/>
                        </a:solidFill>
                        <a:effectLst/>
                        <a:latin typeface="Helvetica" panose="020B0604020202020204" pitchFamily="34" charset="0"/>
                        <a:cs typeface="Times New Roman" panose="02020603050405020304" pitchFamily="18" charset="0"/>
                      </a:endParaRPr>
                    </a:p>
                    <a:p>
                      <a:pPr marL="0" lvl="0" indent="0" algn="just">
                        <a:lnSpc>
                          <a:spcPts val="1800"/>
                        </a:lnSpc>
                        <a:buFont typeface="Symbol" panose="05050102010706020507" pitchFamily="18" charset="2"/>
                        <a:buNone/>
                      </a:pPr>
                      <a:endParaRPr lang="uk-UA" sz="1800" i="1" kern="100" cap="none" dirty="0">
                        <a:solidFill>
                          <a:srgbClr val="202020"/>
                        </a:solidFill>
                        <a:effectLst/>
                        <a:latin typeface="Helvetica" panose="020B0604020202020204" pitchFamily="34" charset="0"/>
                        <a:cs typeface="Times New Roman" panose="02020603050405020304" pitchFamily="18" charset="0"/>
                      </a:endParaRPr>
                    </a:p>
                    <a:p>
                      <a:pPr marL="0" lvl="0" indent="0" algn="just">
                        <a:lnSpc>
                          <a:spcPts val="1800"/>
                        </a:lnSpc>
                        <a:buFont typeface="Symbol" panose="05050102010706020507" pitchFamily="18" charset="2"/>
                        <a:buNone/>
                      </a:pPr>
                      <a:r>
                        <a:rPr lang="en-GB" sz="1800" i="1" kern="100" cap="none" dirty="0">
                          <a:solidFill>
                            <a:srgbClr val="202020"/>
                          </a:solidFill>
                          <a:effectLst/>
                          <a:latin typeface="Helvetica" panose="020B0604020202020204" pitchFamily="34" charset="0"/>
                          <a:cs typeface="Times New Roman" panose="02020603050405020304" pitchFamily="18" charset="0"/>
                        </a:rPr>
                        <a:t>Sony and Honda's joint venture, the </a:t>
                      </a:r>
                      <a:r>
                        <a:rPr lang="en-GB" sz="1800" i="1" kern="100" cap="none" dirty="0" err="1">
                          <a:solidFill>
                            <a:srgbClr val="202020"/>
                          </a:solidFill>
                          <a:effectLst/>
                          <a:latin typeface="Helvetica" panose="020B060402020202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Afeela</a:t>
                      </a:r>
                      <a:r>
                        <a:rPr lang="en-GB" sz="1800" i="1" kern="100" cap="none" dirty="0">
                          <a:solidFill>
                            <a:srgbClr val="202020"/>
                          </a:solidFill>
                          <a:effectLst/>
                          <a:latin typeface="Helvetica" panose="020B0604020202020204" pitchFamily="34" charset="0"/>
                          <a:cs typeface="Times New Roman" panose="02020603050405020304" pitchFamily="18" charset="0"/>
                        </a:rPr>
                        <a:t> concept, emphasized software contributions and partnerships. This car comes equipped with PlayStation on the dash and can be driven by a PlayStation controller.</a:t>
                      </a:r>
                      <a:endParaRPr lang="en-GB" sz="1800" i="1" kern="100" cap="none" dirty="0">
                        <a:solidFill>
                          <a:srgbClr val="202020"/>
                        </a:solidFill>
                        <a:effectLst/>
                        <a:latin typeface="Helvetica" panose="020B0604020202020204" pitchFamily="34" charset="0"/>
                        <a:ea typeface="Calibri" panose="020F0502020204030204" pitchFamily="34" charset="0"/>
                        <a:cs typeface="Times New Roman" panose="02020603050405020304" pitchFamily="18" charset="0"/>
                      </a:endParaRPr>
                    </a:p>
                  </a:txBody>
                  <a:tcPr marL="13959" marR="13959" marT="0" marB="0"/>
                </a:tc>
                <a:extLst>
                  <a:ext uri="{0D108BD9-81ED-4DB2-BD59-A6C34878D82A}">
                    <a16:rowId xmlns:a16="http://schemas.microsoft.com/office/drawing/2014/main" val="1990304720"/>
                  </a:ext>
                </a:extLst>
              </a:tr>
            </a:tbl>
          </a:graphicData>
        </a:graphic>
      </p:graphicFrame>
      <p:sp>
        <p:nvSpPr>
          <p:cNvPr id="4" name="Content Placeholder 3">
            <a:extLst>
              <a:ext uri="{FF2B5EF4-FFF2-40B4-BE49-F238E27FC236}">
                <a16:creationId xmlns:a16="http://schemas.microsoft.com/office/drawing/2014/main" id="{2B33F4C6-4DBE-E3A8-1C2E-4A6580D2D016}"/>
              </a:ext>
            </a:extLst>
          </p:cNvPr>
          <p:cNvSpPr>
            <a:spLocks noGrp="1"/>
          </p:cNvSpPr>
          <p:nvPr>
            <p:ph sz="half" idx="2"/>
          </p:nvPr>
        </p:nvSpPr>
        <p:spPr>
          <a:xfrm>
            <a:off x="6607967" y="2667000"/>
            <a:ext cx="4895056" cy="2584508"/>
          </a:xfrm>
        </p:spPr>
        <p:txBody>
          <a:bodyPr>
            <a:normAutofit/>
          </a:bodyPr>
          <a:lstStyle/>
          <a:p>
            <a:pPr marL="0" lvl="0" indent="0" algn="just">
              <a:lnSpc>
                <a:spcPts val="1800"/>
              </a:lnSpc>
              <a:buNone/>
              <a:tabLst>
                <a:tab pos="457200" algn="l"/>
              </a:tabLst>
            </a:pPr>
            <a:endParaRPr lang="uk-UA" sz="1800" b="1" kern="0" dirty="0">
              <a:solidFill>
                <a:srgbClr val="202020"/>
              </a:solidFill>
              <a:effectLst/>
              <a:latin typeface="Helvetica" panose="020B0604020202020204" pitchFamily="34" charset="0"/>
              <a:ea typeface="Times New Roman" panose="02020603050405020304" pitchFamily="18" charset="0"/>
              <a:cs typeface="Times New Roman" panose="02020603050405020304" pitchFamily="18" charset="0"/>
            </a:endParaRPr>
          </a:p>
          <a:p>
            <a:pPr marL="0" lvl="0" indent="0" algn="just">
              <a:lnSpc>
                <a:spcPts val="1800"/>
              </a:lnSpc>
              <a:buNone/>
              <a:tabLst>
                <a:tab pos="457200" algn="l"/>
              </a:tabLst>
            </a:pPr>
            <a:r>
              <a:rPr lang="uk-UA" sz="1800" b="1" kern="0" dirty="0">
                <a:solidFill>
                  <a:srgbClr val="202020"/>
                </a:solidFill>
                <a:effectLst/>
                <a:latin typeface="Helvetica" panose="020B0604020202020204" pitchFamily="34" charset="0"/>
                <a:ea typeface="Times New Roman" panose="02020603050405020304" pitchFamily="18" charset="0"/>
                <a:cs typeface="Times New Roman" panose="02020603050405020304" pitchFamily="18" charset="0"/>
              </a:rPr>
              <a:t>2. </a:t>
            </a:r>
            <a:r>
              <a:rPr lang="en-GB" sz="1800" b="1" kern="0" dirty="0" err="1">
                <a:solidFill>
                  <a:srgbClr val="202020"/>
                </a:solidFill>
                <a:effectLst/>
                <a:latin typeface="Helvetica" panose="020B0604020202020204" pitchFamily="34" charset="0"/>
                <a:ea typeface="Times New Roman" panose="02020603050405020304" pitchFamily="18" charset="0"/>
                <a:cs typeface="Times New Roman" panose="02020603050405020304" pitchFamily="18" charset="0"/>
              </a:rPr>
              <a:t>Розваги</a:t>
            </a:r>
            <a:r>
              <a:rPr lang="en-GB" sz="1800" b="1" kern="0" dirty="0">
                <a:solidFill>
                  <a:srgbClr val="202020"/>
                </a:solidFill>
                <a:effectLst/>
                <a:latin typeface="Helvetica" panose="020B0604020202020204" pitchFamily="34" charset="0"/>
                <a:ea typeface="Times New Roman" panose="02020603050405020304" pitchFamily="18" charset="0"/>
                <a:cs typeface="Times New Roman" panose="02020603050405020304" pitchFamily="18" charset="0"/>
              </a:rPr>
              <a:t> та </a:t>
            </a:r>
            <a:r>
              <a:rPr lang="en-GB" sz="1800" b="1" kern="0" dirty="0" err="1">
                <a:solidFill>
                  <a:srgbClr val="202020"/>
                </a:solidFill>
                <a:effectLst/>
                <a:latin typeface="Helvetica" panose="020B0604020202020204" pitchFamily="34" charset="0"/>
                <a:ea typeface="Times New Roman" panose="02020603050405020304" pitchFamily="18" charset="0"/>
                <a:cs typeface="Times New Roman" panose="02020603050405020304" pitchFamily="18" charset="0"/>
              </a:rPr>
              <a:t>дозвілля</a:t>
            </a:r>
            <a:r>
              <a:rPr lang="en-GB" sz="1800" b="1" kern="0" dirty="0">
                <a:solidFill>
                  <a:srgbClr val="202020"/>
                </a:solidFill>
                <a:effectLst/>
                <a:latin typeface="Helvetica" panose="020B0604020202020204" pitchFamily="34" charset="0"/>
                <a:ea typeface="Times New Roman" panose="02020603050405020304" pitchFamily="18" charset="0"/>
                <a:cs typeface="Times New Roman" panose="02020603050405020304" pitchFamily="18" charset="0"/>
              </a:rPr>
              <a:t>:</a:t>
            </a:r>
            <a:endParaRPr lang="uk-UA" sz="1800" b="1" kern="0" dirty="0">
              <a:solidFill>
                <a:srgbClr val="202020"/>
              </a:solidFill>
              <a:effectLst/>
              <a:latin typeface="Helvetica" panose="020B0604020202020204" pitchFamily="34" charset="0"/>
              <a:ea typeface="Times New Roman" panose="02020603050405020304" pitchFamily="18" charset="0"/>
              <a:cs typeface="Times New Roman" panose="02020603050405020304" pitchFamily="18" charset="0"/>
            </a:endParaRPr>
          </a:p>
          <a:p>
            <a:pPr marL="0" lvl="0" indent="0" algn="just">
              <a:lnSpc>
                <a:spcPts val="1800"/>
              </a:lnSpc>
              <a:buNone/>
              <a:tabLst>
                <a:tab pos="457200" algn="l"/>
              </a:tabLst>
            </a:pPr>
            <a:r>
              <a:rPr lang="en-GB" sz="1800" i="1" kern="100" dirty="0" err="1">
                <a:solidFill>
                  <a:srgbClr val="202020"/>
                </a:solidFill>
                <a:effectLst/>
                <a:latin typeface="Helvetica" panose="020B0604020202020204" pitchFamily="34" charset="0"/>
                <a:ea typeface="Calibri" panose="020F0502020204030204" pitchFamily="34" charset="0"/>
                <a:cs typeface="Times New Roman" panose="02020603050405020304" pitchFamily="18" charset="0"/>
              </a:rPr>
              <a:t>Спільне</a:t>
            </a:r>
            <a:r>
              <a:rPr lang="en-GB" sz="1800" i="1" kern="100" dirty="0">
                <a:solidFill>
                  <a:srgbClr val="202020"/>
                </a:solidFill>
                <a:effectLst/>
                <a:latin typeface="Helvetica" panose="020B0604020202020204" pitchFamily="34" charset="0"/>
                <a:ea typeface="Calibri" panose="020F0502020204030204" pitchFamily="34" charset="0"/>
                <a:cs typeface="Times New Roman" panose="02020603050405020304" pitchFamily="18" charset="0"/>
              </a:rPr>
              <a:t> </a:t>
            </a:r>
            <a:r>
              <a:rPr lang="en-GB" sz="1800" i="1" kern="100" dirty="0" err="1">
                <a:solidFill>
                  <a:srgbClr val="202020"/>
                </a:solidFill>
                <a:effectLst/>
                <a:latin typeface="Helvetica" panose="020B0604020202020204" pitchFamily="34" charset="0"/>
                <a:ea typeface="Calibri" panose="020F0502020204030204" pitchFamily="34" charset="0"/>
                <a:cs typeface="Times New Roman" panose="02020603050405020304" pitchFamily="18" charset="0"/>
              </a:rPr>
              <a:t>підприємство</a:t>
            </a:r>
            <a:r>
              <a:rPr lang="en-GB" sz="1800" i="1" kern="100" dirty="0">
                <a:solidFill>
                  <a:srgbClr val="202020"/>
                </a:solidFill>
                <a:effectLst/>
                <a:latin typeface="Helvetica" panose="020B0604020202020204" pitchFamily="34" charset="0"/>
                <a:ea typeface="Calibri" panose="020F0502020204030204" pitchFamily="34" charset="0"/>
                <a:cs typeface="Times New Roman" panose="02020603050405020304" pitchFamily="18" charset="0"/>
              </a:rPr>
              <a:t> Sony та Honda, </a:t>
            </a:r>
            <a:r>
              <a:rPr lang="en-GB" sz="1800" i="1" kern="100" dirty="0" err="1">
                <a:solidFill>
                  <a:srgbClr val="202020"/>
                </a:solidFill>
                <a:effectLst/>
                <a:latin typeface="Helvetica" panose="020B0604020202020204" pitchFamily="34" charset="0"/>
                <a:ea typeface="Calibri" panose="020F0502020204030204" pitchFamily="34" charset="0"/>
                <a:cs typeface="Times New Roman" panose="02020603050405020304" pitchFamily="18" charset="0"/>
              </a:rPr>
              <a:t>концепт</a:t>
            </a:r>
            <a:r>
              <a:rPr lang="en-GB" sz="1800" i="1" kern="100" dirty="0">
                <a:solidFill>
                  <a:srgbClr val="202020"/>
                </a:solidFill>
                <a:effectLst/>
                <a:latin typeface="Helvetica" panose="020B0604020202020204" pitchFamily="34" charset="0"/>
                <a:ea typeface="Calibri" panose="020F0502020204030204" pitchFamily="34" charset="0"/>
                <a:cs typeface="Times New Roman" panose="02020603050405020304" pitchFamily="18" charset="0"/>
              </a:rPr>
              <a:t> </a:t>
            </a:r>
            <a:r>
              <a:rPr lang="en-GB" sz="1800" i="1" u="sng" kern="100" dirty="0" err="1">
                <a:solidFill>
                  <a:srgbClr val="007C89"/>
                </a:solidFill>
                <a:effectLst/>
                <a:latin typeface="Helvetica" panose="020B0604020202020204" pitchFamily="34" charset="0"/>
                <a:ea typeface="Calibri" panose="020F0502020204030204" pitchFamily="34" charset="0"/>
                <a:cs typeface="Times New Roman" panose="02020603050405020304" pitchFamily="18" charset="0"/>
                <a:hlinkClick r:id="rId2"/>
              </a:rPr>
              <a:t>Afeela</a:t>
            </a:r>
            <a:r>
              <a:rPr lang="en-GB" sz="1800" i="1" kern="100" dirty="0">
                <a:solidFill>
                  <a:srgbClr val="202020"/>
                </a:solidFill>
                <a:effectLst/>
                <a:latin typeface="Helvetica" panose="020B0604020202020204" pitchFamily="34" charset="0"/>
                <a:ea typeface="Calibri" panose="020F0502020204030204" pitchFamily="34" charset="0"/>
                <a:cs typeface="Times New Roman" panose="02020603050405020304" pitchFamily="18" charset="0"/>
              </a:rPr>
              <a:t>, </a:t>
            </a:r>
            <a:r>
              <a:rPr lang="en-GB" sz="1800" i="1" kern="100" dirty="0" err="1">
                <a:solidFill>
                  <a:srgbClr val="202020"/>
                </a:solidFill>
                <a:effectLst/>
                <a:latin typeface="Helvetica" panose="020B0604020202020204" pitchFamily="34" charset="0"/>
                <a:ea typeface="Calibri" panose="020F0502020204030204" pitchFamily="34" charset="0"/>
                <a:cs typeface="Times New Roman" panose="02020603050405020304" pitchFamily="18" charset="0"/>
              </a:rPr>
              <a:t>наголошував</a:t>
            </a:r>
            <a:r>
              <a:rPr lang="en-GB" sz="1800" i="1" kern="100" dirty="0">
                <a:solidFill>
                  <a:srgbClr val="202020"/>
                </a:solidFill>
                <a:effectLst/>
                <a:latin typeface="Helvetica" panose="020B0604020202020204" pitchFamily="34" charset="0"/>
                <a:ea typeface="Calibri" panose="020F0502020204030204" pitchFamily="34" charset="0"/>
                <a:cs typeface="Times New Roman" panose="02020603050405020304" pitchFamily="18" charset="0"/>
              </a:rPr>
              <a:t> на </a:t>
            </a:r>
            <a:r>
              <a:rPr lang="en-GB" sz="1800" i="1" kern="100" dirty="0" err="1">
                <a:solidFill>
                  <a:srgbClr val="202020"/>
                </a:solidFill>
                <a:effectLst/>
                <a:latin typeface="Helvetica" panose="020B0604020202020204" pitchFamily="34" charset="0"/>
                <a:ea typeface="Calibri" panose="020F0502020204030204" pitchFamily="34" charset="0"/>
                <a:cs typeface="Times New Roman" panose="02020603050405020304" pitchFamily="18" charset="0"/>
              </a:rPr>
              <a:t>внесках</a:t>
            </a:r>
            <a:r>
              <a:rPr lang="en-GB" sz="1800" i="1" kern="100" dirty="0">
                <a:solidFill>
                  <a:srgbClr val="202020"/>
                </a:solidFill>
                <a:effectLst/>
                <a:latin typeface="Helvetica" panose="020B0604020202020204" pitchFamily="34" charset="0"/>
                <a:ea typeface="Calibri" panose="020F0502020204030204" pitchFamily="34" charset="0"/>
                <a:cs typeface="Times New Roman" panose="02020603050405020304" pitchFamily="18" charset="0"/>
              </a:rPr>
              <a:t> у </a:t>
            </a:r>
            <a:r>
              <a:rPr lang="en-GB" sz="1800" i="1" kern="100" dirty="0" err="1">
                <a:solidFill>
                  <a:srgbClr val="202020"/>
                </a:solidFill>
                <a:effectLst/>
                <a:latin typeface="Helvetica" panose="020B0604020202020204" pitchFamily="34" charset="0"/>
                <a:ea typeface="Calibri" panose="020F0502020204030204" pitchFamily="34" charset="0"/>
                <a:cs typeface="Times New Roman" panose="02020603050405020304" pitchFamily="18" charset="0"/>
              </a:rPr>
              <a:t>програмне</a:t>
            </a:r>
            <a:r>
              <a:rPr lang="en-GB" sz="1800" i="1" kern="100" dirty="0">
                <a:solidFill>
                  <a:srgbClr val="202020"/>
                </a:solidFill>
                <a:effectLst/>
                <a:latin typeface="Helvetica" panose="020B0604020202020204" pitchFamily="34" charset="0"/>
                <a:ea typeface="Calibri" panose="020F0502020204030204" pitchFamily="34" charset="0"/>
                <a:cs typeface="Times New Roman" panose="02020603050405020304" pitchFamily="18" charset="0"/>
              </a:rPr>
              <a:t> </a:t>
            </a:r>
            <a:r>
              <a:rPr lang="en-GB" sz="1800" i="1" kern="100" dirty="0" err="1">
                <a:solidFill>
                  <a:srgbClr val="202020"/>
                </a:solidFill>
                <a:effectLst/>
                <a:latin typeface="Helvetica" panose="020B0604020202020204" pitchFamily="34" charset="0"/>
                <a:ea typeface="Calibri" panose="020F0502020204030204" pitchFamily="34" charset="0"/>
                <a:cs typeface="Times New Roman" panose="02020603050405020304" pitchFamily="18" charset="0"/>
              </a:rPr>
              <a:t>забезпечення</a:t>
            </a:r>
            <a:r>
              <a:rPr lang="en-GB" sz="1800" i="1" kern="100" dirty="0">
                <a:solidFill>
                  <a:srgbClr val="202020"/>
                </a:solidFill>
                <a:effectLst/>
                <a:latin typeface="Helvetica" panose="020B0604020202020204" pitchFamily="34" charset="0"/>
                <a:ea typeface="Calibri" panose="020F0502020204030204" pitchFamily="34" charset="0"/>
                <a:cs typeface="Times New Roman" panose="02020603050405020304" pitchFamily="18" charset="0"/>
              </a:rPr>
              <a:t> та </a:t>
            </a:r>
            <a:r>
              <a:rPr lang="en-GB" sz="1800" i="1" kern="100" dirty="0" err="1">
                <a:solidFill>
                  <a:srgbClr val="202020"/>
                </a:solidFill>
                <a:effectLst/>
                <a:latin typeface="Helvetica" panose="020B0604020202020204" pitchFamily="34" charset="0"/>
                <a:ea typeface="Calibri" panose="020F0502020204030204" pitchFamily="34" charset="0"/>
                <a:cs typeface="Times New Roman" panose="02020603050405020304" pitchFamily="18" charset="0"/>
              </a:rPr>
              <a:t>партнерстві</a:t>
            </a:r>
            <a:r>
              <a:rPr lang="en-GB" sz="1800" i="1" kern="100" dirty="0">
                <a:solidFill>
                  <a:srgbClr val="202020"/>
                </a:solidFill>
                <a:effectLst/>
                <a:latin typeface="Helvetica" panose="020B0604020202020204" pitchFamily="34" charset="0"/>
                <a:ea typeface="Calibri" panose="020F0502020204030204" pitchFamily="34" charset="0"/>
                <a:cs typeface="Times New Roman" panose="02020603050405020304" pitchFamily="18" charset="0"/>
              </a:rPr>
              <a:t>. </a:t>
            </a:r>
            <a:r>
              <a:rPr lang="en-GB" sz="1800" i="1" kern="100" dirty="0" err="1">
                <a:solidFill>
                  <a:srgbClr val="202020"/>
                </a:solidFill>
                <a:effectLst/>
                <a:latin typeface="Helvetica" panose="020B0604020202020204" pitchFamily="34" charset="0"/>
                <a:ea typeface="Calibri" panose="020F0502020204030204" pitchFamily="34" charset="0"/>
                <a:cs typeface="Times New Roman" panose="02020603050405020304" pitchFamily="18" charset="0"/>
              </a:rPr>
              <a:t>Цей</a:t>
            </a:r>
            <a:r>
              <a:rPr lang="en-GB" sz="1800" i="1" kern="100" dirty="0">
                <a:solidFill>
                  <a:srgbClr val="202020"/>
                </a:solidFill>
                <a:effectLst/>
                <a:latin typeface="Helvetica" panose="020B0604020202020204" pitchFamily="34" charset="0"/>
                <a:ea typeface="Calibri" panose="020F0502020204030204" pitchFamily="34" charset="0"/>
                <a:cs typeface="Times New Roman" panose="02020603050405020304" pitchFamily="18" charset="0"/>
              </a:rPr>
              <a:t> </a:t>
            </a:r>
            <a:r>
              <a:rPr lang="en-GB" sz="1800" i="1" kern="100" dirty="0" err="1">
                <a:solidFill>
                  <a:srgbClr val="202020"/>
                </a:solidFill>
                <a:effectLst/>
                <a:latin typeface="Helvetica" panose="020B0604020202020204" pitchFamily="34" charset="0"/>
                <a:ea typeface="Calibri" panose="020F0502020204030204" pitchFamily="34" charset="0"/>
                <a:cs typeface="Times New Roman" panose="02020603050405020304" pitchFamily="18" charset="0"/>
              </a:rPr>
              <a:t>автомобіль</a:t>
            </a:r>
            <a:r>
              <a:rPr lang="en-GB" sz="1800" i="1" kern="100" dirty="0">
                <a:solidFill>
                  <a:srgbClr val="202020"/>
                </a:solidFill>
                <a:effectLst/>
                <a:latin typeface="Helvetica" panose="020B0604020202020204" pitchFamily="34" charset="0"/>
                <a:ea typeface="Calibri" panose="020F0502020204030204" pitchFamily="34" charset="0"/>
                <a:cs typeface="Times New Roman" panose="02020603050405020304" pitchFamily="18" charset="0"/>
              </a:rPr>
              <a:t> </a:t>
            </a:r>
            <a:r>
              <a:rPr lang="en-GB" sz="1800" i="1" kern="100" dirty="0" err="1">
                <a:solidFill>
                  <a:srgbClr val="202020"/>
                </a:solidFill>
                <a:effectLst/>
                <a:latin typeface="Helvetica" panose="020B0604020202020204" pitchFamily="34" charset="0"/>
                <a:ea typeface="Calibri" panose="020F0502020204030204" pitchFamily="34" charset="0"/>
                <a:cs typeface="Times New Roman" panose="02020603050405020304" pitchFamily="18" charset="0"/>
              </a:rPr>
              <a:t>оснащений</a:t>
            </a:r>
            <a:r>
              <a:rPr lang="en-GB" sz="1800" i="1" kern="100" dirty="0">
                <a:solidFill>
                  <a:srgbClr val="202020"/>
                </a:solidFill>
                <a:effectLst/>
                <a:latin typeface="Helvetica" panose="020B0604020202020204" pitchFamily="34" charset="0"/>
                <a:ea typeface="Calibri" panose="020F0502020204030204" pitchFamily="34" charset="0"/>
                <a:cs typeface="Times New Roman" panose="02020603050405020304" pitchFamily="18" charset="0"/>
              </a:rPr>
              <a:t> PlayStation на </a:t>
            </a:r>
            <a:r>
              <a:rPr lang="en-GB" sz="1800" i="1" kern="100" dirty="0" err="1">
                <a:solidFill>
                  <a:srgbClr val="202020"/>
                </a:solidFill>
                <a:effectLst/>
                <a:latin typeface="Helvetica" panose="020B0604020202020204" pitchFamily="34" charset="0"/>
                <a:ea typeface="Calibri" panose="020F0502020204030204" pitchFamily="34" charset="0"/>
                <a:cs typeface="Times New Roman" panose="02020603050405020304" pitchFamily="18" charset="0"/>
              </a:rPr>
              <a:t>приладовій</a:t>
            </a:r>
            <a:r>
              <a:rPr lang="en-GB" sz="1800" i="1" kern="100" dirty="0">
                <a:solidFill>
                  <a:srgbClr val="202020"/>
                </a:solidFill>
                <a:effectLst/>
                <a:latin typeface="Helvetica" panose="020B0604020202020204" pitchFamily="34" charset="0"/>
                <a:ea typeface="Calibri" panose="020F0502020204030204" pitchFamily="34" charset="0"/>
                <a:cs typeface="Times New Roman" panose="02020603050405020304" pitchFamily="18" charset="0"/>
              </a:rPr>
              <a:t> </a:t>
            </a:r>
            <a:r>
              <a:rPr lang="en-GB" sz="1800" i="1" kern="100" dirty="0" err="1">
                <a:solidFill>
                  <a:srgbClr val="202020"/>
                </a:solidFill>
                <a:effectLst/>
                <a:latin typeface="Helvetica" panose="020B0604020202020204" pitchFamily="34" charset="0"/>
                <a:ea typeface="Calibri" panose="020F0502020204030204" pitchFamily="34" charset="0"/>
                <a:cs typeface="Times New Roman" panose="02020603050405020304" pitchFamily="18" charset="0"/>
              </a:rPr>
              <a:t>панелі</a:t>
            </a:r>
            <a:r>
              <a:rPr lang="en-GB" sz="1800" i="1" kern="100" dirty="0">
                <a:solidFill>
                  <a:srgbClr val="202020"/>
                </a:solidFill>
                <a:effectLst/>
                <a:latin typeface="Helvetica" panose="020B0604020202020204" pitchFamily="34" charset="0"/>
                <a:ea typeface="Calibri" panose="020F0502020204030204" pitchFamily="34" charset="0"/>
                <a:cs typeface="Times New Roman" panose="02020603050405020304" pitchFamily="18" charset="0"/>
              </a:rPr>
              <a:t> і може </a:t>
            </a:r>
            <a:r>
              <a:rPr lang="en-GB" sz="1800" i="1" kern="100" dirty="0" err="1">
                <a:solidFill>
                  <a:srgbClr val="202020"/>
                </a:solidFill>
                <a:effectLst/>
                <a:latin typeface="Helvetica" panose="020B0604020202020204" pitchFamily="34" charset="0"/>
                <a:ea typeface="Calibri" panose="020F0502020204030204" pitchFamily="34" charset="0"/>
                <a:cs typeface="Times New Roman" panose="02020603050405020304" pitchFamily="18" charset="0"/>
              </a:rPr>
              <a:t>керуватися</a:t>
            </a:r>
            <a:r>
              <a:rPr lang="en-GB" sz="1800" i="1" kern="100" dirty="0">
                <a:solidFill>
                  <a:srgbClr val="202020"/>
                </a:solidFill>
                <a:effectLst/>
                <a:latin typeface="Helvetica" panose="020B0604020202020204" pitchFamily="34" charset="0"/>
                <a:ea typeface="Calibri" panose="020F0502020204030204" pitchFamily="34" charset="0"/>
                <a:cs typeface="Times New Roman" panose="02020603050405020304" pitchFamily="18" charset="0"/>
              </a:rPr>
              <a:t> за </a:t>
            </a:r>
            <a:r>
              <a:rPr lang="en-GB" sz="1800" i="1" kern="100" dirty="0" err="1">
                <a:solidFill>
                  <a:srgbClr val="202020"/>
                </a:solidFill>
                <a:effectLst/>
                <a:latin typeface="Helvetica" panose="020B0604020202020204" pitchFamily="34" charset="0"/>
                <a:ea typeface="Calibri" panose="020F0502020204030204" pitchFamily="34" charset="0"/>
                <a:cs typeface="Times New Roman" panose="02020603050405020304" pitchFamily="18" charset="0"/>
              </a:rPr>
              <a:t>допомогою</a:t>
            </a:r>
            <a:r>
              <a:rPr lang="en-GB" sz="1800" i="1" kern="100" dirty="0">
                <a:solidFill>
                  <a:srgbClr val="202020"/>
                </a:solidFill>
                <a:effectLst/>
                <a:latin typeface="Helvetica" panose="020B0604020202020204" pitchFamily="34" charset="0"/>
                <a:ea typeface="Calibri" panose="020F0502020204030204" pitchFamily="34" charset="0"/>
                <a:cs typeface="Times New Roman" panose="02020603050405020304" pitchFamily="18" charset="0"/>
              </a:rPr>
              <a:t> </a:t>
            </a:r>
            <a:r>
              <a:rPr lang="en-GB" sz="1800" i="1" kern="100" dirty="0" err="1">
                <a:solidFill>
                  <a:srgbClr val="202020"/>
                </a:solidFill>
                <a:effectLst/>
                <a:latin typeface="Helvetica" panose="020B0604020202020204" pitchFamily="34" charset="0"/>
                <a:ea typeface="Calibri" panose="020F0502020204030204" pitchFamily="34" charset="0"/>
                <a:cs typeface="Times New Roman" panose="02020603050405020304" pitchFamily="18" charset="0"/>
              </a:rPr>
              <a:t>контролера</a:t>
            </a:r>
            <a:r>
              <a:rPr lang="en-GB" sz="1800" i="1" kern="100" dirty="0">
                <a:solidFill>
                  <a:srgbClr val="202020"/>
                </a:solidFill>
                <a:effectLst/>
                <a:latin typeface="Helvetica" panose="020B0604020202020204" pitchFamily="34" charset="0"/>
                <a:ea typeface="Calibri" panose="020F0502020204030204" pitchFamily="34" charset="0"/>
                <a:cs typeface="Times New Roman" panose="02020603050405020304" pitchFamily="18" charset="0"/>
              </a:rPr>
              <a:t> PlayStation.</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pic>
        <p:nvPicPr>
          <p:cNvPr id="10" name="Picture 9">
            <a:extLst>
              <a:ext uri="{FF2B5EF4-FFF2-40B4-BE49-F238E27FC236}">
                <a16:creationId xmlns:a16="http://schemas.microsoft.com/office/drawing/2014/main" id="{8F0C6049-474E-840E-0FDF-5CA903F2B50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40656" y="1030447"/>
            <a:ext cx="5731510" cy="882015"/>
          </a:xfrm>
          <a:prstGeom prst="rect">
            <a:avLst/>
          </a:prstGeom>
          <a:noFill/>
          <a:ln>
            <a:noFill/>
          </a:ln>
        </p:spPr>
      </p:pic>
      <p:sp>
        <p:nvSpPr>
          <p:cNvPr id="11" name="TextBox 10">
            <a:extLst>
              <a:ext uri="{FF2B5EF4-FFF2-40B4-BE49-F238E27FC236}">
                <a16:creationId xmlns:a16="http://schemas.microsoft.com/office/drawing/2014/main" id="{2ACB0B4A-30F4-FE95-2FC4-FFCA2F354B9D}"/>
              </a:ext>
            </a:extLst>
          </p:cNvPr>
          <p:cNvSpPr txBox="1"/>
          <p:nvPr/>
        </p:nvSpPr>
        <p:spPr>
          <a:xfrm>
            <a:off x="8039188" y="6098688"/>
            <a:ext cx="598834" cy="369332"/>
          </a:xfrm>
          <a:prstGeom prst="rect">
            <a:avLst/>
          </a:prstGeom>
          <a:noFill/>
        </p:spPr>
        <p:txBody>
          <a:bodyPr wrap="square">
            <a:spAutoFit/>
          </a:bodyPr>
          <a:lstStyle/>
          <a:p>
            <a:r>
              <a:rPr lang="en-GB" dirty="0"/>
              <a:t>[</a:t>
            </a:r>
            <a:r>
              <a:rPr lang="uk-UA" dirty="0"/>
              <a:t>4</a:t>
            </a:r>
            <a:r>
              <a:rPr lang="en-GB" dirty="0"/>
              <a:t>]</a:t>
            </a:r>
            <a:r>
              <a:rPr lang="uk-UA" dirty="0"/>
              <a:t> </a:t>
            </a:r>
            <a:endParaRPr lang="en-GB" dirty="0"/>
          </a:p>
        </p:txBody>
      </p:sp>
    </p:spTree>
    <p:extLst>
      <p:ext uri="{BB962C8B-B14F-4D97-AF65-F5344CB8AC3E}">
        <p14:creationId xmlns:p14="http://schemas.microsoft.com/office/powerpoint/2010/main" val="6085220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D72F7F-E093-B3DD-2BAC-A1F51748C805}"/>
              </a:ext>
            </a:extLst>
          </p:cNvPr>
          <p:cNvSpPr>
            <a:spLocks noGrp="1"/>
          </p:cNvSpPr>
          <p:nvPr>
            <p:ph type="title"/>
          </p:nvPr>
        </p:nvSpPr>
        <p:spPr/>
        <p:txBody>
          <a:bodyPr/>
          <a:lstStyle/>
          <a:p>
            <a:r>
              <a:rPr lang="en-GB" dirty="0"/>
              <a:t>Inspiration and Innovation </a:t>
            </a:r>
          </a:p>
        </p:txBody>
      </p:sp>
      <p:graphicFrame>
        <p:nvGraphicFramePr>
          <p:cNvPr id="4" name="Content Placeholder 3">
            <a:extLst>
              <a:ext uri="{FF2B5EF4-FFF2-40B4-BE49-F238E27FC236}">
                <a16:creationId xmlns:a16="http://schemas.microsoft.com/office/drawing/2014/main" id="{607E830E-BF9D-3E13-C7A3-1DD0D959DDFF}"/>
              </a:ext>
            </a:extLst>
          </p:cNvPr>
          <p:cNvGraphicFramePr>
            <a:graphicFrameLocks noGrp="1"/>
          </p:cNvGraphicFramePr>
          <p:nvPr>
            <p:ph idx="1"/>
            <p:extLst>
              <p:ext uri="{D42A27DB-BD31-4B8C-83A1-F6EECF244321}">
                <p14:modId xmlns:p14="http://schemas.microsoft.com/office/powerpoint/2010/main" val="85888005"/>
              </p:ext>
            </p:extLst>
          </p:nvPr>
        </p:nvGraphicFramePr>
        <p:xfrm>
          <a:off x="1610147" y="2007765"/>
          <a:ext cx="10018712" cy="1568741"/>
        </p:xfrm>
        <a:graphic>
          <a:graphicData uri="http://schemas.openxmlformats.org/drawingml/2006/table">
            <a:tbl>
              <a:tblPr>
                <a:tableStyleId>{5C22544A-7EE6-4342-B048-85BDC9FD1C3A}</a:tableStyleId>
              </a:tblPr>
              <a:tblGrid>
                <a:gridCol w="10018712">
                  <a:extLst>
                    <a:ext uri="{9D8B030D-6E8A-4147-A177-3AD203B41FA5}">
                      <a16:colId xmlns:a16="http://schemas.microsoft.com/office/drawing/2014/main" val="4030243980"/>
                    </a:ext>
                  </a:extLst>
                </a:gridCol>
              </a:tblGrid>
              <a:tr h="1568741">
                <a:tc>
                  <a:txBody>
                    <a:bodyPr/>
                    <a:lstStyle/>
                    <a:p>
                      <a:pPr marL="0" lvl="0" indent="0" algn="just">
                        <a:lnSpc>
                          <a:spcPts val="1800"/>
                        </a:lnSpc>
                        <a:buClr>
                          <a:srgbClr val="202020"/>
                        </a:buClr>
                        <a:buSzPts val="1150"/>
                        <a:buFont typeface="Helvetica" panose="020B0604020202020204" pitchFamily="34" charset="0"/>
                        <a:buNone/>
                      </a:pPr>
                      <a:r>
                        <a:rPr lang="uk-UA" sz="1100" kern="100" dirty="0">
                          <a:effectLst/>
                        </a:rPr>
                        <a:t>3. </a:t>
                      </a:r>
                      <a:r>
                        <a:rPr lang="en-GB" sz="1100" kern="100" dirty="0">
                          <a:effectLst/>
                        </a:rPr>
                        <a:t>Inspiration &amp; Innovation: </a:t>
                      </a:r>
                      <a:r>
                        <a:rPr lang="en-GB" sz="1100" b="1" kern="100" dirty="0">
                          <a:effectLst/>
                        </a:rPr>
                        <a:t>Beyond AI and connected cars, there were other automotive executions that excited and inspired</a:t>
                      </a:r>
                    </a:p>
                    <a:p>
                      <a:pPr marL="342900" lvl="0" indent="-342900" algn="just">
                        <a:lnSpc>
                          <a:spcPts val="1800"/>
                        </a:lnSpc>
                        <a:buFont typeface="Symbol" panose="05050102010706020507" pitchFamily="18" charset="2"/>
                        <a:buChar char=""/>
                      </a:pPr>
                      <a:r>
                        <a:rPr lang="en-GB" sz="1050" kern="100" dirty="0">
                          <a:effectLst/>
                        </a:rPr>
                        <a:t>Hyundai’s </a:t>
                      </a:r>
                      <a:r>
                        <a:rPr lang="en-GB" sz="1050" u="sng" kern="100" dirty="0">
                          <a:effectLst/>
                          <a:hlinkClick r:id="rId2"/>
                        </a:rPr>
                        <a:t>“Ease Every Way”</a:t>
                      </a:r>
                      <a:r>
                        <a:rPr lang="en-GB" sz="1050" kern="100" dirty="0">
                          <a:effectLst/>
                        </a:rPr>
                        <a:t> exhibit was one of the largest spaces at CES. They had a well-branded enclosed area that could only be understood if you were willing to wait in line. This created an exclusive feel and created massive demand, with wait times exceeding 1 hour. Once inside, they focused on innovation through hydrogen energy and AI for human-centric life.</a:t>
                      </a:r>
                      <a:endParaRPr lang="en-GB" sz="1100" kern="100" dirty="0">
                        <a:effectLst/>
                      </a:endParaRPr>
                    </a:p>
                    <a:p>
                      <a:pPr marL="342900" lvl="0" indent="-342900" algn="just">
                        <a:lnSpc>
                          <a:spcPts val="1800"/>
                        </a:lnSpc>
                        <a:buFont typeface="Symbol" panose="05050102010706020507" pitchFamily="18" charset="2"/>
                        <a:buChar char=""/>
                      </a:pPr>
                      <a:r>
                        <a:rPr lang="en-GB" sz="1050" kern="100" dirty="0">
                          <a:effectLst/>
                        </a:rPr>
                        <a:t>While much of CES is about glitz and glam, sometimes the most practical innovations are the ones that capture the most attention. This was the case with </a:t>
                      </a:r>
                      <a:r>
                        <a:rPr lang="en-GB" sz="1050" u="sng" kern="100" dirty="0">
                          <a:effectLst/>
                          <a:hlinkClick r:id="rId3"/>
                        </a:rPr>
                        <a:t>Hyundai’s </a:t>
                      </a:r>
                      <a:r>
                        <a:rPr lang="en-GB" sz="1050" u="sng" kern="100" dirty="0" err="1">
                          <a:effectLst/>
                          <a:hlinkClick r:id="rId3"/>
                        </a:rPr>
                        <a:t>Mobion</a:t>
                      </a:r>
                      <a:r>
                        <a:rPr lang="en-GB" sz="1050" u="sng" kern="100" dirty="0">
                          <a:effectLst/>
                          <a:hlinkClick r:id="rId3"/>
                        </a:rPr>
                        <a:t> EV</a:t>
                      </a:r>
                      <a:r>
                        <a:rPr lang="en-GB" sz="1050" kern="100" dirty="0">
                          <a:effectLst/>
                        </a:rPr>
                        <a:t> concept with e-Corner steering technology. The car can move laterally, drive diagonally, and perform a stationary 360-degree turn.</a:t>
                      </a:r>
                      <a:endParaRPr lang="en-GB"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28575" marR="28575" marT="0" marB="0"/>
                </a:tc>
                <a:extLst>
                  <a:ext uri="{0D108BD9-81ED-4DB2-BD59-A6C34878D82A}">
                    <a16:rowId xmlns:a16="http://schemas.microsoft.com/office/drawing/2014/main" val="3405161473"/>
                  </a:ext>
                </a:extLst>
              </a:tr>
            </a:tbl>
          </a:graphicData>
        </a:graphic>
      </p:graphicFrame>
      <p:pic>
        <p:nvPicPr>
          <p:cNvPr id="5" name="Picture 4">
            <a:extLst>
              <a:ext uri="{FF2B5EF4-FFF2-40B4-BE49-F238E27FC236}">
                <a16:creationId xmlns:a16="http://schemas.microsoft.com/office/drawing/2014/main" id="{74AF64F4-7651-71A2-E995-5DF3589A988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924432" y="3636645"/>
            <a:ext cx="5739130" cy="3221355"/>
          </a:xfrm>
          <a:prstGeom prst="rect">
            <a:avLst/>
          </a:prstGeom>
          <a:noFill/>
          <a:ln>
            <a:noFill/>
          </a:ln>
        </p:spPr>
      </p:pic>
      <p:sp>
        <p:nvSpPr>
          <p:cNvPr id="7" name="TextBox 6">
            <a:extLst>
              <a:ext uri="{FF2B5EF4-FFF2-40B4-BE49-F238E27FC236}">
                <a16:creationId xmlns:a16="http://schemas.microsoft.com/office/drawing/2014/main" id="{4955A8DC-0AAE-2871-AFAD-949BE1679EC2}"/>
              </a:ext>
            </a:extLst>
          </p:cNvPr>
          <p:cNvSpPr txBox="1"/>
          <p:nvPr/>
        </p:nvSpPr>
        <p:spPr>
          <a:xfrm>
            <a:off x="8815868" y="4529139"/>
            <a:ext cx="2489434" cy="369332"/>
          </a:xfrm>
          <a:prstGeom prst="rect">
            <a:avLst/>
          </a:prstGeom>
          <a:noFill/>
        </p:spPr>
        <p:txBody>
          <a:bodyPr wrap="square">
            <a:spAutoFit/>
          </a:bodyPr>
          <a:lstStyle/>
          <a:p>
            <a:r>
              <a:rPr lang="en-GB" sz="1800" u="sng" kern="100" dirty="0">
                <a:effectLst/>
                <a:hlinkClick r:id="rId3"/>
              </a:rPr>
              <a:t>Hyundai’s </a:t>
            </a:r>
            <a:r>
              <a:rPr lang="en-GB" sz="1800" u="sng" kern="100" dirty="0" err="1">
                <a:effectLst/>
                <a:hlinkClick r:id="rId3"/>
              </a:rPr>
              <a:t>Mobion</a:t>
            </a:r>
            <a:r>
              <a:rPr lang="en-GB" sz="1800" u="sng" kern="100" dirty="0">
                <a:effectLst/>
                <a:hlinkClick r:id="rId3"/>
              </a:rPr>
              <a:t> EV</a:t>
            </a:r>
            <a:r>
              <a:rPr lang="en-GB" sz="1800" kern="100" dirty="0">
                <a:effectLst/>
              </a:rPr>
              <a:t> </a:t>
            </a:r>
            <a:endParaRPr lang="en-GB" dirty="0"/>
          </a:p>
        </p:txBody>
      </p:sp>
      <p:pic>
        <p:nvPicPr>
          <p:cNvPr id="8" name="Picture 7">
            <a:extLst>
              <a:ext uri="{FF2B5EF4-FFF2-40B4-BE49-F238E27FC236}">
                <a16:creationId xmlns:a16="http://schemas.microsoft.com/office/drawing/2014/main" id="{123557FD-6566-C408-1119-E79F07BA903D}"/>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49926" y="244792"/>
            <a:ext cx="5731510" cy="882015"/>
          </a:xfrm>
          <a:prstGeom prst="rect">
            <a:avLst/>
          </a:prstGeom>
          <a:noFill/>
          <a:ln>
            <a:noFill/>
          </a:ln>
        </p:spPr>
      </p:pic>
      <p:sp>
        <p:nvSpPr>
          <p:cNvPr id="9" name="TextBox 8">
            <a:extLst>
              <a:ext uri="{FF2B5EF4-FFF2-40B4-BE49-F238E27FC236}">
                <a16:creationId xmlns:a16="http://schemas.microsoft.com/office/drawing/2014/main" id="{F2B41008-D611-CE2A-3D95-2E4173E6F4E7}"/>
              </a:ext>
            </a:extLst>
          </p:cNvPr>
          <p:cNvSpPr txBox="1"/>
          <p:nvPr/>
        </p:nvSpPr>
        <p:spPr>
          <a:xfrm>
            <a:off x="9544431" y="6051603"/>
            <a:ext cx="598834" cy="369332"/>
          </a:xfrm>
          <a:prstGeom prst="rect">
            <a:avLst/>
          </a:prstGeom>
          <a:noFill/>
        </p:spPr>
        <p:txBody>
          <a:bodyPr wrap="square">
            <a:spAutoFit/>
          </a:bodyPr>
          <a:lstStyle/>
          <a:p>
            <a:r>
              <a:rPr lang="en-GB" dirty="0"/>
              <a:t>[</a:t>
            </a:r>
            <a:r>
              <a:rPr lang="uk-UA" dirty="0"/>
              <a:t>4</a:t>
            </a:r>
            <a:r>
              <a:rPr lang="en-GB" dirty="0"/>
              <a:t>]</a:t>
            </a:r>
            <a:r>
              <a:rPr lang="uk-UA" dirty="0"/>
              <a:t> </a:t>
            </a:r>
            <a:endParaRPr lang="en-GB" dirty="0"/>
          </a:p>
        </p:txBody>
      </p:sp>
    </p:spTree>
    <p:extLst>
      <p:ext uri="{BB962C8B-B14F-4D97-AF65-F5344CB8AC3E}">
        <p14:creationId xmlns:p14="http://schemas.microsoft.com/office/powerpoint/2010/main" val="3931970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05E04A-7CA5-EB9D-271F-0F5A779F6C4A}"/>
              </a:ext>
            </a:extLst>
          </p:cNvPr>
          <p:cNvSpPr>
            <a:spLocks noGrp="1"/>
          </p:cNvSpPr>
          <p:nvPr>
            <p:ph type="title"/>
          </p:nvPr>
        </p:nvSpPr>
        <p:spPr/>
        <p:txBody>
          <a:bodyPr/>
          <a:lstStyle/>
          <a:p>
            <a:r>
              <a:rPr lang="uk-UA" dirty="0"/>
              <a:t>Літаючий автомобіль від компанії </a:t>
            </a:r>
            <a:r>
              <a:rPr lang="en-GB" sz="4000" i="1" kern="100" dirty="0">
                <a:solidFill>
                  <a:srgbClr val="202020"/>
                </a:solidFill>
                <a:effectLst/>
                <a:latin typeface="Helvetica" panose="020B0604020202020204" pitchFamily="34" charset="0"/>
                <a:ea typeface="Calibri" panose="020F0502020204030204" pitchFamily="34" charset="0"/>
                <a:cs typeface="Times New Roman" panose="02020603050405020304" pitchFamily="18" charset="0"/>
              </a:rPr>
              <a:t>Peng </a:t>
            </a:r>
            <a:r>
              <a:rPr lang="uk-UA" sz="4000" i="1" kern="100" dirty="0">
                <a:solidFill>
                  <a:srgbClr val="202020"/>
                </a:solidFill>
                <a:effectLst/>
                <a:latin typeface="Helvetica" panose="020B0604020202020204" pitchFamily="34" charset="0"/>
                <a:ea typeface="Calibri" panose="020F0502020204030204" pitchFamily="34" charset="0"/>
                <a:cs typeface="Times New Roman" panose="02020603050405020304" pitchFamily="18" charset="0"/>
              </a:rPr>
              <a:t>-</a:t>
            </a:r>
            <a:r>
              <a:rPr lang="en-GB" sz="4000" i="1" kern="100" dirty="0">
                <a:solidFill>
                  <a:srgbClr val="202020"/>
                </a:solidFill>
                <a:effectLst/>
                <a:latin typeface="Helvetica" panose="020B0604020202020204" pitchFamily="34" charset="0"/>
                <a:ea typeface="Calibri" panose="020F0502020204030204" pitchFamily="34" charset="0"/>
                <a:cs typeface="Times New Roman" panose="02020603050405020304" pitchFamily="18" charset="0"/>
              </a:rPr>
              <a:t>I</a:t>
            </a:r>
            <a:endParaRPr lang="en-GB" dirty="0"/>
          </a:p>
        </p:txBody>
      </p:sp>
      <p:pic>
        <p:nvPicPr>
          <p:cNvPr id="4" name="Content Placeholder 3">
            <a:extLst>
              <a:ext uri="{FF2B5EF4-FFF2-40B4-BE49-F238E27FC236}">
                <a16:creationId xmlns:a16="http://schemas.microsoft.com/office/drawing/2014/main" id="{CC771E83-16F3-BB47-31F3-6972B20D4C4D}"/>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963176" y="3249335"/>
            <a:ext cx="5554133" cy="3124200"/>
          </a:xfrm>
          <a:prstGeom prst="rect">
            <a:avLst/>
          </a:prstGeom>
          <a:noFill/>
          <a:ln>
            <a:noFill/>
          </a:ln>
        </p:spPr>
      </p:pic>
      <p:pic>
        <p:nvPicPr>
          <p:cNvPr id="6" name="Picture 5">
            <a:extLst>
              <a:ext uri="{FF2B5EF4-FFF2-40B4-BE49-F238E27FC236}">
                <a16:creationId xmlns:a16="http://schemas.microsoft.com/office/drawing/2014/main" id="{5F14122A-8AF0-3F3D-0983-593D055A734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41698" y="2157948"/>
            <a:ext cx="5731510" cy="882015"/>
          </a:xfrm>
          <a:prstGeom prst="rect">
            <a:avLst/>
          </a:prstGeom>
          <a:noFill/>
          <a:ln>
            <a:noFill/>
          </a:ln>
        </p:spPr>
      </p:pic>
      <p:sp>
        <p:nvSpPr>
          <p:cNvPr id="7" name="TextBox 6">
            <a:extLst>
              <a:ext uri="{FF2B5EF4-FFF2-40B4-BE49-F238E27FC236}">
                <a16:creationId xmlns:a16="http://schemas.microsoft.com/office/drawing/2014/main" id="{8332017E-6271-EFB9-D0B0-01629BDD48D1}"/>
              </a:ext>
            </a:extLst>
          </p:cNvPr>
          <p:cNvSpPr txBox="1"/>
          <p:nvPr/>
        </p:nvSpPr>
        <p:spPr>
          <a:xfrm>
            <a:off x="3608619" y="6188869"/>
            <a:ext cx="598834" cy="369332"/>
          </a:xfrm>
          <a:prstGeom prst="rect">
            <a:avLst/>
          </a:prstGeom>
          <a:noFill/>
        </p:spPr>
        <p:txBody>
          <a:bodyPr wrap="square">
            <a:spAutoFit/>
          </a:bodyPr>
          <a:lstStyle/>
          <a:p>
            <a:r>
              <a:rPr lang="en-GB" dirty="0"/>
              <a:t>[</a:t>
            </a:r>
            <a:r>
              <a:rPr lang="uk-UA" dirty="0"/>
              <a:t>4</a:t>
            </a:r>
            <a:r>
              <a:rPr lang="en-GB" dirty="0"/>
              <a:t>]</a:t>
            </a:r>
            <a:r>
              <a:rPr lang="uk-UA" dirty="0"/>
              <a:t> </a:t>
            </a:r>
            <a:endParaRPr lang="en-GB" dirty="0"/>
          </a:p>
        </p:txBody>
      </p:sp>
    </p:spTree>
    <p:extLst>
      <p:ext uri="{BB962C8B-B14F-4D97-AF65-F5344CB8AC3E}">
        <p14:creationId xmlns:p14="http://schemas.microsoft.com/office/powerpoint/2010/main" val="16415134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CF49D-9681-8D28-1231-5B038D35EB57}"/>
              </a:ext>
            </a:extLst>
          </p:cNvPr>
          <p:cNvSpPr>
            <a:spLocks noGrp="1"/>
          </p:cNvSpPr>
          <p:nvPr>
            <p:ph type="title"/>
          </p:nvPr>
        </p:nvSpPr>
        <p:spPr>
          <a:xfrm>
            <a:off x="1476146" y="869658"/>
            <a:ext cx="10018713" cy="1752599"/>
          </a:xfrm>
        </p:spPr>
        <p:txBody>
          <a:bodyPr/>
          <a:lstStyle/>
          <a:p>
            <a:r>
              <a:rPr lang="uk-UA" dirty="0"/>
              <a:t>Літаючий автомобіль від компанії </a:t>
            </a:r>
            <a:r>
              <a:rPr lang="en-GB" sz="4000" i="1" kern="100" dirty="0">
                <a:solidFill>
                  <a:srgbClr val="202020"/>
                </a:solidFill>
                <a:effectLst/>
                <a:latin typeface="Helvetica" panose="020B0604020202020204" pitchFamily="34" charset="0"/>
                <a:ea typeface="Calibri" panose="020F0502020204030204" pitchFamily="34" charset="0"/>
                <a:cs typeface="Times New Roman" panose="02020603050405020304" pitchFamily="18" charset="0"/>
              </a:rPr>
              <a:t>Peng </a:t>
            </a:r>
            <a:r>
              <a:rPr lang="uk-UA" sz="4000" i="1" kern="100" dirty="0">
                <a:solidFill>
                  <a:srgbClr val="202020"/>
                </a:solidFill>
                <a:effectLst/>
                <a:latin typeface="Helvetica" panose="020B0604020202020204" pitchFamily="34" charset="0"/>
                <a:ea typeface="Calibri" panose="020F0502020204030204" pitchFamily="34" charset="0"/>
                <a:cs typeface="Times New Roman" panose="02020603050405020304" pitchFamily="18" charset="0"/>
              </a:rPr>
              <a:t>-</a:t>
            </a:r>
            <a:r>
              <a:rPr lang="en-GB" sz="4000" i="1" kern="100" dirty="0">
                <a:solidFill>
                  <a:srgbClr val="202020"/>
                </a:solidFill>
                <a:effectLst/>
                <a:latin typeface="Helvetica" panose="020B0604020202020204" pitchFamily="34" charset="0"/>
                <a:ea typeface="Calibri" panose="020F0502020204030204" pitchFamily="34" charset="0"/>
                <a:cs typeface="Times New Roman" panose="02020603050405020304" pitchFamily="18" charset="0"/>
              </a:rPr>
              <a:t>II</a:t>
            </a:r>
            <a:endParaRPr lang="en-GB" dirty="0"/>
          </a:p>
        </p:txBody>
      </p:sp>
      <p:sp>
        <p:nvSpPr>
          <p:cNvPr id="3" name="Content Placeholder 2">
            <a:extLst>
              <a:ext uri="{FF2B5EF4-FFF2-40B4-BE49-F238E27FC236}">
                <a16:creationId xmlns:a16="http://schemas.microsoft.com/office/drawing/2014/main" id="{61C68C6B-F8B7-CF33-C01A-2483B32E6003}"/>
              </a:ext>
            </a:extLst>
          </p:cNvPr>
          <p:cNvSpPr>
            <a:spLocks noGrp="1"/>
          </p:cNvSpPr>
          <p:nvPr>
            <p:ph sz="half" idx="1"/>
          </p:nvPr>
        </p:nvSpPr>
        <p:spPr>
          <a:xfrm>
            <a:off x="6324761" y="2438399"/>
            <a:ext cx="4895055" cy="3124201"/>
          </a:xfrm>
        </p:spPr>
        <p:txBody>
          <a:bodyPr>
            <a:normAutofit fontScale="92500" lnSpcReduction="20000"/>
          </a:bodyPr>
          <a:lstStyle/>
          <a:p>
            <a:pPr marL="0" indent="0">
              <a:buNone/>
            </a:pPr>
            <a:r>
              <a:rPr lang="en-GB" sz="1800" i="1" kern="100" dirty="0">
                <a:solidFill>
                  <a:srgbClr val="202020"/>
                </a:solidFill>
                <a:effectLst/>
                <a:latin typeface="Helvetica" panose="020B0604020202020204" pitchFamily="34" charset="0"/>
                <a:ea typeface="Calibri" panose="020F0502020204030204" pitchFamily="34" charset="0"/>
                <a:cs typeface="Times New Roman" panose="02020603050405020304" pitchFamily="18" charset="0"/>
              </a:rPr>
              <a:t>Peng, a Chinese electric vehicle manufacturer, delivered what could be called the most futuristic exhibit in the transportation space, the elusive flying car.  The </a:t>
            </a:r>
            <a:r>
              <a:rPr lang="en-GB" sz="1800" i="1" u="sng" kern="100" dirty="0" err="1">
                <a:solidFill>
                  <a:srgbClr val="007C89"/>
                </a:solidFill>
                <a:effectLst/>
                <a:latin typeface="Helvetica" panose="020B0604020202020204" pitchFamily="34" charset="0"/>
                <a:ea typeface="Calibri" panose="020F0502020204030204" pitchFamily="34" charset="0"/>
                <a:cs typeface="Times New Roman" panose="02020603050405020304" pitchFamily="18" charset="0"/>
                <a:hlinkClick r:id="rId2"/>
              </a:rPr>
              <a:t>eVTOL</a:t>
            </a:r>
            <a:r>
              <a:rPr lang="en-GB" sz="1800" i="1" u="sng" kern="100" dirty="0">
                <a:solidFill>
                  <a:srgbClr val="007C89"/>
                </a:solidFill>
                <a:effectLst/>
                <a:latin typeface="Helvetica" panose="020B0604020202020204" pitchFamily="34" charset="0"/>
                <a:ea typeface="Calibri" panose="020F0502020204030204" pitchFamily="34" charset="0"/>
                <a:cs typeface="Times New Roman" panose="02020603050405020304" pitchFamily="18" charset="0"/>
                <a:hlinkClick r:id="rId2"/>
              </a:rPr>
              <a:t> flying supercar</a:t>
            </a:r>
            <a:r>
              <a:rPr lang="en-GB" sz="1800" i="1" kern="100" dirty="0">
                <a:solidFill>
                  <a:srgbClr val="202020"/>
                </a:solidFill>
                <a:effectLst/>
                <a:latin typeface="Helvetica" panose="020B0604020202020204" pitchFamily="34" charset="0"/>
                <a:ea typeface="Calibri" panose="020F0502020204030204" pitchFamily="34" charset="0"/>
                <a:cs typeface="Times New Roman" panose="02020603050405020304" pitchFamily="18" charset="0"/>
              </a:rPr>
              <a:t> has rooftop rotors that would allow it to transition from land to air while maintaining the driving experience of a sports car. While the </a:t>
            </a:r>
            <a:r>
              <a:rPr lang="en-GB" sz="1800" i="1" kern="100" dirty="0" err="1">
                <a:solidFill>
                  <a:srgbClr val="202020"/>
                </a:solidFill>
                <a:effectLst/>
                <a:latin typeface="Helvetica" panose="020B0604020202020204" pitchFamily="34" charset="0"/>
                <a:ea typeface="Calibri" panose="020F0502020204030204" pitchFamily="34" charset="0"/>
                <a:cs typeface="Times New Roman" panose="02020603050405020304" pitchFamily="18" charset="0"/>
              </a:rPr>
              <a:t>eVOTL</a:t>
            </a:r>
            <a:r>
              <a:rPr lang="en-GB" sz="1800" i="1" kern="100" dirty="0">
                <a:solidFill>
                  <a:srgbClr val="202020"/>
                </a:solidFill>
                <a:effectLst/>
                <a:latin typeface="Helvetica" panose="020B0604020202020204" pitchFamily="34" charset="0"/>
                <a:ea typeface="Calibri" panose="020F0502020204030204" pitchFamily="34" charset="0"/>
                <a:cs typeface="Times New Roman" panose="02020603050405020304" pitchFamily="18" charset="0"/>
              </a:rPr>
              <a:t> doesn’t yet have a release date, </a:t>
            </a:r>
            <a:r>
              <a:rPr lang="en-GB" sz="1800" i="1" kern="100" dirty="0" err="1">
                <a:solidFill>
                  <a:srgbClr val="202020"/>
                </a:solidFill>
                <a:effectLst/>
                <a:latin typeface="Helvetica" panose="020B0604020202020204" pitchFamily="34" charset="0"/>
                <a:ea typeface="Calibri" panose="020F0502020204030204" pitchFamily="34" charset="0"/>
                <a:cs typeface="Times New Roman" panose="02020603050405020304" pitchFamily="18" charset="0"/>
              </a:rPr>
              <a:t>XPeng</a:t>
            </a:r>
            <a:r>
              <a:rPr lang="en-GB" sz="1800" i="1" kern="100" dirty="0">
                <a:solidFill>
                  <a:srgbClr val="202020"/>
                </a:solidFill>
                <a:effectLst/>
                <a:latin typeface="Helvetica" panose="020B0604020202020204" pitchFamily="34" charset="0"/>
                <a:ea typeface="Calibri" panose="020F0502020204030204" pitchFamily="34" charset="0"/>
                <a:cs typeface="Times New Roman" panose="02020603050405020304" pitchFamily="18" charset="0"/>
              </a:rPr>
              <a:t> claims that its modular Land Aircraft Carrier will be </a:t>
            </a:r>
            <a:r>
              <a:rPr lang="en-GB" sz="1800" i="1" u="sng" kern="100" dirty="0">
                <a:solidFill>
                  <a:srgbClr val="007C89"/>
                </a:solidFill>
                <a:effectLst/>
                <a:latin typeface="Helvetica" panose="020B0604020202020204" pitchFamily="34" charset="0"/>
                <a:ea typeface="Calibri" panose="020F0502020204030204" pitchFamily="34" charset="0"/>
                <a:cs typeface="Times New Roman" panose="02020603050405020304" pitchFamily="18" charset="0"/>
                <a:hlinkClick r:id="rId3"/>
              </a:rPr>
              <a:t>available for pre-order in 2024</a:t>
            </a:r>
            <a:r>
              <a:rPr lang="en-GB" sz="1800" i="1" kern="100" dirty="0">
                <a:solidFill>
                  <a:srgbClr val="202020"/>
                </a:solidFill>
                <a:effectLst/>
                <a:latin typeface="Helvetica" panose="020B0604020202020204" pitchFamily="34" charset="0"/>
                <a:ea typeface="Calibri" panose="020F0502020204030204" pitchFamily="34" charset="0"/>
                <a:cs typeface="Times New Roman" panose="02020603050405020304" pitchFamily="18" charset="0"/>
              </a:rPr>
              <a:t>.</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GB" dirty="0"/>
          </a:p>
        </p:txBody>
      </p:sp>
      <p:sp>
        <p:nvSpPr>
          <p:cNvPr id="4" name="Content Placeholder 3">
            <a:extLst>
              <a:ext uri="{FF2B5EF4-FFF2-40B4-BE49-F238E27FC236}">
                <a16:creationId xmlns:a16="http://schemas.microsoft.com/office/drawing/2014/main" id="{0898EA15-095E-525D-B238-7FCEA54CCFA6}"/>
              </a:ext>
            </a:extLst>
          </p:cNvPr>
          <p:cNvSpPr>
            <a:spLocks noGrp="1"/>
          </p:cNvSpPr>
          <p:nvPr>
            <p:ph sz="half" idx="2"/>
          </p:nvPr>
        </p:nvSpPr>
        <p:spPr>
          <a:xfrm>
            <a:off x="1200944" y="2622257"/>
            <a:ext cx="4895056" cy="3124200"/>
          </a:xfrm>
        </p:spPr>
        <p:txBody>
          <a:bodyPr>
            <a:normAutofit fontScale="92500" lnSpcReduction="20000"/>
          </a:bodyPr>
          <a:lstStyle/>
          <a:p>
            <a:r>
              <a:rPr lang="en-GB" sz="1800" i="1" kern="100" dirty="0" err="1">
                <a:solidFill>
                  <a:srgbClr val="202020"/>
                </a:solidFill>
                <a:effectLst/>
                <a:latin typeface="Helvetica" panose="020B0604020202020204" pitchFamily="34" charset="0"/>
                <a:ea typeface="Calibri" panose="020F0502020204030204" pitchFamily="34" charset="0"/>
                <a:cs typeface="Times New Roman" panose="02020603050405020304" pitchFamily="18" charset="0"/>
              </a:rPr>
              <a:t>Китайський</a:t>
            </a:r>
            <a:r>
              <a:rPr lang="en-GB" sz="1800" i="1" kern="100" dirty="0">
                <a:solidFill>
                  <a:srgbClr val="202020"/>
                </a:solidFill>
                <a:effectLst/>
                <a:latin typeface="Helvetica" panose="020B0604020202020204" pitchFamily="34" charset="0"/>
                <a:ea typeface="Calibri" panose="020F0502020204030204" pitchFamily="34" charset="0"/>
                <a:cs typeface="Times New Roman" panose="02020603050405020304" pitchFamily="18" charset="0"/>
              </a:rPr>
              <a:t> </a:t>
            </a:r>
            <a:r>
              <a:rPr lang="en-GB" sz="1800" i="1" kern="100" dirty="0" err="1">
                <a:solidFill>
                  <a:srgbClr val="202020"/>
                </a:solidFill>
                <a:effectLst/>
                <a:latin typeface="Helvetica" panose="020B0604020202020204" pitchFamily="34" charset="0"/>
                <a:ea typeface="Calibri" panose="020F0502020204030204" pitchFamily="34" charset="0"/>
                <a:cs typeface="Times New Roman" panose="02020603050405020304" pitchFamily="18" charset="0"/>
              </a:rPr>
              <a:t>виробник</a:t>
            </a:r>
            <a:r>
              <a:rPr lang="en-GB" sz="1800" i="1" kern="100" dirty="0">
                <a:solidFill>
                  <a:srgbClr val="202020"/>
                </a:solidFill>
                <a:effectLst/>
                <a:latin typeface="Helvetica" panose="020B0604020202020204" pitchFamily="34" charset="0"/>
                <a:ea typeface="Calibri" panose="020F0502020204030204" pitchFamily="34" charset="0"/>
                <a:cs typeface="Times New Roman" panose="02020603050405020304" pitchFamily="18" charset="0"/>
              </a:rPr>
              <a:t> електромобілів Peng </a:t>
            </a:r>
            <a:r>
              <a:rPr lang="en-GB" sz="1800" i="1" kern="100" dirty="0" err="1">
                <a:solidFill>
                  <a:srgbClr val="202020"/>
                </a:solidFill>
                <a:effectLst/>
                <a:latin typeface="Helvetica" panose="020B0604020202020204" pitchFamily="34" charset="0"/>
                <a:ea typeface="Calibri" panose="020F0502020204030204" pitchFamily="34" charset="0"/>
                <a:cs typeface="Times New Roman" panose="02020603050405020304" pitchFamily="18" charset="0"/>
              </a:rPr>
              <a:t>представив</a:t>
            </a:r>
            <a:r>
              <a:rPr lang="en-GB" sz="1800" i="1" kern="100" dirty="0">
                <a:solidFill>
                  <a:srgbClr val="202020"/>
                </a:solidFill>
                <a:effectLst/>
                <a:latin typeface="Helvetica" panose="020B0604020202020204" pitchFamily="34" charset="0"/>
                <a:ea typeface="Calibri" panose="020F0502020204030204" pitchFamily="34" charset="0"/>
                <a:cs typeface="Times New Roman" panose="02020603050405020304" pitchFamily="18" charset="0"/>
              </a:rPr>
              <a:t> </a:t>
            </a:r>
            <a:r>
              <a:rPr lang="en-GB" sz="1800" i="1" kern="100" dirty="0" err="1">
                <a:solidFill>
                  <a:srgbClr val="202020"/>
                </a:solidFill>
                <a:effectLst/>
                <a:latin typeface="Helvetica" panose="020B0604020202020204" pitchFamily="34" charset="0"/>
                <a:ea typeface="Calibri" panose="020F0502020204030204" pitchFamily="34" charset="0"/>
                <a:cs typeface="Times New Roman" panose="02020603050405020304" pitchFamily="18" charset="0"/>
              </a:rPr>
              <a:t>те</a:t>
            </a:r>
            <a:r>
              <a:rPr lang="en-GB" sz="1800" i="1" kern="100" dirty="0">
                <a:solidFill>
                  <a:srgbClr val="202020"/>
                </a:solidFill>
                <a:effectLst/>
                <a:latin typeface="Helvetica" panose="020B0604020202020204" pitchFamily="34" charset="0"/>
                <a:ea typeface="Calibri" panose="020F0502020204030204" pitchFamily="34" charset="0"/>
                <a:cs typeface="Times New Roman" panose="02020603050405020304" pitchFamily="18" charset="0"/>
              </a:rPr>
              <a:t>, </a:t>
            </a:r>
            <a:r>
              <a:rPr lang="en-GB" sz="1800" i="1" kern="100" dirty="0" err="1">
                <a:solidFill>
                  <a:srgbClr val="202020"/>
                </a:solidFill>
                <a:effectLst/>
                <a:latin typeface="Helvetica" panose="020B0604020202020204" pitchFamily="34" charset="0"/>
                <a:ea typeface="Calibri" panose="020F0502020204030204" pitchFamily="34" charset="0"/>
                <a:cs typeface="Times New Roman" panose="02020603050405020304" pitchFamily="18" charset="0"/>
              </a:rPr>
              <a:t>що</a:t>
            </a:r>
            <a:r>
              <a:rPr lang="en-GB" sz="1800" i="1" kern="100" dirty="0">
                <a:solidFill>
                  <a:srgbClr val="202020"/>
                </a:solidFill>
                <a:effectLst/>
                <a:latin typeface="Helvetica" panose="020B0604020202020204" pitchFamily="34" charset="0"/>
                <a:ea typeface="Calibri" panose="020F0502020204030204" pitchFamily="34" charset="0"/>
                <a:cs typeface="Times New Roman" panose="02020603050405020304" pitchFamily="18" charset="0"/>
              </a:rPr>
              <a:t> </a:t>
            </a:r>
            <a:r>
              <a:rPr lang="en-GB" sz="1800" i="1" kern="100" dirty="0" err="1">
                <a:solidFill>
                  <a:srgbClr val="202020"/>
                </a:solidFill>
                <a:effectLst/>
                <a:latin typeface="Helvetica" panose="020B0604020202020204" pitchFamily="34" charset="0"/>
                <a:ea typeface="Calibri" panose="020F0502020204030204" pitchFamily="34" charset="0"/>
                <a:cs typeface="Times New Roman" panose="02020603050405020304" pitchFamily="18" charset="0"/>
              </a:rPr>
              <a:t>можна</a:t>
            </a:r>
            <a:r>
              <a:rPr lang="en-GB" sz="1800" i="1" kern="100" dirty="0">
                <a:solidFill>
                  <a:srgbClr val="202020"/>
                </a:solidFill>
                <a:effectLst/>
                <a:latin typeface="Helvetica" panose="020B0604020202020204" pitchFamily="34" charset="0"/>
                <a:ea typeface="Calibri" panose="020F0502020204030204" pitchFamily="34" charset="0"/>
                <a:cs typeface="Times New Roman" panose="02020603050405020304" pitchFamily="18" charset="0"/>
              </a:rPr>
              <a:t> </a:t>
            </a:r>
            <a:r>
              <a:rPr lang="en-GB" sz="1800" i="1" kern="100" dirty="0" err="1">
                <a:solidFill>
                  <a:srgbClr val="202020"/>
                </a:solidFill>
                <a:effectLst/>
                <a:latin typeface="Helvetica" panose="020B0604020202020204" pitchFamily="34" charset="0"/>
                <a:ea typeface="Calibri" panose="020F0502020204030204" pitchFamily="34" charset="0"/>
                <a:cs typeface="Times New Roman" panose="02020603050405020304" pitchFamily="18" charset="0"/>
              </a:rPr>
              <a:t>назвати</a:t>
            </a:r>
            <a:r>
              <a:rPr lang="en-GB" sz="1800" i="1" kern="100" dirty="0">
                <a:solidFill>
                  <a:srgbClr val="202020"/>
                </a:solidFill>
                <a:effectLst/>
                <a:latin typeface="Helvetica" panose="020B0604020202020204" pitchFamily="34" charset="0"/>
                <a:ea typeface="Calibri" panose="020F0502020204030204" pitchFamily="34" charset="0"/>
                <a:cs typeface="Times New Roman" panose="02020603050405020304" pitchFamily="18" charset="0"/>
              </a:rPr>
              <a:t> </a:t>
            </a:r>
            <a:r>
              <a:rPr lang="en-GB" sz="1800" i="1" kern="100" dirty="0" err="1">
                <a:solidFill>
                  <a:srgbClr val="202020"/>
                </a:solidFill>
                <a:effectLst/>
                <a:latin typeface="Helvetica" panose="020B0604020202020204" pitchFamily="34" charset="0"/>
                <a:ea typeface="Calibri" panose="020F0502020204030204" pitchFamily="34" charset="0"/>
                <a:cs typeface="Times New Roman" panose="02020603050405020304" pitchFamily="18" charset="0"/>
              </a:rPr>
              <a:t>найбільш</a:t>
            </a:r>
            <a:r>
              <a:rPr lang="en-GB" sz="1800" i="1" kern="100" dirty="0">
                <a:solidFill>
                  <a:srgbClr val="202020"/>
                </a:solidFill>
                <a:effectLst/>
                <a:latin typeface="Helvetica" panose="020B0604020202020204" pitchFamily="34" charset="0"/>
                <a:ea typeface="Calibri" panose="020F0502020204030204" pitchFamily="34" charset="0"/>
                <a:cs typeface="Times New Roman" panose="02020603050405020304" pitchFamily="18" charset="0"/>
              </a:rPr>
              <a:t> </a:t>
            </a:r>
            <a:r>
              <a:rPr lang="en-GB" sz="1800" i="1" kern="100" dirty="0" err="1">
                <a:solidFill>
                  <a:srgbClr val="202020"/>
                </a:solidFill>
                <a:effectLst/>
                <a:latin typeface="Helvetica" panose="020B0604020202020204" pitchFamily="34" charset="0"/>
                <a:ea typeface="Calibri" panose="020F0502020204030204" pitchFamily="34" charset="0"/>
                <a:cs typeface="Times New Roman" panose="02020603050405020304" pitchFamily="18" charset="0"/>
              </a:rPr>
              <a:t>футуристичним</a:t>
            </a:r>
            <a:r>
              <a:rPr lang="en-GB" sz="1800" i="1" kern="100" dirty="0">
                <a:solidFill>
                  <a:srgbClr val="202020"/>
                </a:solidFill>
                <a:effectLst/>
                <a:latin typeface="Helvetica" panose="020B0604020202020204" pitchFamily="34" charset="0"/>
                <a:ea typeface="Calibri" panose="020F0502020204030204" pitchFamily="34" charset="0"/>
                <a:cs typeface="Times New Roman" panose="02020603050405020304" pitchFamily="18" charset="0"/>
              </a:rPr>
              <a:t> </a:t>
            </a:r>
            <a:r>
              <a:rPr lang="en-GB" sz="1800" i="1" kern="100" dirty="0" err="1">
                <a:solidFill>
                  <a:srgbClr val="202020"/>
                </a:solidFill>
                <a:effectLst/>
                <a:latin typeface="Helvetica" panose="020B0604020202020204" pitchFamily="34" charset="0"/>
                <a:ea typeface="Calibri" panose="020F0502020204030204" pitchFamily="34" charset="0"/>
                <a:cs typeface="Times New Roman" panose="02020603050405020304" pitchFamily="18" charset="0"/>
              </a:rPr>
              <a:t>експонатом</a:t>
            </a:r>
            <a:r>
              <a:rPr lang="en-GB" sz="1800" i="1" kern="100" dirty="0">
                <a:solidFill>
                  <a:srgbClr val="202020"/>
                </a:solidFill>
                <a:effectLst/>
                <a:latin typeface="Helvetica" panose="020B0604020202020204" pitchFamily="34" charset="0"/>
                <a:ea typeface="Calibri" panose="020F0502020204030204" pitchFamily="34" charset="0"/>
                <a:cs typeface="Times New Roman" panose="02020603050405020304" pitchFamily="18" charset="0"/>
              </a:rPr>
              <a:t> у </a:t>
            </a:r>
            <a:r>
              <a:rPr lang="en-GB" sz="1800" i="1" kern="100" dirty="0" err="1">
                <a:solidFill>
                  <a:srgbClr val="202020"/>
                </a:solidFill>
                <a:effectLst/>
                <a:latin typeface="Helvetica" panose="020B0604020202020204" pitchFamily="34" charset="0"/>
                <a:ea typeface="Calibri" panose="020F0502020204030204" pitchFamily="34" charset="0"/>
                <a:cs typeface="Times New Roman" panose="02020603050405020304" pitchFamily="18" charset="0"/>
              </a:rPr>
              <a:t>транспортному</a:t>
            </a:r>
            <a:r>
              <a:rPr lang="en-GB" sz="1800" i="1" kern="100" dirty="0">
                <a:solidFill>
                  <a:srgbClr val="202020"/>
                </a:solidFill>
                <a:effectLst/>
                <a:latin typeface="Helvetica" panose="020B0604020202020204" pitchFamily="34" charset="0"/>
                <a:ea typeface="Calibri" panose="020F0502020204030204" pitchFamily="34" charset="0"/>
                <a:cs typeface="Times New Roman" panose="02020603050405020304" pitchFamily="18" charset="0"/>
              </a:rPr>
              <a:t> </a:t>
            </a:r>
            <a:r>
              <a:rPr lang="en-GB" sz="1800" i="1" kern="100" dirty="0" err="1">
                <a:solidFill>
                  <a:srgbClr val="202020"/>
                </a:solidFill>
                <a:effectLst/>
                <a:latin typeface="Helvetica" panose="020B0604020202020204" pitchFamily="34" charset="0"/>
                <a:ea typeface="Calibri" panose="020F0502020204030204" pitchFamily="34" charset="0"/>
                <a:cs typeface="Times New Roman" panose="02020603050405020304" pitchFamily="18" charset="0"/>
              </a:rPr>
              <a:t>просторі</a:t>
            </a:r>
            <a:r>
              <a:rPr lang="en-GB" sz="1800" i="1" kern="100" dirty="0">
                <a:solidFill>
                  <a:srgbClr val="202020"/>
                </a:solidFill>
                <a:effectLst/>
                <a:latin typeface="Helvetica" panose="020B0604020202020204" pitchFamily="34" charset="0"/>
                <a:ea typeface="Calibri" panose="020F0502020204030204" pitchFamily="34" charset="0"/>
                <a:cs typeface="Times New Roman" panose="02020603050405020304" pitchFamily="18" charset="0"/>
              </a:rPr>
              <a:t> – </a:t>
            </a:r>
            <a:r>
              <a:rPr lang="en-GB" sz="1800" i="1" kern="100" dirty="0" err="1">
                <a:solidFill>
                  <a:srgbClr val="202020"/>
                </a:solidFill>
                <a:effectLst/>
                <a:latin typeface="Helvetica" panose="020B0604020202020204" pitchFamily="34" charset="0"/>
                <a:ea typeface="Calibri" panose="020F0502020204030204" pitchFamily="34" charset="0"/>
                <a:cs typeface="Times New Roman" panose="02020603050405020304" pitchFamily="18" charset="0"/>
              </a:rPr>
              <a:t>невловимим</a:t>
            </a:r>
            <a:r>
              <a:rPr lang="en-GB" sz="1800" i="1" kern="100" dirty="0">
                <a:solidFill>
                  <a:srgbClr val="202020"/>
                </a:solidFill>
                <a:effectLst/>
                <a:latin typeface="Helvetica" panose="020B0604020202020204" pitchFamily="34" charset="0"/>
                <a:ea typeface="Calibri" panose="020F0502020204030204" pitchFamily="34" charset="0"/>
                <a:cs typeface="Times New Roman" panose="02020603050405020304" pitchFamily="18" charset="0"/>
              </a:rPr>
              <a:t> </a:t>
            </a:r>
            <a:r>
              <a:rPr lang="en-GB" sz="1800" i="1" kern="100" dirty="0" err="1">
                <a:solidFill>
                  <a:srgbClr val="202020"/>
                </a:solidFill>
                <a:effectLst/>
                <a:latin typeface="Helvetica" panose="020B0604020202020204" pitchFamily="34" charset="0"/>
                <a:ea typeface="Calibri" panose="020F0502020204030204" pitchFamily="34" charset="0"/>
                <a:cs typeface="Times New Roman" panose="02020603050405020304" pitchFamily="18" charset="0"/>
              </a:rPr>
              <a:t>літаючим</a:t>
            </a:r>
            <a:r>
              <a:rPr lang="en-GB" sz="1800" i="1" kern="100" dirty="0">
                <a:solidFill>
                  <a:srgbClr val="202020"/>
                </a:solidFill>
                <a:effectLst/>
                <a:latin typeface="Helvetica" panose="020B0604020202020204" pitchFamily="34" charset="0"/>
                <a:ea typeface="Calibri" panose="020F0502020204030204" pitchFamily="34" charset="0"/>
                <a:cs typeface="Times New Roman" panose="02020603050405020304" pitchFamily="18" charset="0"/>
              </a:rPr>
              <a:t> </a:t>
            </a:r>
            <a:r>
              <a:rPr lang="en-GB" sz="1800" i="1" kern="100" dirty="0" err="1">
                <a:solidFill>
                  <a:srgbClr val="202020"/>
                </a:solidFill>
                <a:effectLst/>
                <a:latin typeface="Helvetica" panose="020B0604020202020204" pitchFamily="34" charset="0"/>
                <a:ea typeface="Calibri" panose="020F0502020204030204" pitchFamily="34" charset="0"/>
                <a:cs typeface="Times New Roman" panose="02020603050405020304" pitchFamily="18" charset="0"/>
              </a:rPr>
              <a:t>автомобілем</a:t>
            </a:r>
            <a:r>
              <a:rPr lang="en-GB" sz="1800" i="1" kern="100" dirty="0">
                <a:solidFill>
                  <a:srgbClr val="202020"/>
                </a:solidFill>
                <a:effectLst/>
                <a:latin typeface="Helvetica" panose="020B0604020202020204" pitchFamily="34" charset="0"/>
                <a:ea typeface="Calibri" panose="020F0502020204030204" pitchFamily="34" charset="0"/>
                <a:cs typeface="Times New Roman" panose="02020603050405020304" pitchFamily="18" charset="0"/>
              </a:rPr>
              <a:t>.  </a:t>
            </a:r>
            <a:r>
              <a:rPr lang="en-GB" sz="1800" i="1" u="sng" kern="100" dirty="0" err="1">
                <a:solidFill>
                  <a:srgbClr val="007C89"/>
                </a:solidFill>
                <a:effectLst/>
                <a:latin typeface="Helvetica" panose="020B0604020202020204" pitchFamily="34" charset="0"/>
                <a:ea typeface="Calibri" panose="020F0502020204030204" pitchFamily="34" charset="0"/>
                <a:cs typeface="Times New Roman" panose="02020603050405020304" pitchFamily="18" charset="0"/>
                <a:hlinkClick r:id="rId2"/>
              </a:rPr>
              <a:t>Літаючий</a:t>
            </a:r>
            <a:r>
              <a:rPr lang="en-GB" sz="1800" i="1" u="sng" kern="100" dirty="0">
                <a:solidFill>
                  <a:srgbClr val="007C89"/>
                </a:solidFill>
                <a:effectLst/>
                <a:latin typeface="Helvetica" panose="020B0604020202020204" pitchFamily="34" charset="0"/>
                <a:ea typeface="Calibri" panose="020F0502020204030204" pitchFamily="34" charset="0"/>
                <a:cs typeface="Times New Roman" panose="02020603050405020304" pitchFamily="18" charset="0"/>
                <a:hlinkClick r:id="rId2"/>
              </a:rPr>
              <a:t> </a:t>
            </a:r>
            <a:r>
              <a:rPr lang="en-GB" sz="1800" i="1" u="sng" kern="100" dirty="0" err="1">
                <a:solidFill>
                  <a:srgbClr val="007C89"/>
                </a:solidFill>
                <a:effectLst/>
                <a:latin typeface="Helvetica" panose="020B0604020202020204" pitchFamily="34" charset="0"/>
                <a:ea typeface="Calibri" panose="020F0502020204030204" pitchFamily="34" charset="0"/>
                <a:cs typeface="Times New Roman" panose="02020603050405020304" pitchFamily="18" charset="0"/>
                <a:hlinkClick r:id="rId2"/>
              </a:rPr>
              <a:t>суперкар</a:t>
            </a:r>
            <a:r>
              <a:rPr lang="en-GB" sz="1800" i="1" u="sng" kern="100" dirty="0">
                <a:solidFill>
                  <a:srgbClr val="007C89"/>
                </a:solidFill>
                <a:effectLst/>
                <a:latin typeface="Helvetica" panose="020B0604020202020204" pitchFamily="34" charset="0"/>
                <a:ea typeface="Calibri" panose="020F0502020204030204" pitchFamily="34" charset="0"/>
                <a:cs typeface="Times New Roman" panose="02020603050405020304" pitchFamily="18" charset="0"/>
                <a:hlinkClick r:id="rId2"/>
              </a:rPr>
              <a:t> </a:t>
            </a:r>
            <a:r>
              <a:rPr lang="en-GB" sz="1800" i="1" u="sng" kern="100" dirty="0" err="1">
                <a:solidFill>
                  <a:srgbClr val="007C89"/>
                </a:solidFill>
                <a:effectLst/>
                <a:latin typeface="Helvetica" panose="020B0604020202020204" pitchFamily="34" charset="0"/>
                <a:ea typeface="Calibri" panose="020F0502020204030204" pitchFamily="34" charset="0"/>
                <a:cs typeface="Times New Roman" panose="02020603050405020304" pitchFamily="18" charset="0"/>
                <a:hlinkClick r:id="rId2"/>
              </a:rPr>
              <a:t>eVTOL</a:t>
            </a:r>
            <a:r>
              <a:rPr lang="en-GB" sz="1800" i="1" kern="100" dirty="0">
                <a:solidFill>
                  <a:srgbClr val="202020"/>
                </a:solidFill>
                <a:effectLst/>
                <a:latin typeface="Helvetica" panose="020B0604020202020204" pitchFamily="34" charset="0"/>
                <a:ea typeface="Calibri" panose="020F0502020204030204" pitchFamily="34" charset="0"/>
                <a:cs typeface="Times New Roman" panose="02020603050405020304" pitchFamily="18" charset="0"/>
              </a:rPr>
              <a:t> </a:t>
            </a:r>
            <a:r>
              <a:rPr lang="en-GB" sz="1800" i="1" kern="100" dirty="0" err="1">
                <a:solidFill>
                  <a:srgbClr val="202020"/>
                </a:solidFill>
                <a:effectLst/>
                <a:latin typeface="Helvetica" panose="020B0604020202020204" pitchFamily="34" charset="0"/>
                <a:ea typeface="Calibri" panose="020F0502020204030204" pitchFamily="34" charset="0"/>
                <a:cs typeface="Times New Roman" panose="02020603050405020304" pitchFamily="18" charset="0"/>
              </a:rPr>
              <a:t>має</a:t>
            </a:r>
            <a:r>
              <a:rPr lang="en-GB" sz="1800" i="1" kern="100" dirty="0">
                <a:solidFill>
                  <a:srgbClr val="202020"/>
                </a:solidFill>
                <a:effectLst/>
                <a:latin typeface="Helvetica" panose="020B0604020202020204" pitchFamily="34" charset="0"/>
                <a:ea typeface="Calibri" panose="020F0502020204030204" pitchFamily="34" charset="0"/>
                <a:cs typeface="Times New Roman" panose="02020603050405020304" pitchFamily="18" charset="0"/>
              </a:rPr>
              <a:t> </a:t>
            </a:r>
            <a:r>
              <a:rPr lang="en-GB" sz="1800" i="1" kern="100" dirty="0" err="1">
                <a:solidFill>
                  <a:srgbClr val="202020"/>
                </a:solidFill>
                <a:effectLst/>
                <a:latin typeface="Helvetica" panose="020B0604020202020204" pitchFamily="34" charset="0"/>
                <a:ea typeface="Calibri" panose="020F0502020204030204" pitchFamily="34" charset="0"/>
                <a:cs typeface="Times New Roman" panose="02020603050405020304" pitchFamily="18" charset="0"/>
              </a:rPr>
              <a:t>ротори</a:t>
            </a:r>
            <a:r>
              <a:rPr lang="en-GB" sz="1800" i="1" kern="100" dirty="0">
                <a:solidFill>
                  <a:srgbClr val="202020"/>
                </a:solidFill>
                <a:effectLst/>
                <a:latin typeface="Helvetica" panose="020B0604020202020204" pitchFamily="34" charset="0"/>
                <a:ea typeface="Calibri" panose="020F0502020204030204" pitchFamily="34" charset="0"/>
                <a:cs typeface="Times New Roman" panose="02020603050405020304" pitchFamily="18" charset="0"/>
              </a:rPr>
              <a:t> на </a:t>
            </a:r>
            <a:r>
              <a:rPr lang="en-GB" sz="1800" i="1" kern="100" dirty="0" err="1">
                <a:solidFill>
                  <a:srgbClr val="202020"/>
                </a:solidFill>
                <a:effectLst/>
                <a:latin typeface="Helvetica" panose="020B0604020202020204" pitchFamily="34" charset="0"/>
                <a:ea typeface="Calibri" panose="020F0502020204030204" pitchFamily="34" charset="0"/>
                <a:cs typeface="Times New Roman" panose="02020603050405020304" pitchFamily="18" charset="0"/>
              </a:rPr>
              <a:t>даху</a:t>
            </a:r>
            <a:r>
              <a:rPr lang="en-GB" sz="1800" i="1" kern="100" dirty="0">
                <a:solidFill>
                  <a:srgbClr val="202020"/>
                </a:solidFill>
                <a:effectLst/>
                <a:latin typeface="Helvetica" panose="020B0604020202020204" pitchFamily="34" charset="0"/>
                <a:ea typeface="Calibri" panose="020F0502020204030204" pitchFamily="34" charset="0"/>
                <a:cs typeface="Times New Roman" panose="02020603050405020304" pitchFamily="18" charset="0"/>
              </a:rPr>
              <a:t>, які </a:t>
            </a:r>
            <a:r>
              <a:rPr lang="en-GB" sz="1800" i="1" kern="100" dirty="0" err="1">
                <a:solidFill>
                  <a:srgbClr val="202020"/>
                </a:solidFill>
                <a:effectLst/>
                <a:latin typeface="Helvetica" panose="020B0604020202020204" pitchFamily="34" charset="0"/>
                <a:ea typeface="Calibri" panose="020F0502020204030204" pitchFamily="34" charset="0"/>
                <a:cs typeface="Times New Roman" panose="02020603050405020304" pitchFamily="18" charset="0"/>
              </a:rPr>
              <a:t>дозволяють</a:t>
            </a:r>
            <a:r>
              <a:rPr lang="en-GB" sz="1800" i="1" kern="100" dirty="0">
                <a:solidFill>
                  <a:srgbClr val="202020"/>
                </a:solidFill>
                <a:effectLst/>
                <a:latin typeface="Calibri" panose="020F0502020204030204" pitchFamily="34" charset="0"/>
                <a:ea typeface="Calibri" panose="020F0502020204030204" pitchFamily="34" charset="0"/>
                <a:cs typeface="Times New Roman" panose="02020603050405020304" pitchFamily="18" charset="0"/>
              </a:rPr>
              <a:t> </a:t>
            </a:r>
            <a:r>
              <a:rPr lang="en-GB" sz="1800" i="1" kern="100" dirty="0">
                <a:solidFill>
                  <a:srgbClr val="202020"/>
                </a:solidFill>
                <a:effectLst/>
                <a:latin typeface="Helvetica" panose="020B0604020202020204" pitchFamily="34" charset="0"/>
                <a:ea typeface="Calibri" panose="020F0502020204030204" pitchFamily="34" charset="0"/>
                <a:cs typeface="Times New Roman" panose="02020603050405020304" pitchFamily="18" charset="0"/>
              </a:rPr>
              <a:t> </a:t>
            </a:r>
            <a:r>
              <a:rPr lang="en-GB" sz="1800" i="1" kern="100" dirty="0" err="1">
                <a:solidFill>
                  <a:srgbClr val="202020"/>
                </a:solidFill>
                <a:effectLst/>
                <a:latin typeface="Helvetica" panose="020B0604020202020204" pitchFamily="34" charset="0"/>
                <a:ea typeface="Calibri" panose="020F0502020204030204" pitchFamily="34" charset="0"/>
                <a:cs typeface="Times New Roman" panose="02020603050405020304" pitchFamily="18" charset="0"/>
              </a:rPr>
              <a:t>йому</a:t>
            </a:r>
            <a:r>
              <a:rPr lang="en-GB" sz="1800" i="1" kern="100" dirty="0">
                <a:solidFill>
                  <a:srgbClr val="202020"/>
                </a:solidFill>
                <a:effectLst/>
                <a:latin typeface="Helvetica" panose="020B0604020202020204" pitchFamily="34" charset="0"/>
                <a:ea typeface="Calibri" panose="020F0502020204030204" pitchFamily="34" charset="0"/>
                <a:cs typeface="Times New Roman" panose="02020603050405020304" pitchFamily="18" charset="0"/>
              </a:rPr>
              <a:t> </a:t>
            </a:r>
            <a:r>
              <a:rPr lang="en-GB" sz="1800" i="1" kern="100" dirty="0" err="1">
                <a:solidFill>
                  <a:srgbClr val="202020"/>
                </a:solidFill>
                <a:effectLst/>
                <a:latin typeface="Helvetica" panose="020B0604020202020204" pitchFamily="34" charset="0"/>
                <a:ea typeface="Calibri" panose="020F0502020204030204" pitchFamily="34" charset="0"/>
                <a:cs typeface="Times New Roman" panose="02020603050405020304" pitchFamily="18" charset="0"/>
              </a:rPr>
              <a:t>переходити</a:t>
            </a:r>
            <a:r>
              <a:rPr lang="en-GB" sz="1800" i="1" kern="100" dirty="0">
                <a:solidFill>
                  <a:srgbClr val="202020"/>
                </a:solidFill>
                <a:effectLst/>
                <a:latin typeface="Helvetica" panose="020B0604020202020204" pitchFamily="34" charset="0"/>
                <a:ea typeface="Calibri" panose="020F0502020204030204" pitchFamily="34" charset="0"/>
                <a:cs typeface="Times New Roman" panose="02020603050405020304" pitchFamily="18" charset="0"/>
              </a:rPr>
              <a:t> з </a:t>
            </a:r>
            <a:r>
              <a:rPr lang="en-GB" sz="1800" i="1" kern="100" dirty="0" err="1">
                <a:solidFill>
                  <a:srgbClr val="202020"/>
                </a:solidFill>
                <a:effectLst/>
                <a:latin typeface="Helvetica" panose="020B0604020202020204" pitchFamily="34" charset="0"/>
                <a:ea typeface="Calibri" panose="020F0502020204030204" pitchFamily="34" charset="0"/>
                <a:cs typeface="Times New Roman" panose="02020603050405020304" pitchFamily="18" charset="0"/>
              </a:rPr>
              <a:t>землі</a:t>
            </a:r>
            <a:r>
              <a:rPr lang="en-GB" sz="1800" i="1" kern="100" dirty="0">
                <a:solidFill>
                  <a:srgbClr val="202020"/>
                </a:solidFill>
                <a:effectLst/>
                <a:latin typeface="Helvetica" panose="020B0604020202020204" pitchFamily="34" charset="0"/>
                <a:ea typeface="Calibri" panose="020F0502020204030204" pitchFamily="34" charset="0"/>
                <a:cs typeface="Times New Roman" panose="02020603050405020304" pitchFamily="18" charset="0"/>
              </a:rPr>
              <a:t> в </a:t>
            </a:r>
            <a:r>
              <a:rPr lang="en-GB" sz="1800" i="1" kern="100" dirty="0" err="1">
                <a:solidFill>
                  <a:srgbClr val="202020"/>
                </a:solidFill>
                <a:effectLst/>
                <a:latin typeface="Helvetica" panose="020B0604020202020204" pitchFamily="34" charset="0"/>
                <a:ea typeface="Calibri" panose="020F0502020204030204" pitchFamily="34" charset="0"/>
                <a:cs typeface="Times New Roman" panose="02020603050405020304" pitchFamily="18" charset="0"/>
              </a:rPr>
              <a:t>повітря</a:t>
            </a:r>
            <a:r>
              <a:rPr lang="en-GB" sz="1800" i="1" kern="100" dirty="0">
                <a:solidFill>
                  <a:srgbClr val="202020"/>
                </a:solidFill>
                <a:effectLst/>
                <a:latin typeface="Helvetica" panose="020B0604020202020204" pitchFamily="34" charset="0"/>
                <a:ea typeface="Calibri" panose="020F0502020204030204" pitchFamily="34" charset="0"/>
                <a:cs typeface="Times New Roman" panose="02020603050405020304" pitchFamily="18" charset="0"/>
              </a:rPr>
              <a:t>, </a:t>
            </a:r>
            <a:r>
              <a:rPr lang="en-GB" sz="1800" i="1" kern="100" dirty="0" err="1">
                <a:solidFill>
                  <a:srgbClr val="202020"/>
                </a:solidFill>
                <a:effectLst/>
                <a:latin typeface="Helvetica" panose="020B0604020202020204" pitchFamily="34" charset="0"/>
                <a:ea typeface="Calibri" panose="020F0502020204030204" pitchFamily="34" charset="0"/>
                <a:cs typeface="Times New Roman" panose="02020603050405020304" pitchFamily="18" charset="0"/>
              </a:rPr>
              <a:t>зберігаючи</a:t>
            </a:r>
            <a:r>
              <a:rPr lang="en-GB" sz="1800" i="1" kern="100" dirty="0">
                <a:solidFill>
                  <a:srgbClr val="202020"/>
                </a:solidFill>
                <a:effectLst/>
                <a:latin typeface="Helvetica" panose="020B0604020202020204" pitchFamily="34" charset="0"/>
                <a:ea typeface="Calibri" panose="020F0502020204030204" pitchFamily="34" charset="0"/>
                <a:cs typeface="Times New Roman" panose="02020603050405020304" pitchFamily="18" charset="0"/>
              </a:rPr>
              <a:t> </a:t>
            </a:r>
            <a:r>
              <a:rPr lang="en-GB" sz="1800" i="1" kern="100" dirty="0" err="1">
                <a:solidFill>
                  <a:srgbClr val="202020"/>
                </a:solidFill>
                <a:effectLst/>
                <a:latin typeface="Helvetica" panose="020B0604020202020204" pitchFamily="34" charset="0"/>
                <a:ea typeface="Calibri" panose="020F0502020204030204" pitchFamily="34" charset="0"/>
                <a:cs typeface="Times New Roman" panose="02020603050405020304" pitchFamily="18" charset="0"/>
              </a:rPr>
              <a:t>при</a:t>
            </a:r>
            <a:r>
              <a:rPr lang="en-GB" sz="1800" i="1" kern="100" dirty="0">
                <a:solidFill>
                  <a:srgbClr val="202020"/>
                </a:solidFill>
                <a:effectLst/>
                <a:latin typeface="Helvetica" panose="020B0604020202020204" pitchFamily="34" charset="0"/>
                <a:ea typeface="Calibri" panose="020F0502020204030204" pitchFamily="34" charset="0"/>
                <a:cs typeface="Times New Roman" panose="02020603050405020304" pitchFamily="18" charset="0"/>
              </a:rPr>
              <a:t> </a:t>
            </a:r>
            <a:r>
              <a:rPr lang="en-GB" sz="1800" i="1" kern="100" dirty="0" err="1">
                <a:solidFill>
                  <a:srgbClr val="202020"/>
                </a:solidFill>
                <a:effectLst/>
                <a:latin typeface="Helvetica" panose="020B0604020202020204" pitchFamily="34" charset="0"/>
                <a:ea typeface="Calibri" panose="020F0502020204030204" pitchFamily="34" charset="0"/>
                <a:cs typeface="Times New Roman" panose="02020603050405020304" pitchFamily="18" charset="0"/>
              </a:rPr>
              <a:t>цьому</a:t>
            </a:r>
            <a:r>
              <a:rPr lang="en-GB" sz="1800" i="1" kern="100" dirty="0">
                <a:solidFill>
                  <a:srgbClr val="202020"/>
                </a:solidFill>
                <a:effectLst/>
                <a:latin typeface="Helvetica" panose="020B0604020202020204" pitchFamily="34" charset="0"/>
                <a:ea typeface="Calibri" panose="020F0502020204030204" pitchFamily="34" charset="0"/>
                <a:cs typeface="Times New Roman" panose="02020603050405020304" pitchFamily="18" charset="0"/>
              </a:rPr>
              <a:t> </a:t>
            </a:r>
            <a:r>
              <a:rPr lang="uk-UA" sz="1800" i="1" kern="100" dirty="0">
                <a:solidFill>
                  <a:srgbClr val="202020"/>
                </a:solidFill>
                <a:effectLst/>
                <a:latin typeface="Calibri" panose="020F0502020204030204" pitchFamily="34" charset="0"/>
                <a:ea typeface="Calibri" panose="020F0502020204030204" pitchFamily="34" charset="0"/>
                <a:cs typeface="Times New Roman" panose="02020603050405020304" pitchFamily="18" charset="0"/>
              </a:rPr>
              <a:t>переваги</a:t>
            </a:r>
            <a:r>
              <a:rPr lang="en-GB" sz="1800" i="1" kern="100" dirty="0">
                <a:solidFill>
                  <a:srgbClr val="202020"/>
                </a:solidFill>
                <a:effectLst/>
                <a:latin typeface="Helvetica" panose="020B0604020202020204" pitchFamily="34" charset="0"/>
                <a:ea typeface="Calibri" panose="020F0502020204030204" pitchFamily="34" charset="0"/>
                <a:cs typeface="Times New Roman" panose="02020603050405020304" pitchFamily="18" charset="0"/>
              </a:rPr>
              <a:t> від </a:t>
            </a:r>
            <a:r>
              <a:rPr lang="en-GB" sz="1800" i="1" kern="100" dirty="0" err="1">
                <a:solidFill>
                  <a:srgbClr val="202020"/>
                </a:solidFill>
                <a:effectLst/>
                <a:latin typeface="Helvetica" panose="020B0604020202020204" pitchFamily="34" charset="0"/>
                <a:ea typeface="Calibri" panose="020F0502020204030204" pitchFamily="34" charset="0"/>
                <a:cs typeface="Times New Roman" panose="02020603050405020304" pitchFamily="18" charset="0"/>
              </a:rPr>
              <a:t>водіння</a:t>
            </a:r>
            <a:r>
              <a:rPr lang="en-GB" sz="1800" i="1" kern="100" dirty="0">
                <a:solidFill>
                  <a:srgbClr val="202020"/>
                </a:solidFill>
                <a:effectLst/>
                <a:latin typeface="Helvetica" panose="020B0604020202020204" pitchFamily="34" charset="0"/>
                <a:ea typeface="Calibri" panose="020F0502020204030204" pitchFamily="34" charset="0"/>
                <a:cs typeface="Times New Roman" panose="02020603050405020304" pitchFamily="18" charset="0"/>
              </a:rPr>
              <a:t> </a:t>
            </a:r>
            <a:r>
              <a:rPr lang="en-GB" sz="1800" i="1" kern="100" dirty="0" err="1">
                <a:solidFill>
                  <a:srgbClr val="202020"/>
                </a:solidFill>
                <a:effectLst/>
                <a:latin typeface="Helvetica" panose="020B0604020202020204" pitchFamily="34" charset="0"/>
                <a:ea typeface="Calibri" panose="020F0502020204030204" pitchFamily="34" charset="0"/>
                <a:cs typeface="Times New Roman" panose="02020603050405020304" pitchFamily="18" charset="0"/>
              </a:rPr>
              <a:t>спортивного</a:t>
            </a:r>
            <a:r>
              <a:rPr lang="en-GB" sz="1800" i="1" kern="100" dirty="0">
                <a:solidFill>
                  <a:srgbClr val="202020"/>
                </a:solidFill>
                <a:effectLst/>
                <a:latin typeface="Helvetica" panose="020B0604020202020204" pitchFamily="34" charset="0"/>
                <a:ea typeface="Calibri" panose="020F0502020204030204" pitchFamily="34" charset="0"/>
                <a:cs typeface="Times New Roman" panose="02020603050405020304" pitchFamily="18" charset="0"/>
              </a:rPr>
              <a:t> автомобіля. </a:t>
            </a:r>
            <a:r>
              <a:rPr lang="en-GB" sz="1800" i="1" kern="100" dirty="0" err="1">
                <a:solidFill>
                  <a:srgbClr val="202020"/>
                </a:solidFill>
                <a:effectLst/>
                <a:latin typeface="Helvetica" panose="020B0604020202020204" pitchFamily="34" charset="0"/>
                <a:ea typeface="Calibri" panose="020F0502020204030204" pitchFamily="34" charset="0"/>
                <a:cs typeface="Times New Roman" panose="02020603050405020304" pitchFamily="18" charset="0"/>
              </a:rPr>
              <a:t>Хоча</a:t>
            </a:r>
            <a:r>
              <a:rPr lang="en-GB" sz="1800" i="1" kern="100" dirty="0">
                <a:solidFill>
                  <a:srgbClr val="202020"/>
                </a:solidFill>
                <a:effectLst/>
                <a:latin typeface="Helvetica" panose="020B0604020202020204" pitchFamily="34" charset="0"/>
                <a:ea typeface="Calibri" panose="020F0502020204030204" pitchFamily="34" charset="0"/>
                <a:cs typeface="Times New Roman" panose="02020603050405020304" pitchFamily="18" charset="0"/>
              </a:rPr>
              <a:t> </a:t>
            </a:r>
            <a:r>
              <a:rPr lang="en-GB" sz="1800" i="1" kern="100" dirty="0" err="1">
                <a:solidFill>
                  <a:srgbClr val="202020"/>
                </a:solidFill>
                <a:effectLst/>
                <a:latin typeface="Helvetica" panose="020B0604020202020204" pitchFamily="34" charset="0"/>
                <a:ea typeface="Calibri" panose="020F0502020204030204" pitchFamily="34" charset="0"/>
                <a:cs typeface="Times New Roman" panose="02020603050405020304" pitchFamily="18" charset="0"/>
              </a:rPr>
              <a:t>eVOTL</a:t>
            </a:r>
            <a:r>
              <a:rPr lang="en-GB" sz="1800" i="1" kern="100" dirty="0">
                <a:solidFill>
                  <a:srgbClr val="202020"/>
                </a:solidFill>
                <a:effectLst/>
                <a:latin typeface="Helvetica" panose="020B0604020202020204" pitchFamily="34" charset="0"/>
                <a:ea typeface="Calibri" panose="020F0502020204030204" pitchFamily="34" charset="0"/>
                <a:cs typeface="Times New Roman" panose="02020603050405020304" pitchFamily="18" charset="0"/>
              </a:rPr>
              <a:t> </a:t>
            </a:r>
            <a:r>
              <a:rPr lang="en-GB" sz="1800" i="1" kern="100" dirty="0" err="1">
                <a:solidFill>
                  <a:srgbClr val="202020"/>
                </a:solidFill>
                <a:effectLst/>
                <a:latin typeface="Helvetica" panose="020B0604020202020204" pitchFamily="34" charset="0"/>
                <a:ea typeface="Calibri" panose="020F0502020204030204" pitchFamily="34" charset="0"/>
                <a:cs typeface="Times New Roman" panose="02020603050405020304" pitchFamily="18" charset="0"/>
              </a:rPr>
              <a:t>ще</a:t>
            </a:r>
            <a:r>
              <a:rPr lang="en-GB" sz="1800" i="1" kern="100" dirty="0">
                <a:solidFill>
                  <a:srgbClr val="202020"/>
                </a:solidFill>
                <a:effectLst/>
                <a:latin typeface="Helvetica" panose="020B0604020202020204" pitchFamily="34" charset="0"/>
                <a:ea typeface="Calibri" panose="020F0502020204030204" pitchFamily="34" charset="0"/>
                <a:cs typeface="Times New Roman" panose="02020603050405020304" pitchFamily="18" charset="0"/>
              </a:rPr>
              <a:t> </a:t>
            </a:r>
            <a:r>
              <a:rPr lang="en-GB" sz="1800" i="1" kern="100" dirty="0" err="1">
                <a:solidFill>
                  <a:srgbClr val="202020"/>
                </a:solidFill>
                <a:effectLst/>
                <a:latin typeface="Helvetica" panose="020B0604020202020204" pitchFamily="34" charset="0"/>
                <a:ea typeface="Calibri" panose="020F0502020204030204" pitchFamily="34" charset="0"/>
                <a:cs typeface="Times New Roman" panose="02020603050405020304" pitchFamily="18" charset="0"/>
              </a:rPr>
              <a:t>не</a:t>
            </a:r>
            <a:r>
              <a:rPr lang="en-GB" sz="1800" i="1" kern="100" dirty="0">
                <a:solidFill>
                  <a:srgbClr val="202020"/>
                </a:solidFill>
                <a:effectLst/>
                <a:latin typeface="Helvetica" panose="020B0604020202020204" pitchFamily="34" charset="0"/>
                <a:ea typeface="Calibri" panose="020F0502020204030204" pitchFamily="34" charset="0"/>
                <a:cs typeface="Times New Roman" panose="02020603050405020304" pitchFamily="18" charset="0"/>
              </a:rPr>
              <a:t> </a:t>
            </a:r>
            <a:r>
              <a:rPr lang="en-GB" sz="1800" i="1" kern="100" dirty="0" err="1">
                <a:solidFill>
                  <a:srgbClr val="202020"/>
                </a:solidFill>
                <a:effectLst/>
                <a:latin typeface="Helvetica" panose="020B0604020202020204" pitchFamily="34" charset="0"/>
                <a:ea typeface="Calibri" panose="020F0502020204030204" pitchFamily="34" charset="0"/>
                <a:cs typeface="Times New Roman" panose="02020603050405020304" pitchFamily="18" charset="0"/>
              </a:rPr>
              <a:t>має</a:t>
            </a:r>
            <a:r>
              <a:rPr lang="en-GB" sz="1800" i="1" kern="100" dirty="0">
                <a:solidFill>
                  <a:srgbClr val="202020"/>
                </a:solidFill>
                <a:effectLst/>
                <a:latin typeface="Helvetica" panose="020B0604020202020204" pitchFamily="34" charset="0"/>
                <a:ea typeface="Calibri" panose="020F0502020204030204" pitchFamily="34" charset="0"/>
                <a:cs typeface="Times New Roman" panose="02020603050405020304" pitchFamily="18" charset="0"/>
              </a:rPr>
              <a:t> </a:t>
            </a:r>
            <a:r>
              <a:rPr lang="en-GB" sz="1800" i="1" kern="100" dirty="0" err="1">
                <a:solidFill>
                  <a:srgbClr val="202020"/>
                </a:solidFill>
                <a:effectLst/>
                <a:latin typeface="Helvetica" panose="020B0604020202020204" pitchFamily="34" charset="0"/>
                <a:ea typeface="Calibri" panose="020F0502020204030204" pitchFamily="34" charset="0"/>
                <a:cs typeface="Times New Roman" panose="02020603050405020304" pitchFamily="18" charset="0"/>
              </a:rPr>
              <a:t>дати</a:t>
            </a:r>
            <a:r>
              <a:rPr lang="en-GB" sz="1800" i="1" kern="100" dirty="0">
                <a:solidFill>
                  <a:srgbClr val="202020"/>
                </a:solidFill>
                <a:effectLst/>
                <a:latin typeface="Helvetica" panose="020B0604020202020204" pitchFamily="34" charset="0"/>
                <a:ea typeface="Calibri" panose="020F0502020204030204" pitchFamily="34" charset="0"/>
                <a:cs typeface="Times New Roman" panose="02020603050405020304" pitchFamily="18" charset="0"/>
              </a:rPr>
              <a:t> </a:t>
            </a:r>
            <a:r>
              <a:rPr lang="en-GB" sz="1800" i="1" kern="100" dirty="0" err="1">
                <a:solidFill>
                  <a:srgbClr val="202020"/>
                </a:solidFill>
                <a:effectLst/>
                <a:latin typeface="Helvetica" panose="020B0604020202020204" pitchFamily="34" charset="0"/>
                <a:ea typeface="Calibri" panose="020F0502020204030204" pitchFamily="34" charset="0"/>
                <a:cs typeface="Times New Roman" panose="02020603050405020304" pitchFamily="18" charset="0"/>
              </a:rPr>
              <a:t>випуску</a:t>
            </a:r>
            <a:r>
              <a:rPr lang="uk-UA" sz="1800" i="1" kern="100" dirty="0">
                <a:solidFill>
                  <a:srgbClr val="202020"/>
                </a:solidFill>
                <a:effectLst/>
                <a:latin typeface="Calibri" panose="020F0502020204030204" pitchFamily="34" charset="0"/>
                <a:ea typeface="Calibri" panose="020F0502020204030204" pitchFamily="34" charset="0"/>
                <a:cs typeface="Times New Roman" panose="02020603050405020304" pitchFamily="18" charset="0"/>
              </a:rPr>
              <a:t> (</a:t>
            </a:r>
            <a:r>
              <a:rPr lang="en-GB" sz="1800" i="1" kern="100" dirty="0">
                <a:solidFill>
                  <a:srgbClr val="202020"/>
                </a:solidFill>
                <a:effectLst/>
                <a:latin typeface="Helvetica" panose="020B0604020202020204" pitchFamily="34" charset="0"/>
                <a:ea typeface="Calibri" panose="020F0502020204030204" pitchFamily="34" charset="0"/>
                <a:cs typeface="Times New Roman" panose="02020603050405020304" pitchFamily="18" charset="0"/>
              </a:rPr>
              <a:t>doesn’t yet have a release date</a:t>
            </a:r>
            <a:r>
              <a:rPr lang="uk-UA" sz="1800" i="1" kern="100" dirty="0">
                <a:solidFill>
                  <a:srgbClr val="202020"/>
                </a:solidFill>
                <a:effectLst/>
                <a:latin typeface="Calibri" panose="020F0502020204030204" pitchFamily="34" charset="0"/>
                <a:ea typeface="Calibri" panose="020F0502020204030204" pitchFamily="34" charset="0"/>
                <a:cs typeface="Times New Roman" panose="02020603050405020304" pitchFamily="18" charset="0"/>
              </a:rPr>
              <a:t>)</a:t>
            </a:r>
            <a:r>
              <a:rPr lang="en-GB" sz="1800" i="1" kern="100" dirty="0">
                <a:solidFill>
                  <a:srgbClr val="202020"/>
                </a:solidFill>
                <a:effectLst/>
                <a:latin typeface="Helvetica" panose="020B0604020202020204" pitchFamily="34" charset="0"/>
                <a:ea typeface="Calibri" panose="020F0502020204030204" pitchFamily="34" charset="0"/>
                <a:cs typeface="Times New Roman" panose="02020603050405020304" pitchFamily="18" charset="0"/>
              </a:rPr>
              <a:t> </a:t>
            </a:r>
            <a:r>
              <a:rPr lang="en-GB" sz="1800" i="1" kern="100" dirty="0" err="1">
                <a:solidFill>
                  <a:srgbClr val="202020"/>
                </a:solidFill>
                <a:effectLst/>
                <a:latin typeface="Helvetica" panose="020B0604020202020204" pitchFamily="34" charset="0"/>
                <a:ea typeface="Calibri" panose="020F0502020204030204" pitchFamily="34" charset="0"/>
                <a:cs typeface="Times New Roman" panose="02020603050405020304" pitchFamily="18" charset="0"/>
              </a:rPr>
              <a:t>XPeng</a:t>
            </a:r>
            <a:r>
              <a:rPr lang="en-GB" sz="1800" i="1" kern="100" dirty="0">
                <a:solidFill>
                  <a:srgbClr val="202020"/>
                </a:solidFill>
                <a:effectLst/>
                <a:latin typeface="Helvetica" panose="020B0604020202020204" pitchFamily="34" charset="0"/>
                <a:ea typeface="Calibri" panose="020F0502020204030204" pitchFamily="34" charset="0"/>
                <a:cs typeface="Times New Roman" panose="02020603050405020304" pitchFamily="18" charset="0"/>
              </a:rPr>
              <a:t> </a:t>
            </a:r>
            <a:r>
              <a:rPr lang="en-GB" sz="1800" i="1" kern="100" dirty="0" err="1">
                <a:solidFill>
                  <a:srgbClr val="202020"/>
                </a:solidFill>
                <a:effectLst/>
                <a:latin typeface="Helvetica" panose="020B0604020202020204" pitchFamily="34" charset="0"/>
                <a:ea typeface="Calibri" panose="020F0502020204030204" pitchFamily="34" charset="0"/>
                <a:cs typeface="Times New Roman" panose="02020603050405020304" pitchFamily="18" charset="0"/>
              </a:rPr>
              <a:t>стверджує</a:t>
            </a:r>
            <a:r>
              <a:rPr lang="en-GB" sz="1800" i="1" kern="100" dirty="0">
                <a:solidFill>
                  <a:srgbClr val="202020"/>
                </a:solidFill>
                <a:effectLst/>
                <a:latin typeface="Helvetica" panose="020B0604020202020204" pitchFamily="34" charset="0"/>
                <a:ea typeface="Calibri" panose="020F0502020204030204" pitchFamily="34" charset="0"/>
                <a:cs typeface="Times New Roman" panose="02020603050405020304" pitchFamily="18" charset="0"/>
              </a:rPr>
              <a:t>, </a:t>
            </a:r>
            <a:r>
              <a:rPr lang="en-GB" sz="1800" i="1" kern="100" dirty="0" err="1">
                <a:solidFill>
                  <a:srgbClr val="202020"/>
                </a:solidFill>
                <a:effectLst/>
                <a:latin typeface="Helvetica" panose="020B0604020202020204" pitchFamily="34" charset="0"/>
                <a:ea typeface="Calibri" panose="020F0502020204030204" pitchFamily="34" charset="0"/>
                <a:cs typeface="Times New Roman" panose="02020603050405020304" pitchFamily="18" charset="0"/>
              </a:rPr>
              <a:t>що</a:t>
            </a:r>
            <a:r>
              <a:rPr lang="en-GB" sz="1800" i="1" kern="100" dirty="0">
                <a:solidFill>
                  <a:srgbClr val="202020"/>
                </a:solidFill>
                <a:effectLst/>
                <a:latin typeface="Helvetica" panose="020B0604020202020204" pitchFamily="34" charset="0"/>
                <a:ea typeface="Calibri" panose="020F0502020204030204" pitchFamily="34" charset="0"/>
                <a:cs typeface="Times New Roman" panose="02020603050405020304" pitchFamily="18" charset="0"/>
              </a:rPr>
              <a:t> його </a:t>
            </a:r>
            <a:r>
              <a:rPr lang="en-GB" sz="1800" i="1" kern="100" dirty="0" err="1">
                <a:solidFill>
                  <a:srgbClr val="202020"/>
                </a:solidFill>
                <a:effectLst/>
                <a:latin typeface="Helvetica" panose="020B0604020202020204" pitchFamily="34" charset="0"/>
                <a:ea typeface="Calibri" panose="020F0502020204030204" pitchFamily="34" charset="0"/>
                <a:cs typeface="Times New Roman" panose="02020603050405020304" pitchFamily="18" charset="0"/>
              </a:rPr>
              <a:t>модульний</a:t>
            </a:r>
            <a:r>
              <a:rPr lang="en-GB" sz="1800" i="1" kern="100" dirty="0">
                <a:solidFill>
                  <a:srgbClr val="202020"/>
                </a:solidFill>
                <a:effectLst/>
                <a:latin typeface="Helvetica" panose="020B0604020202020204" pitchFamily="34" charset="0"/>
                <a:ea typeface="Calibri" panose="020F0502020204030204" pitchFamily="34" charset="0"/>
                <a:cs typeface="Times New Roman" panose="02020603050405020304" pitchFamily="18" charset="0"/>
              </a:rPr>
              <a:t> </a:t>
            </a:r>
            <a:r>
              <a:rPr lang="en-GB" sz="1800" i="1" kern="100" dirty="0" err="1">
                <a:solidFill>
                  <a:srgbClr val="202020"/>
                </a:solidFill>
                <a:effectLst/>
                <a:latin typeface="Helvetica" panose="020B0604020202020204" pitchFamily="34" charset="0"/>
                <a:ea typeface="Calibri" panose="020F0502020204030204" pitchFamily="34" charset="0"/>
                <a:cs typeface="Times New Roman" panose="02020603050405020304" pitchFamily="18" charset="0"/>
              </a:rPr>
              <a:t>наземний</a:t>
            </a:r>
            <a:r>
              <a:rPr lang="en-GB" sz="1800" i="1" kern="100" dirty="0">
                <a:solidFill>
                  <a:srgbClr val="202020"/>
                </a:solidFill>
                <a:effectLst/>
                <a:latin typeface="Helvetica" panose="020B0604020202020204" pitchFamily="34" charset="0"/>
                <a:ea typeface="Calibri" panose="020F0502020204030204" pitchFamily="34" charset="0"/>
                <a:cs typeface="Times New Roman" panose="02020603050405020304" pitchFamily="18" charset="0"/>
              </a:rPr>
              <a:t> </a:t>
            </a:r>
            <a:r>
              <a:rPr lang="en-GB" sz="1800" i="1" kern="100" dirty="0" err="1">
                <a:solidFill>
                  <a:srgbClr val="202020"/>
                </a:solidFill>
                <a:effectLst/>
                <a:latin typeface="Helvetica" panose="020B0604020202020204" pitchFamily="34" charset="0"/>
                <a:ea typeface="Calibri" panose="020F0502020204030204" pitchFamily="34" charset="0"/>
                <a:cs typeface="Times New Roman" panose="02020603050405020304" pitchFamily="18" charset="0"/>
              </a:rPr>
              <a:t>авіаносець</a:t>
            </a:r>
            <a:r>
              <a:rPr lang="en-GB" sz="1800" i="1" kern="100" dirty="0">
                <a:solidFill>
                  <a:srgbClr val="202020"/>
                </a:solidFill>
                <a:effectLst/>
                <a:latin typeface="Calibri" panose="020F0502020204030204" pitchFamily="34" charset="0"/>
                <a:ea typeface="Calibri" panose="020F0502020204030204" pitchFamily="34" charset="0"/>
                <a:cs typeface="Times New Roman" panose="02020603050405020304" pitchFamily="18" charset="0"/>
              </a:rPr>
              <a:t> </a:t>
            </a:r>
            <a:r>
              <a:rPr lang="uk-UA" sz="1800" i="1" kern="100" dirty="0">
                <a:solidFill>
                  <a:srgbClr val="202020"/>
                </a:solidFill>
                <a:effectLst/>
                <a:latin typeface="Calibri" panose="020F0502020204030204" pitchFamily="34" charset="0"/>
                <a:ea typeface="Calibri" panose="020F0502020204030204" pitchFamily="34" charset="0"/>
                <a:cs typeface="Times New Roman" panose="02020603050405020304" pitchFamily="18" charset="0"/>
              </a:rPr>
              <a:t>(</a:t>
            </a:r>
            <a:r>
              <a:rPr lang="en-GB" sz="1800" i="1" kern="100" dirty="0">
                <a:solidFill>
                  <a:srgbClr val="202020"/>
                </a:solidFill>
                <a:effectLst/>
                <a:latin typeface="Helvetica" panose="020B0604020202020204" pitchFamily="34" charset="0"/>
                <a:ea typeface="Calibri" panose="020F0502020204030204" pitchFamily="34" charset="0"/>
                <a:cs typeface="Times New Roman" panose="02020603050405020304" pitchFamily="18" charset="0"/>
              </a:rPr>
              <a:t>Land Aircraft Carrier</a:t>
            </a:r>
            <a:r>
              <a:rPr lang="uk-UA" sz="1800" i="1" kern="100" dirty="0">
                <a:solidFill>
                  <a:srgbClr val="202020"/>
                </a:solidFill>
                <a:effectLst/>
                <a:latin typeface="Calibri" panose="020F0502020204030204" pitchFamily="34" charset="0"/>
                <a:ea typeface="Calibri" panose="020F0502020204030204" pitchFamily="34" charset="0"/>
                <a:cs typeface="Times New Roman" panose="02020603050405020304" pitchFamily="18" charset="0"/>
              </a:rPr>
              <a:t>) </a:t>
            </a:r>
            <a:r>
              <a:rPr lang="en-GB" sz="1800" i="1" kern="100" dirty="0">
                <a:solidFill>
                  <a:srgbClr val="202020"/>
                </a:solidFill>
                <a:effectLst/>
                <a:latin typeface="Helvetica" panose="020B0604020202020204" pitchFamily="34" charset="0"/>
                <a:ea typeface="Calibri" panose="020F0502020204030204" pitchFamily="34" charset="0"/>
                <a:cs typeface="Times New Roman" panose="02020603050405020304" pitchFamily="18" charset="0"/>
              </a:rPr>
              <a:t> </a:t>
            </a:r>
            <a:r>
              <a:rPr lang="en-GB" sz="1800" i="1" kern="100" dirty="0" err="1">
                <a:solidFill>
                  <a:srgbClr val="202020"/>
                </a:solidFill>
                <a:effectLst/>
                <a:latin typeface="Helvetica" panose="020B0604020202020204" pitchFamily="34" charset="0"/>
                <a:ea typeface="Calibri" panose="020F0502020204030204" pitchFamily="34" charset="0"/>
                <a:cs typeface="Times New Roman" panose="02020603050405020304" pitchFamily="18" charset="0"/>
              </a:rPr>
              <a:t>буде</a:t>
            </a:r>
            <a:r>
              <a:rPr lang="en-GB" sz="1800" i="1" kern="100" dirty="0">
                <a:solidFill>
                  <a:srgbClr val="202020"/>
                </a:solidFill>
                <a:effectLst/>
                <a:latin typeface="Helvetica" panose="020B0604020202020204" pitchFamily="34" charset="0"/>
                <a:ea typeface="Calibri" panose="020F0502020204030204" pitchFamily="34" charset="0"/>
                <a:cs typeface="Times New Roman" panose="02020603050405020304" pitchFamily="18" charset="0"/>
              </a:rPr>
              <a:t> </a:t>
            </a:r>
            <a:r>
              <a:rPr lang="en-GB" sz="1800" i="1" u="sng" kern="100" dirty="0" err="1">
                <a:solidFill>
                  <a:srgbClr val="007C89"/>
                </a:solidFill>
                <a:effectLst/>
                <a:latin typeface="Helvetica" panose="020B0604020202020204" pitchFamily="34" charset="0"/>
                <a:ea typeface="Calibri" panose="020F0502020204030204" pitchFamily="34" charset="0"/>
                <a:cs typeface="Times New Roman" panose="02020603050405020304" pitchFamily="18" charset="0"/>
                <a:hlinkClick r:id="rId3"/>
              </a:rPr>
              <a:t>доступний</a:t>
            </a:r>
            <a:r>
              <a:rPr lang="en-GB" sz="1800" i="1" u="sng" kern="100" dirty="0">
                <a:solidFill>
                  <a:srgbClr val="007C89"/>
                </a:solidFill>
                <a:effectLst/>
                <a:latin typeface="Helvetica" panose="020B0604020202020204" pitchFamily="34" charset="0"/>
                <a:ea typeface="Calibri" panose="020F0502020204030204" pitchFamily="34" charset="0"/>
                <a:cs typeface="Times New Roman" panose="02020603050405020304" pitchFamily="18" charset="0"/>
                <a:hlinkClick r:id="rId3"/>
              </a:rPr>
              <a:t> </a:t>
            </a:r>
            <a:r>
              <a:rPr lang="en-GB" sz="1800" i="1" u="sng" kern="100" dirty="0" err="1">
                <a:solidFill>
                  <a:srgbClr val="007C89"/>
                </a:solidFill>
                <a:effectLst/>
                <a:latin typeface="Helvetica" panose="020B0604020202020204" pitchFamily="34" charset="0"/>
                <a:ea typeface="Calibri" panose="020F0502020204030204" pitchFamily="34" charset="0"/>
                <a:cs typeface="Times New Roman" panose="02020603050405020304" pitchFamily="18" charset="0"/>
                <a:hlinkClick r:id="rId3"/>
              </a:rPr>
              <a:t>для</a:t>
            </a:r>
            <a:r>
              <a:rPr lang="en-GB" sz="1800" i="1" u="sng" kern="100" dirty="0">
                <a:solidFill>
                  <a:srgbClr val="007C89"/>
                </a:solidFill>
                <a:effectLst/>
                <a:latin typeface="Helvetica" panose="020B0604020202020204" pitchFamily="34" charset="0"/>
                <a:ea typeface="Calibri" panose="020F0502020204030204" pitchFamily="34" charset="0"/>
                <a:cs typeface="Times New Roman" panose="02020603050405020304" pitchFamily="18" charset="0"/>
                <a:hlinkClick r:id="rId3"/>
              </a:rPr>
              <a:t> </a:t>
            </a:r>
            <a:r>
              <a:rPr lang="en-GB" sz="1800" i="1" u="sng" kern="100" dirty="0" err="1">
                <a:solidFill>
                  <a:srgbClr val="007C89"/>
                </a:solidFill>
                <a:effectLst/>
                <a:latin typeface="Helvetica" panose="020B0604020202020204" pitchFamily="34" charset="0"/>
                <a:ea typeface="Calibri" panose="020F0502020204030204" pitchFamily="34" charset="0"/>
                <a:cs typeface="Times New Roman" panose="02020603050405020304" pitchFamily="18" charset="0"/>
                <a:hlinkClick r:id="rId3"/>
              </a:rPr>
              <a:t>попереднього</a:t>
            </a:r>
            <a:r>
              <a:rPr lang="en-GB" sz="1800" i="1" u="sng" kern="100" dirty="0">
                <a:solidFill>
                  <a:srgbClr val="007C89"/>
                </a:solidFill>
                <a:effectLst/>
                <a:latin typeface="Helvetica" panose="020B0604020202020204" pitchFamily="34" charset="0"/>
                <a:ea typeface="Calibri" panose="020F0502020204030204" pitchFamily="34" charset="0"/>
                <a:cs typeface="Times New Roman" panose="02020603050405020304" pitchFamily="18" charset="0"/>
                <a:hlinkClick r:id="rId3"/>
              </a:rPr>
              <a:t> </a:t>
            </a:r>
            <a:r>
              <a:rPr lang="en-GB" sz="1800" i="1" u="sng" kern="100" dirty="0" err="1">
                <a:solidFill>
                  <a:srgbClr val="007C89"/>
                </a:solidFill>
                <a:effectLst/>
                <a:latin typeface="Helvetica" panose="020B0604020202020204" pitchFamily="34" charset="0"/>
                <a:ea typeface="Calibri" panose="020F0502020204030204" pitchFamily="34" charset="0"/>
                <a:cs typeface="Times New Roman" panose="02020603050405020304" pitchFamily="18" charset="0"/>
                <a:hlinkClick r:id="rId3"/>
              </a:rPr>
              <a:t>замовлення</a:t>
            </a:r>
            <a:r>
              <a:rPr lang="en-GB" sz="1800" i="1" u="sng" kern="100" dirty="0">
                <a:solidFill>
                  <a:srgbClr val="007C89"/>
                </a:solidFill>
                <a:effectLst/>
                <a:latin typeface="Helvetica" panose="020B0604020202020204" pitchFamily="34" charset="0"/>
                <a:ea typeface="Calibri" panose="020F0502020204030204" pitchFamily="34" charset="0"/>
                <a:cs typeface="Times New Roman" panose="02020603050405020304" pitchFamily="18" charset="0"/>
                <a:hlinkClick r:id="rId3"/>
              </a:rPr>
              <a:t> у 2024 </a:t>
            </a:r>
            <a:r>
              <a:rPr lang="en-GB" sz="1800" i="1" u="sng" kern="100" dirty="0" err="1">
                <a:solidFill>
                  <a:srgbClr val="007C89"/>
                </a:solidFill>
                <a:effectLst/>
                <a:latin typeface="Helvetica" panose="020B0604020202020204" pitchFamily="34" charset="0"/>
                <a:ea typeface="Calibri" panose="020F0502020204030204" pitchFamily="34" charset="0"/>
                <a:cs typeface="Times New Roman" panose="02020603050405020304" pitchFamily="18" charset="0"/>
                <a:hlinkClick r:id="rId3"/>
              </a:rPr>
              <a:t>році</a:t>
            </a:r>
            <a:r>
              <a:rPr lang="en-GB" sz="1800" i="1" kern="100" dirty="0">
                <a:solidFill>
                  <a:srgbClr val="202020"/>
                </a:solidFill>
                <a:effectLst/>
                <a:latin typeface="Helvetica" panose="020B0604020202020204" pitchFamily="34" charset="0"/>
                <a:ea typeface="Calibri" panose="020F0502020204030204" pitchFamily="34" charset="0"/>
                <a:cs typeface="Times New Roman" panose="02020603050405020304" pitchFamily="18" charset="0"/>
              </a:rPr>
              <a:t>.</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pic>
        <p:nvPicPr>
          <p:cNvPr id="5" name="Picture 4">
            <a:extLst>
              <a:ext uri="{FF2B5EF4-FFF2-40B4-BE49-F238E27FC236}">
                <a16:creationId xmlns:a16="http://schemas.microsoft.com/office/drawing/2014/main" id="{7F037B94-BFB7-2874-253D-47FF4F3B20D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49926" y="244792"/>
            <a:ext cx="5731510" cy="882015"/>
          </a:xfrm>
          <a:prstGeom prst="rect">
            <a:avLst/>
          </a:prstGeom>
          <a:noFill/>
          <a:ln>
            <a:noFill/>
          </a:ln>
        </p:spPr>
      </p:pic>
      <p:sp>
        <p:nvSpPr>
          <p:cNvPr id="6" name="TextBox 5">
            <a:extLst>
              <a:ext uri="{FF2B5EF4-FFF2-40B4-BE49-F238E27FC236}">
                <a16:creationId xmlns:a16="http://schemas.microsoft.com/office/drawing/2014/main" id="{29A2C9E5-A2FD-CE76-D6D4-D5233E40E08C}"/>
              </a:ext>
            </a:extLst>
          </p:cNvPr>
          <p:cNvSpPr txBox="1"/>
          <p:nvPr/>
        </p:nvSpPr>
        <p:spPr>
          <a:xfrm>
            <a:off x="4937262" y="5917960"/>
            <a:ext cx="598834" cy="369332"/>
          </a:xfrm>
          <a:prstGeom prst="rect">
            <a:avLst/>
          </a:prstGeom>
          <a:noFill/>
        </p:spPr>
        <p:txBody>
          <a:bodyPr wrap="square">
            <a:spAutoFit/>
          </a:bodyPr>
          <a:lstStyle/>
          <a:p>
            <a:r>
              <a:rPr lang="en-GB" dirty="0"/>
              <a:t>[</a:t>
            </a:r>
            <a:r>
              <a:rPr lang="uk-UA" dirty="0"/>
              <a:t>4</a:t>
            </a:r>
            <a:r>
              <a:rPr lang="en-GB" dirty="0"/>
              <a:t>]</a:t>
            </a:r>
            <a:r>
              <a:rPr lang="uk-UA" dirty="0"/>
              <a:t> </a:t>
            </a:r>
            <a:endParaRPr lang="en-GB" dirty="0"/>
          </a:p>
        </p:txBody>
      </p:sp>
    </p:spTree>
    <p:extLst>
      <p:ext uri="{BB962C8B-B14F-4D97-AF65-F5344CB8AC3E}">
        <p14:creationId xmlns:p14="http://schemas.microsoft.com/office/powerpoint/2010/main" val="8902779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8DFE3F-3B38-9339-AEFD-3576E9E14B95}"/>
              </a:ext>
            </a:extLst>
          </p:cNvPr>
          <p:cNvSpPr>
            <a:spLocks noGrp="1"/>
          </p:cNvSpPr>
          <p:nvPr>
            <p:ph type="title"/>
          </p:nvPr>
        </p:nvSpPr>
        <p:spPr>
          <a:xfrm>
            <a:off x="1484309" y="694190"/>
            <a:ext cx="10018713" cy="589326"/>
          </a:xfrm>
        </p:spPr>
        <p:txBody>
          <a:bodyPr>
            <a:normAutofit fontScale="90000"/>
          </a:bodyPr>
          <a:lstStyle/>
          <a:p>
            <a:r>
              <a:rPr lang="uk-UA" dirty="0"/>
              <a:t>Зміст</a:t>
            </a:r>
            <a:endParaRPr lang="en-GB" dirty="0"/>
          </a:p>
        </p:txBody>
      </p:sp>
      <p:sp>
        <p:nvSpPr>
          <p:cNvPr id="3" name="Content Placeholder 2">
            <a:extLst>
              <a:ext uri="{FF2B5EF4-FFF2-40B4-BE49-F238E27FC236}">
                <a16:creationId xmlns:a16="http://schemas.microsoft.com/office/drawing/2014/main" id="{3EE4395F-5A24-1227-033F-C71017AEEF6F}"/>
              </a:ext>
            </a:extLst>
          </p:cNvPr>
          <p:cNvSpPr>
            <a:spLocks noGrp="1"/>
          </p:cNvSpPr>
          <p:nvPr>
            <p:ph idx="1"/>
          </p:nvPr>
        </p:nvSpPr>
        <p:spPr>
          <a:xfrm>
            <a:off x="1484310" y="1224793"/>
            <a:ext cx="10018713" cy="4566407"/>
          </a:xfrm>
        </p:spPr>
        <p:txBody>
          <a:bodyPr/>
          <a:lstStyle/>
          <a:p>
            <a:pPr marL="457200" indent="-457200">
              <a:buAutoNum type="arabicPeriod"/>
            </a:pPr>
            <a:r>
              <a:rPr lang="uk-UA" dirty="0"/>
              <a:t>Ресурси. Види ресурсів. </a:t>
            </a:r>
          </a:p>
          <a:p>
            <a:pPr marL="457200" indent="-457200">
              <a:buAutoNum type="arabicPeriod"/>
            </a:pPr>
            <a:r>
              <a:rPr lang="uk-UA" dirty="0"/>
              <a:t>Ресурсозбереження і енергозбереження.</a:t>
            </a:r>
          </a:p>
          <a:p>
            <a:pPr marL="457200" indent="-457200">
              <a:buAutoNum type="arabicPeriod"/>
            </a:pPr>
            <a:r>
              <a:rPr lang="uk-UA" dirty="0"/>
              <a:t>Ресурсозберігаючі і енергозберігаючі технології .</a:t>
            </a:r>
          </a:p>
          <a:p>
            <a:pPr marL="457200" indent="-457200">
              <a:buAutoNum type="arabicPeriod"/>
            </a:pPr>
            <a:r>
              <a:rPr lang="uk-UA" dirty="0"/>
              <a:t>Диспут. </a:t>
            </a:r>
          </a:p>
          <a:p>
            <a:pPr marL="0" indent="0">
              <a:buNone/>
            </a:pPr>
            <a:r>
              <a:rPr lang="uk-UA" dirty="0"/>
              <a:t> Які технології відносяться  до ресурсозберігаючих?</a:t>
            </a:r>
          </a:p>
          <a:p>
            <a:pPr marL="0" indent="0">
              <a:buNone/>
            </a:pPr>
            <a:r>
              <a:rPr lang="uk-UA" dirty="0"/>
              <a:t>         4.1. </a:t>
            </a:r>
            <a:r>
              <a:rPr lang="en-GB" dirty="0"/>
              <a:t>CES -2024</a:t>
            </a:r>
            <a:endParaRPr lang="uk-UA" dirty="0"/>
          </a:p>
          <a:p>
            <a:pPr marL="0" indent="0">
              <a:buNone/>
            </a:pPr>
            <a:r>
              <a:rPr lang="uk-UA" dirty="0"/>
              <a:t>          4.2. 	   4.3. </a:t>
            </a:r>
            <a:r>
              <a:rPr lang="en-GB" dirty="0"/>
              <a:t>   4.4 </a:t>
            </a:r>
            <a:endParaRPr lang="uk-UA" dirty="0"/>
          </a:p>
          <a:p>
            <a:pPr marL="0" indent="0">
              <a:buNone/>
            </a:pPr>
            <a:endParaRPr lang="en-GB" dirty="0"/>
          </a:p>
        </p:txBody>
      </p:sp>
      <p:sp>
        <p:nvSpPr>
          <p:cNvPr id="4" name="TextBox 3">
            <a:extLst>
              <a:ext uri="{FF2B5EF4-FFF2-40B4-BE49-F238E27FC236}">
                <a16:creationId xmlns:a16="http://schemas.microsoft.com/office/drawing/2014/main" id="{1B0F07CD-B95A-849F-4EFE-DE4389C734CF}"/>
              </a:ext>
            </a:extLst>
          </p:cNvPr>
          <p:cNvSpPr txBox="1"/>
          <p:nvPr/>
        </p:nvSpPr>
        <p:spPr>
          <a:xfrm>
            <a:off x="5848966" y="218468"/>
            <a:ext cx="6187440" cy="369332"/>
          </a:xfrm>
          <a:prstGeom prst="rect">
            <a:avLst/>
          </a:prstGeom>
          <a:noFill/>
        </p:spPr>
        <p:txBody>
          <a:bodyPr wrap="square">
            <a:spAutoFit/>
          </a:bodyPr>
          <a:lstStyle/>
          <a:p>
            <a:r>
              <a:rPr lang="uk-UA" sz="1800" dirty="0">
                <a:effectLst/>
                <a:latin typeface="Calibri" panose="020F0502020204030204" pitchFamily="34" charset="0"/>
                <a:ea typeface="Calibri" panose="020F0502020204030204" pitchFamily="34" charset="0"/>
                <a:cs typeface="Times New Roman" panose="02020603050405020304" pitchFamily="18" charset="0"/>
              </a:rPr>
              <a:t>Ресурсозберігаючі технології на автомобільному транспорті </a:t>
            </a:r>
            <a:endParaRPr lang="en-GB" dirty="0"/>
          </a:p>
        </p:txBody>
      </p:sp>
      <p:pic>
        <p:nvPicPr>
          <p:cNvPr id="6" name="Picture 5">
            <a:extLst>
              <a:ext uri="{FF2B5EF4-FFF2-40B4-BE49-F238E27FC236}">
                <a16:creationId xmlns:a16="http://schemas.microsoft.com/office/drawing/2014/main" id="{5C038142-09FC-2D57-B334-5CAAE6025629}"/>
              </a:ext>
            </a:extLst>
          </p:cNvPr>
          <p:cNvPicPr>
            <a:picLocks noChangeAspect="1"/>
          </p:cNvPicPr>
          <p:nvPr/>
        </p:nvPicPr>
        <p:blipFill rotWithShape="1">
          <a:blip r:embed="rId2"/>
          <a:srcRect l="44486" t="38794" r="17714" b="29762"/>
          <a:stretch/>
        </p:blipFill>
        <p:spPr bwMode="auto">
          <a:xfrm>
            <a:off x="7489780" y="4043410"/>
            <a:ext cx="4194220" cy="195746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4159468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5A0133-B1B5-73CC-EFFA-F04FC513E0B9}"/>
              </a:ext>
            </a:extLst>
          </p:cNvPr>
          <p:cNvSpPr>
            <a:spLocks noGrp="1"/>
          </p:cNvSpPr>
          <p:nvPr>
            <p:ph type="title"/>
          </p:nvPr>
        </p:nvSpPr>
        <p:spPr/>
        <p:txBody>
          <a:bodyPr/>
          <a:lstStyle/>
          <a:p>
            <a:r>
              <a:rPr lang="en-GB" dirty="0"/>
              <a:t>4.2. </a:t>
            </a:r>
            <a:r>
              <a:rPr lang="uk-UA" dirty="0"/>
              <a:t>Українська « Перемога»</a:t>
            </a:r>
            <a:endParaRPr lang="en-GB" dirty="0"/>
          </a:p>
        </p:txBody>
      </p:sp>
      <p:sp>
        <p:nvSpPr>
          <p:cNvPr id="3" name="Content Placeholder 2">
            <a:extLst>
              <a:ext uri="{FF2B5EF4-FFF2-40B4-BE49-F238E27FC236}">
                <a16:creationId xmlns:a16="http://schemas.microsoft.com/office/drawing/2014/main" id="{4343BC7E-0750-00D4-5020-6B0754104D98}"/>
              </a:ext>
            </a:extLst>
          </p:cNvPr>
          <p:cNvSpPr>
            <a:spLocks noGrp="1"/>
          </p:cNvSpPr>
          <p:nvPr>
            <p:ph sz="half" idx="1"/>
          </p:nvPr>
        </p:nvSpPr>
        <p:spPr/>
        <p:txBody>
          <a:bodyPr/>
          <a:lstStyle/>
          <a:p>
            <a:r>
              <a:rPr lang="en-GB" sz="1800" kern="0" dirty="0">
                <a:solidFill>
                  <a:srgbClr val="2C3848"/>
                </a:solidFill>
                <a:effectLst/>
                <a:latin typeface="Roboto" panose="02000000000000000000" pitchFamily="2" charset="0"/>
                <a:ea typeface="Times New Roman" panose="02020603050405020304" pitchFamily="18" charset="0"/>
                <a:cs typeface="Times New Roman" panose="02020603050405020304" pitchFamily="18" charset="0"/>
              </a:rPr>
              <a:t>В </a:t>
            </a:r>
            <a:r>
              <a:rPr lang="en-GB" sz="1800" kern="0" dirty="0" err="1">
                <a:solidFill>
                  <a:srgbClr val="2C3848"/>
                </a:solidFill>
                <a:effectLst/>
                <a:latin typeface="Roboto" panose="02000000000000000000" pitchFamily="2" charset="0"/>
                <a:ea typeface="Times New Roman" panose="02020603050405020304" pitchFamily="18" charset="0"/>
                <a:cs typeface="Times New Roman" panose="02020603050405020304" pitchFamily="18" charset="0"/>
              </a:rPr>
              <a:t>екстер’єрі</a:t>
            </a:r>
            <a:r>
              <a:rPr lang="en-GB" sz="1800" kern="0" dirty="0">
                <a:solidFill>
                  <a:srgbClr val="2C3848"/>
                </a:solidFill>
                <a:effectLst/>
                <a:latin typeface="Roboto" panose="02000000000000000000" pitchFamily="2" charset="0"/>
                <a:ea typeface="Times New Roman" panose="02020603050405020304" pitchFamily="18" charset="0"/>
                <a:cs typeface="Times New Roman" panose="02020603050405020304" pitchFamily="18" charset="0"/>
              </a:rPr>
              <a:t> </a:t>
            </a:r>
            <a:r>
              <a:rPr lang="en-GB" sz="1800" kern="0" dirty="0" err="1">
                <a:solidFill>
                  <a:srgbClr val="2C3848"/>
                </a:solidFill>
                <a:effectLst/>
                <a:latin typeface="Roboto" panose="02000000000000000000" pitchFamily="2" charset="0"/>
                <a:ea typeface="Times New Roman" panose="02020603050405020304" pitchFamily="18" charset="0"/>
                <a:cs typeface="Times New Roman" panose="02020603050405020304" pitchFamily="18" charset="0"/>
              </a:rPr>
              <a:t>прослідковуються</a:t>
            </a:r>
            <a:r>
              <a:rPr lang="en-GB" sz="1800" kern="0" dirty="0">
                <a:solidFill>
                  <a:srgbClr val="2C3848"/>
                </a:solidFill>
                <a:effectLst/>
                <a:latin typeface="Roboto" panose="02000000000000000000" pitchFamily="2" charset="0"/>
                <a:ea typeface="Times New Roman" panose="02020603050405020304" pitchFamily="18" charset="0"/>
                <a:cs typeface="Times New Roman" panose="02020603050405020304" pitchFamily="18" charset="0"/>
              </a:rPr>
              <a:t> </a:t>
            </a:r>
            <a:r>
              <a:rPr lang="en-GB" sz="1800" kern="0" dirty="0" err="1">
                <a:solidFill>
                  <a:srgbClr val="2C3848"/>
                </a:solidFill>
                <a:effectLst/>
                <a:latin typeface="Roboto" panose="02000000000000000000" pitchFamily="2" charset="0"/>
                <a:ea typeface="Times New Roman" panose="02020603050405020304" pitchFamily="18" charset="0"/>
                <a:cs typeface="Times New Roman" panose="02020603050405020304" pitchFamily="18" charset="0"/>
              </a:rPr>
              <a:t>різні</a:t>
            </a:r>
            <a:r>
              <a:rPr lang="en-GB" sz="1800" kern="0" dirty="0">
                <a:solidFill>
                  <a:srgbClr val="2C3848"/>
                </a:solidFill>
                <a:effectLst/>
                <a:latin typeface="Roboto" panose="02000000000000000000" pitchFamily="2" charset="0"/>
                <a:ea typeface="Times New Roman" panose="02020603050405020304" pitchFamily="18" charset="0"/>
                <a:cs typeface="Times New Roman" panose="02020603050405020304" pitchFamily="18" charset="0"/>
              </a:rPr>
              <a:t> </a:t>
            </a:r>
            <a:r>
              <a:rPr lang="en-GB" sz="1800" kern="0" dirty="0" err="1">
                <a:solidFill>
                  <a:srgbClr val="2C3848"/>
                </a:solidFill>
                <a:effectLst/>
                <a:latin typeface="Roboto" panose="02000000000000000000" pitchFamily="2" charset="0"/>
                <a:ea typeface="Times New Roman" panose="02020603050405020304" pitchFamily="18" charset="0"/>
                <a:cs typeface="Times New Roman" panose="02020603050405020304" pitchFamily="18" charset="0"/>
              </a:rPr>
              <a:t>напрями</a:t>
            </a:r>
            <a:r>
              <a:rPr lang="en-GB" sz="1800" kern="0" dirty="0">
                <a:solidFill>
                  <a:srgbClr val="2C3848"/>
                </a:solidFill>
                <a:effectLst/>
                <a:latin typeface="Roboto" panose="02000000000000000000" pitchFamily="2" charset="0"/>
                <a:ea typeface="Times New Roman" panose="02020603050405020304" pitchFamily="18" charset="0"/>
                <a:cs typeface="Times New Roman" panose="02020603050405020304" pitchFamily="18" charset="0"/>
              </a:rPr>
              <a:t> </a:t>
            </a:r>
            <a:r>
              <a:rPr lang="en-GB" sz="1800" kern="0" dirty="0" err="1">
                <a:solidFill>
                  <a:srgbClr val="2C3848"/>
                </a:solidFill>
                <a:effectLst/>
                <a:latin typeface="Roboto" panose="02000000000000000000" pitchFamily="2" charset="0"/>
                <a:ea typeface="Times New Roman" panose="02020603050405020304" pitchFamily="18" charset="0"/>
                <a:cs typeface="Times New Roman" panose="02020603050405020304" pitchFamily="18" charset="0"/>
              </a:rPr>
              <a:t>автодизайну</a:t>
            </a:r>
            <a:r>
              <a:rPr lang="en-GB" sz="1800" kern="0" dirty="0">
                <a:solidFill>
                  <a:srgbClr val="2C3848"/>
                </a:solidFill>
                <a:effectLst/>
                <a:latin typeface="Roboto" panose="02000000000000000000" pitchFamily="2" charset="0"/>
                <a:ea typeface="Times New Roman" panose="02020603050405020304" pitchFamily="18" charset="0"/>
                <a:cs typeface="Times New Roman" panose="02020603050405020304" pitchFamily="18" charset="0"/>
              </a:rPr>
              <a:t>, </a:t>
            </a:r>
            <a:r>
              <a:rPr lang="en-GB" sz="1800" kern="0" dirty="0" err="1">
                <a:solidFill>
                  <a:srgbClr val="2C3848"/>
                </a:solidFill>
                <a:effectLst/>
                <a:latin typeface="Roboto" panose="02000000000000000000" pitchFamily="2" charset="0"/>
                <a:ea typeface="Times New Roman" panose="02020603050405020304" pitchFamily="18" charset="0"/>
                <a:cs typeface="Times New Roman" panose="02020603050405020304" pitchFamily="18" charset="0"/>
              </a:rPr>
              <a:t>проте</a:t>
            </a:r>
            <a:r>
              <a:rPr lang="en-GB" sz="1800" kern="0" dirty="0">
                <a:solidFill>
                  <a:srgbClr val="2C3848"/>
                </a:solidFill>
                <a:effectLst/>
                <a:latin typeface="Roboto" panose="02000000000000000000" pitchFamily="2" charset="0"/>
                <a:ea typeface="Times New Roman" panose="02020603050405020304" pitchFamily="18" charset="0"/>
                <a:cs typeface="Times New Roman" panose="02020603050405020304" pitchFamily="18" charset="0"/>
              </a:rPr>
              <a:t>, за </a:t>
            </a:r>
            <a:r>
              <a:rPr lang="en-GB" sz="1800" kern="0" dirty="0" err="1">
                <a:solidFill>
                  <a:srgbClr val="2C3848"/>
                </a:solidFill>
                <a:effectLst/>
                <a:latin typeface="Roboto" panose="02000000000000000000" pitchFamily="2" charset="0"/>
                <a:ea typeface="Times New Roman" panose="02020603050405020304" pitchFamily="18" charset="0"/>
                <a:cs typeface="Times New Roman" panose="02020603050405020304" pitchFamily="18" charset="0"/>
              </a:rPr>
              <a:t>задумом</a:t>
            </a:r>
            <a:r>
              <a:rPr lang="en-GB" sz="1800" kern="0" dirty="0">
                <a:solidFill>
                  <a:srgbClr val="2C3848"/>
                </a:solidFill>
                <a:effectLst/>
                <a:latin typeface="Roboto" panose="02000000000000000000" pitchFamily="2" charset="0"/>
                <a:ea typeface="Times New Roman" panose="02020603050405020304" pitchFamily="18" charset="0"/>
                <a:cs typeface="Times New Roman" panose="02020603050405020304" pitchFamily="18" charset="0"/>
              </a:rPr>
              <a:t> </a:t>
            </a:r>
            <a:r>
              <a:rPr lang="en-GB" sz="1800" kern="0" dirty="0" err="1">
                <a:solidFill>
                  <a:srgbClr val="2C3848"/>
                </a:solidFill>
                <a:effectLst/>
                <a:latin typeface="Roboto" panose="02000000000000000000" pitchFamily="2" charset="0"/>
                <a:ea typeface="Times New Roman" panose="02020603050405020304" pitchFamily="18" charset="0"/>
                <a:cs typeface="Times New Roman" panose="02020603050405020304" pitchFamily="18" charset="0"/>
              </a:rPr>
              <a:t>авторів</a:t>
            </a:r>
            <a:r>
              <a:rPr lang="en-GB" sz="1800" kern="0" dirty="0">
                <a:solidFill>
                  <a:srgbClr val="2C3848"/>
                </a:solidFill>
                <a:effectLst/>
                <a:latin typeface="Roboto" panose="02000000000000000000" pitchFamily="2" charset="0"/>
                <a:ea typeface="Times New Roman" panose="02020603050405020304" pitchFamily="18" charset="0"/>
                <a:cs typeface="Times New Roman" panose="02020603050405020304" pitchFamily="18" charset="0"/>
              </a:rPr>
              <a:t>, </a:t>
            </a:r>
            <a:r>
              <a:rPr lang="en-GB" sz="1800" kern="0" dirty="0" err="1">
                <a:solidFill>
                  <a:srgbClr val="2C3848"/>
                </a:solidFill>
                <a:effectLst/>
                <a:latin typeface="Roboto" panose="02000000000000000000" pitchFamily="2" charset="0"/>
                <a:ea typeface="Times New Roman" panose="02020603050405020304" pitchFamily="18" charset="0"/>
                <a:cs typeface="Times New Roman" panose="02020603050405020304" pitchFamily="18" charset="0"/>
              </a:rPr>
              <a:t>українська</a:t>
            </a:r>
            <a:r>
              <a:rPr lang="en-GB" sz="1800" kern="0" dirty="0">
                <a:solidFill>
                  <a:srgbClr val="2C3848"/>
                </a:solidFill>
                <a:effectLst/>
                <a:latin typeface="Roboto" panose="02000000000000000000" pitchFamily="2" charset="0"/>
                <a:ea typeface="Times New Roman" panose="02020603050405020304" pitchFamily="18" charset="0"/>
                <a:cs typeface="Times New Roman" panose="02020603050405020304" pitchFamily="18" charset="0"/>
              </a:rPr>
              <a:t> </a:t>
            </a:r>
            <a:r>
              <a:rPr lang="uk-UA" sz="1800" kern="0" dirty="0">
                <a:solidFill>
                  <a:srgbClr val="2C3848"/>
                </a:solidFill>
                <a:effectLst/>
                <a:latin typeface="Roboto" panose="02000000000000000000" pitchFamily="2" charset="0"/>
                <a:ea typeface="Times New Roman" panose="02020603050405020304" pitchFamily="18" charset="0"/>
                <a:cs typeface="Times New Roman" panose="02020603050405020304" pitchFamily="18" charset="0"/>
              </a:rPr>
              <a:t>«</a:t>
            </a:r>
            <a:r>
              <a:rPr lang="en-GB" sz="1800" kern="0" dirty="0" err="1">
                <a:solidFill>
                  <a:srgbClr val="2C3848"/>
                </a:solidFill>
                <a:effectLst/>
                <a:latin typeface="Roboto" panose="02000000000000000000" pitchFamily="2" charset="0"/>
                <a:ea typeface="Times New Roman" panose="02020603050405020304" pitchFamily="18" charset="0"/>
                <a:cs typeface="Times New Roman" panose="02020603050405020304" pitchFamily="18" charset="0"/>
              </a:rPr>
              <a:t>Перемога</a:t>
            </a:r>
            <a:r>
              <a:rPr lang="uk-UA" sz="1800" kern="0" dirty="0">
                <a:solidFill>
                  <a:srgbClr val="2C3848"/>
                </a:solidFill>
                <a:effectLst/>
                <a:latin typeface="Roboto" panose="02000000000000000000" pitchFamily="2" charset="0"/>
                <a:ea typeface="Times New Roman" panose="02020603050405020304" pitchFamily="18" charset="0"/>
                <a:cs typeface="Times New Roman" panose="02020603050405020304" pitchFamily="18" charset="0"/>
              </a:rPr>
              <a:t>»</a:t>
            </a:r>
            <a:r>
              <a:rPr lang="en-GB" sz="1800" kern="0" dirty="0">
                <a:solidFill>
                  <a:srgbClr val="2C3848"/>
                </a:solidFill>
                <a:effectLst/>
                <a:latin typeface="Roboto" panose="02000000000000000000" pitchFamily="2" charset="0"/>
                <a:ea typeface="Times New Roman" panose="02020603050405020304" pitchFamily="18" charset="0"/>
                <a:cs typeface="Times New Roman" panose="02020603050405020304" pitchFamily="18" charset="0"/>
              </a:rPr>
              <a:t> є </a:t>
            </a:r>
            <a:r>
              <a:rPr lang="en-GB" sz="1800" kern="0" dirty="0" err="1">
                <a:solidFill>
                  <a:srgbClr val="2C3848"/>
                </a:solidFill>
                <a:effectLst/>
                <a:latin typeface="Roboto" panose="02000000000000000000" pitchFamily="2" charset="0"/>
                <a:ea typeface="Times New Roman" panose="02020603050405020304" pitchFamily="18" charset="0"/>
                <a:cs typeface="Times New Roman" panose="02020603050405020304" pitchFamily="18" charset="0"/>
              </a:rPr>
              <a:t>такою</a:t>
            </a:r>
            <a:r>
              <a:rPr lang="en-GB" sz="1800" kern="0" dirty="0">
                <a:solidFill>
                  <a:srgbClr val="2C3848"/>
                </a:solidFill>
                <a:effectLst/>
                <a:latin typeface="Roboto" panose="02000000000000000000" pitchFamily="2" charset="0"/>
                <a:ea typeface="Times New Roman" panose="02020603050405020304" pitchFamily="18" charset="0"/>
                <a:cs typeface="Times New Roman" panose="02020603050405020304" pitchFamily="18" charset="0"/>
              </a:rPr>
              <a:t> </a:t>
            </a:r>
            <a:r>
              <a:rPr lang="en-GB" sz="1800" kern="0" dirty="0" err="1">
                <a:solidFill>
                  <a:srgbClr val="2C3848"/>
                </a:solidFill>
                <a:effectLst/>
                <a:latin typeface="Roboto" panose="02000000000000000000" pitchFamily="2" charset="0"/>
                <a:ea typeface="Times New Roman" panose="02020603050405020304" pitchFamily="18" charset="0"/>
                <a:cs typeface="Times New Roman" panose="02020603050405020304" pitchFamily="18" charset="0"/>
              </a:rPr>
              <a:t>собі</a:t>
            </a:r>
            <a:r>
              <a:rPr lang="en-GB" sz="1800" kern="0" dirty="0">
                <a:solidFill>
                  <a:srgbClr val="2C3848"/>
                </a:solidFill>
                <a:effectLst/>
                <a:latin typeface="Roboto" panose="02000000000000000000" pitchFamily="2" charset="0"/>
                <a:ea typeface="Times New Roman" panose="02020603050405020304" pitchFamily="18" charset="0"/>
                <a:cs typeface="Times New Roman" panose="02020603050405020304" pitchFamily="18" charset="0"/>
              </a:rPr>
              <a:t> </a:t>
            </a:r>
            <a:r>
              <a:rPr lang="en-GB" sz="1800" kern="0" dirty="0" err="1">
                <a:solidFill>
                  <a:srgbClr val="2C3848"/>
                </a:solidFill>
                <a:effectLst/>
                <a:latin typeface="Roboto" panose="02000000000000000000" pitchFamily="2" charset="0"/>
                <a:ea typeface="Times New Roman" panose="02020603050405020304" pitchFamily="18" charset="0"/>
                <a:cs typeface="Times New Roman" panose="02020603050405020304" pitchFamily="18" charset="0"/>
              </a:rPr>
              <a:t>сучасною</a:t>
            </a:r>
            <a:r>
              <a:rPr lang="en-GB" sz="1800" kern="0" dirty="0">
                <a:solidFill>
                  <a:srgbClr val="2C3848"/>
                </a:solidFill>
                <a:effectLst/>
                <a:latin typeface="Roboto" panose="02000000000000000000" pitchFamily="2" charset="0"/>
                <a:ea typeface="Times New Roman" panose="02020603050405020304" pitchFamily="18" charset="0"/>
                <a:cs typeface="Times New Roman" panose="02020603050405020304" pitchFamily="18" charset="0"/>
              </a:rPr>
              <a:t> </a:t>
            </a:r>
            <a:r>
              <a:rPr lang="en-GB" sz="1800" kern="0" dirty="0" err="1">
                <a:solidFill>
                  <a:srgbClr val="2C3848"/>
                </a:solidFill>
                <a:effectLst/>
                <a:latin typeface="Roboto" panose="02000000000000000000" pitchFamily="2" charset="0"/>
                <a:ea typeface="Times New Roman" panose="02020603050405020304" pitchFamily="18" charset="0"/>
                <a:cs typeface="Times New Roman" panose="02020603050405020304" pitchFamily="18" charset="0"/>
              </a:rPr>
              <a:t>інтерпретацією</a:t>
            </a:r>
            <a:r>
              <a:rPr lang="en-GB" sz="1800" kern="0" dirty="0">
                <a:solidFill>
                  <a:srgbClr val="2C3848"/>
                </a:solidFill>
                <a:effectLst/>
                <a:latin typeface="Roboto" panose="02000000000000000000" pitchFamily="2" charset="0"/>
                <a:ea typeface="Times New Roman" panose="02020603050405020304" pitchFamily="18" charset="0"/>
                <a:cs typeface="Times New Roman" panose="02020603050405020304" pitchFamily="18" charset="0"/>
              </a:rPr>
              <a:t> </a:t>
            </a:r>
            <a:r>
              <a:rPr lang="en-GB" sz="1800" kern="0" dirty="0" err="1">
                <a:solidFill>
                  <a:srgbClr val="2C3848"/>
                </a:solidFill>
                <a:effectLst/>
                <a:latin typeface="Roboto" panose="02000000000000000000" pitchFamily="2" charset="0"/>
                <a:ea typeface="Times New Roman" panose="02020603050405020304" pitchFamily="18" charset="0"/>
                <a:cs typeface="Times New Roman" panose="02020603050405020304" pitchFamily="18" charset="0"/>
              </a:rPr>
              <a:t>польського</a:t>
            </a:r>
            <a:r>
              <a:rPr lang="en-GB" sz="1800" kern="0" dirty="0">
                <a:solidFill>
                  <a:srgbClr val="2C3848"/>
                </a:solidFill>
                <a:effectLst/>
                <a:latin typeface="Roboto" panose="02000000000000000000" pitchFamily="2" charset="0"/>
                <a:ea typeface="Times New Roman" panose="02020603050405020304" pitchFamily="18" charset="0"/>
                <a:cs typeface="Times New Roman" panose="02020603050405020304" pitchFamily="18" charset="0"/>
              </a:rPr>
              <a:t> автомобіля Warszawa. </a:t>
            </a:r>
            <a:r>
              <a:rPr lang="en-GB" sz="1800" kern="0" dirty="0" err="1">
                <a:solidFill>
                  <a:srgbClr val="2C3848"/>
                </a:solidFill>
                <a:effectLst/>
                <a:latin typeface="Roboto" panose="02000000000000000000" pitchFamily="2" charset="0"/>
                <a:ea typeface="Times New Roman" panose="02020603050405020304" pitchFamily="18" charset="0"/>
                <a:cs typeface="Times New Roman" panose="02020603050405020304" pitchFamily="18" charset="0"/>
              </a:rPr>
              <a:t>Нагадаємо</a:t>
            </a:r>
            <a:r>
              <a:rPr lang="en-GB" sz="1800" kern="0" dirty="0">
                <a:solidFill>
                  <a:srgbClr val="2C3848"/>
                </a:solidFill>
                <a:effectLst/>
                <a:latin typeface="Roboto" panose="02000000000000000000" pitchFamily="2" charset="0"/>
                <a:ea typeface="Times New Roman" panose="02020603050405020304" pitchFamily="18" charset="0"/>
                <a:cs typeface="Times New Roman" panose="02020603050405020304" pitchFamily="18" charset="0"/>
              </a:rPr>
              <a:t>, ця </a:t>
            </a:r>
            <a:r>
              <a:rPr lang="en-GB" sz="1800" kern="0" dirty="0" err="1">
                <a:solidFill>
                  <a:srgbClr val="2C3848"/>
                </a:solidFill>
                <a:effectLst/>
                <a:latin typeface="Roboto" panose="02000000000000000000" pitchFamily="2" charset="0"/>
                <a:ea typeface="Times New Roman" panose="02020603050405020304" pitchFamily="18" charset="0"/>
                <a:cs typeface="Times New Roman" panose="02020603050405020304" pitchFamily="18" charset="0"/>
              </a:rPr>
              <a:t>модель</a:t>
            </a:r>
            <a:r>
              <a:rPr lang="en-GB" sz="1800" kern="0" dirty="0">
                <a:solidFill>
                  <a:srgbClr val="2C3848"/>
                </a:solidFill>
                <a:effectLst/>
                <a:latin typeface="Roboto" panose="02000000000000000000" pitchFamily="2" charset="0"/>
                <a:ea typeface="Times New Roman" panose="02020603050405020304" pitchFamily="18" charset="0"/>
                <a:cs typeface="Times New Roman" panose="02020603050405020304" pitchFamily="18" charset="0"/>
              </a:rPr>
              <a:t> — </a:t>
            </a:r>
            <a:r>
              <a:rPr lang="en-GB" sz="1800" kern="0" dirty="0" err="1">
                <a:solidFill>
                  <a:srgbClr val="2C3848"/>
                </a:solidFill>
                <a:effectLst/>
                <a:latin typeface="Roboto" panose="02000000000000000000" pitchFamily="2" charset="0"/>
                <a:ea typeface="Times New Roman" panose="02020603050405020304" pitchFamily="18" charset="0"/>
                <a:cs typeface="Times New Roman" panose="02020603050405020304" pitchFamily="18" charset="0"/>
              </a:rPr>
              <a:t>перша</a:t>
            </a:r>
            <a:r>
              <a:rPr lang="en-GB" sz="1800" kern="0" dirty="0">
                <a:solidFill>
                  <a:srgbClr val="2C3848"/>
                </a:solidFill>
                <a:effectLst/>
                <a:latin typeface="Roboto" panose="02000000000000000000" pitchFamily="2" charset="0"/>
                <a:ea typeface="Times New Roman" panose="02020603050405020304" pitchFamily="18" charset="0"/>
                <a:cs typeface="Times New Roman" panose="02020603050405020304" pitchFamily="18" charset="0"/>
              </a:rPr>
              <a:t> </a:t>
            </a:r>
            <a:r>
              <a:rPr lang="en-GB" sz="1800" kern="0" dirty="0" err="1">
                <a:solidFill>
                  <a:srgbClr val="2C3848"/>
                </a:solidFill>
                <a:effectLst/>
                <a:latin typeface="Roboto" panose="02000000000000000000" pitchFamily="2" charset="0"/>
                <a:ea typeface="Times New Roman" panose="02020603050405020304" pitchFamily="18" charset="0"/>
                <a:cs typeface="Times New Roman" panose="02020603050405020304" pitchFamily="18" charset="0"/>
              </a:rPr>
              <a:t>післявоєнна</a:t>
            </a:r>
            <a:r>
              <a:rPr lang="en-GB" sz="1800" kern="0" dirty="0">
                <a:solidFill>
                  <a:srgbClr val="2C3848"/>
                </a:solidFill>
                <a:effectLst/>
                <a:latin typeface="Roboto" panose="02000000000000000000" pitchFamily="2" charset="0"/>
                <a:ea typeface="Times New Roman" panose="02020603050405020304" pitchFamily="18" charset="0"/>
                <a:cs typeface="Times New Roman" panose="02020603050405020304" pitchFamily="18" charset="0"/>
              </a:rPr>
              <a:t> </a:t>
            </a:r>
            <a:r>
              <a:rPr lang="en-GB" sz="1800" kern="0" dirty="0" err="1">
                <a:solidFill>
                  <a:srgbClr val="2C3848"/>
                </a:solidFill>
                <a:effectLst/>
                <a:latin typeface="Roboto" panose="02000000000000000000" pitchFamily="2" charset="0"/>
                <a:ea typeface="Times New Roman" panose="02020603050405020304" pitchFamily="18" charset="0"/>
                <a:cs typeface="Times New Roman" panose="02020603050405020304" pitchFamily="18" charset="0"/>
              </a:rPr>
              <a:t>польська</a:t>
            </a:r>
            <a:r>
              <a:rPr lang="en-GB" sz="1800" kern="0" dirty="0">
                <a:solidFill>
                  <a:srgbClr val="2C3848"/>
                </a:solidFill>
                <a:effectLst/>
                <a:latin typeface="Roboto" panose="02000000000000000000" pitchFamily="2" charset="0"/>
                <a:ea typeface="Times New Roman" panose="02020603050405020304" pitchFamily="18" charset="0"/>
                <a:cs typeface="Times New Roman" panose="02020603050405020304" pitchFamily="18" charset="0"/>
              </a:rPr>
              <a:t> </a:t>
            </a:r>
            <a:r>
              <a:rPr lang="en-GB" sz="1800" kern="0" dirty="0" err="1">
                <a:solidFill>
                  <a:srgbClr val="2C3848"/>
                </a:solidFill>
                <a:effectLst/>
                <a:latin typeface="Roboto" panose="02000000000000000000" pitchFamily="2" charset="0"/>
                <a:ea typeface="Times New Roman" panose="02020603050405020304" pitchFamily="18" charset="0"/>
                <a:cs typeface="Times New Roman" panose="02020603050405020304" pitchFamily="18" charset="0"/>
              </a:rPr>
              <a:t>машина</a:t>
            </a:r>
            <a:r>
              <a:rPr lang="en-GB" sz="1800" kern="0" dirty="0">
                <a:solidFill>
                  <a:srgbClr val="2C3848"/>
                </a:solidFill>
                <a:effectLst/>
                <a:latin typeface="Roboto" panose="02000000000000000000" pitchFamily="2" charset="0"/>
                <a:ea typeface="Times New Roman" panose="02020603050405020304" pitchFamily="18" charset="0"/>
                <a:cs typeface="Times New Roman" panose="02020603050405020304" pitchFamily="18" charset="0"/>
              </a:rPr>
              <a:t>, яка </a:t>
            </a:r>
            <a:r>
              <a:rPr lang="en-GB" sz="1800" kern="0" dirty="0" err="1">
                <a:solidFill>
                  <a:srgbClr val="2C3848"/>
                </a:solidFill>
                <a:effectLst/>
                <a:latin typeface="Roboto" panose="02000000000000000000" pitchFamily="2" charset="0"/>
                <a:ea typeface="Times New Roman" panose="02020603050405020304" pitchFamily="18" charset="0"/>
                <a:cs typeface="Times New Roman" panose="02020603050405020304" pitchFamily="18" charset="0"/>
              </a:rPr>
              <a:t>була</a:t>
            </a:r>
            <a:r>
              <a:rPr lang="en-GB" sz="1800" kern="0" dirty="0">
                <a:solidFill>
                  <a:srgbClr val="2C3848"/>
                </a:solidFill>
                <a:effectLst/>
                <a:latin typeface="Roboto" panose="02000000000000000000" pitchFamily="2" charset="0"/>
                <a:ea typeface="Times New Roman" panose="02020603050405020304" pitchFamily="18" charset="0"/>
                <a:cs typeface="Times New Roman" panose="02020603050405020304" pitchFamily="18" charset="0"/>
              </a:rPr>
              <a:t> </a:t>
            </a:r>
            <a:r>
              <a:rPr lang="en-GB" sz="1800" kern="0" dirty="0" err="1">
                <a:solidFill>
                  <a:srgbClr val="2C3848"/>
                </a:solidFill>
                <a:effectLst/>
                <a:latin typeface="Roboto" panose="02000000000000000000" pitchFamily="2" charset="0"/>
                <a:ea typeface="Times New Roman" panose="02020603050405020304" pitchFamily="18" charset="0"/>
                <a:cs typeface="Times New Roman" panose="02020603050405020304" pitchFamily="18" charset="0"/>
              </a:rPr>
              <a:t>копією</a:t>
            </a:r>
            <a:r>
              <a:rPr lang="en-GB" sz="1800" kern="0" dirty="0">
                <a:solidFill>
                  <a:srgbClr val="2C3848"/>
                </a:solidFill>
                <a:effectLst/>
                <a:latin typeface="Roboto" panose="02000000000000000000" pitchFamily="2" charset="0"/>
                <a:ea typeface="Times New Roman" panose="02020603050405020304" pitchFamily="18" charset="0"/>
                <a:cs typeface="Times New Roman" panose="02020603050405020304" pitchFamily="18" charset="0"/>
              </a:rPr>
              <a:t> </a:t>
            </a:r>
            <a:r>
              <a:rPr lang="en-GB" sz="1800" kern="0" dirty="0" err="1">
                <a:solidFill>
                  <a:srgbClr val="2C3848"/>
                </a:solidFill>
                <a:effectLst/>
                <a:latin typeface="Roboto" panose="02000000000000000000" pitchFamily="2" charset="0"/>
                <a:ea typeface="Times New Roman" panose="02020603050405020304" pitchFamily="18" charset="0"/>
                <a:cs typeface="Times New Roman" panose="02020603050405020304" pitchFamily="18" charset="0"/>
              </a:rPr>
              <a:t>радянської</a:t>
            </a:r>
            <a:r>
              <a:rPr lang="en-GB" sz="1800" kern="0" dirty="0">
                <a:solidFill>
                  <a:srgbClr val="2C3848"/>
                </a:solidFill>
                <a:effectLst/>
                <a:latin typeface="Roboto" panose="02000000000000000000" pitchFamily="2" charset="0"/>
                <a:ea typeface="Times New Roman" panose="02020603050405020304" pitchFamily="18" charset="0"/>
                <a:cs typeface="Times New Roman" panose="02020603050405020304" pitchFamily="18" charset="0"/>
              </a:rPr>
              <a:t> “</a:t>
            </a:r>
            <a:r>
              <a:rPr lang="en-GB" sz="1800" kern="0" dirty="0" err="1">
                <a:solidFill>
                  <a:srgbClr val="2C3848"/>
                </a:solidFill>
                <a:effectLst/>
                <a:latin typeface="Roboto" panose="02000000000000000000" pitchFamily="2" charset="0"/>
                <a:ea typeface="Times New Roman" panose="02020603050405020304" pitchFamily="18" charset="0"/>
                <a:cs typeface="Times New Roman" panose="02020603050405020304" pitchFamily="18" charset="0"/>
              </a:rPr>
              <a:t>Победы</a:t>
            </a:r>
            <a:r>
              <a:rPr lang="en-GB" sz="1800" kern="0" dirty="0">
                <a:solidFill>
                  <a:srgbClr val="2C3848"/>
                </a:solidFill>
                <a:effectLst/>
                <a:latin typeface="Roboto" panose="02000000000000000000" pitchFamily="2" charset="0"/>
                <a:ea typeface="Times New Roman" panose="02020603050405020304" pitchFamily="18" charset="0"/>
                <a:cs typeface="Times New Roman" panose="02020603050405020304" pitchFamily="18" charset="0"/>
              </a:rPr>
              <a:t>” ГАЗ М-20.</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pic>
        <p:nvPicPr>
          <p:cNvPr id="5" name="Content Placeholder 4">
            <a:extLst>
              <a:ext uri="{FF2B5EF4-FFF2-40B4-BE49-F238E27FC236}">
                <a16:creationId xmlns:a16="http://schemas.microsoft.com/office/drawing/2014/main" id="{6E431F48-BBAB-35D0-097A-A6B670067C60}"/>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607175" y="2852142"/>
            <a:ext cx="4895850" cy="2753915"/>
          </a:xfrm>
          <a:prstGeom prst="rect">
            <a:avLst/>
          </a:prstGeom>
          <a:noFill/>
          <a:ln>
            <a:noFill/>
          </a:ln>
        </p:spPr>
      </p:pic>
      <p:sp>
        <p:nvSpPr>
          <p:cNvPr id="6" name="TextBox 5">
            <a:extLst>
              <a:ext uri="{FF2B5EF4-FFF2-40B4-BE49-F238E27FC236}">
                <a16:creationId xmlns:a16="http://schemas.microsoft.com/office/drawing/2014/main" id="{C63A93B7-2E41-8F82-B80C-A17AA4D3D70C}"/>
              </a:ext>
            </a:extLst>
          </p:cNvPr>
          <p:cNvSpPr txBox="1"/>
          <p:nvPr/>
        </p:nvSpPr>
        <p:spPr>
          <a:xfrm>
            <a:off x="4937262" y="5917960"/>
            <a:ext cx="598834" cy="369332"/>
          </a:xfrm>
          <a:prstGeom prst="rect">
            <a:avLst/>
          </a:prstGeom>
          <a:noFill/>
        </p:spPr>
        <p:txBody>
          <a:bodyPr wrap="square">
            <a:spAutoFit/>
          </a:bodyPr>
          <a:lstStyle/>
          <a:p>
            <a:r>
              <a:rPr lang="en-GB" dirty="0"/>
              <a:t>[</a:t>
            </a:r>
            <a:r>
              <a:rPr lang="uk-UA" dirty="0"/>
              <a:t>2</a:t>
            </a:r>
            <a:r>
              <a:rPr lang="en-GB" dirty="0"/>
              <a:t>]</a:t>
            </a:r>
            <a:r>
              <a:rPr lang="uk-UA" dirty="0"/>
              <a:t> </a:t>
            </a:r>
            <a:endParaRPr lang="en-GB" dirty="0"/>
          </a:p>
        </p:txBody>
      </p:sp>
    </p:spTree>
    <p:extLst>
      <p:ext uri="{BB962C8B-B14F-4D97-AF65-F5344CB8AC3E}">
        <p14:creationId xmlns:p14="http://schemas.microsoft.com/office/powerpoint/2010/main" val="20175819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152242-C9D8-41AA-935E-B82E396A165A}"/>
              </a:ext>
            </a:extLst>
          </p:cNvPr>
          <p:cNvSpPr>
            <a:spLocks noGrp="1"/>
          </p:cNvSpPr>
          <p:nvPr>
            <p:ph type="title"/>
          </p:nvPr>
        </p:nvSpPr>
        <p:spPr/>
        <p:txBody>
          <a:bodyPr/>
          <a:lstStyle/>
          <a:p>
            <a:r>
              <a:rPr lang="uk-UA" dirty="0"/>
              <a:t>Автомобіль « Перемога»</a:t>
            </a:r>
            <a:endParaRPr lang="en-GB" dirty="0"/>
          </a:p>
        </p:txBody>
      </p:sp>
      <p:sp>
        <p:nvSpPr>
          <p:cNvPr id="3" name="Content Placeholder 2">
            <a:extLst>
              <a:ext uri="{FF2B5EF4-FFF2-40B4-BE49-F238E27FC236}">
                <a16:creationId xmlns:a16="http://schemas.microsoft.com/office/drawing/2014/main" id="{E71CF5A2-D2ED-47EB-B2C2-8456ACCB7F5D}"/>
              </a:ext>
            </a:extLst>
          </p:cNvPr>
          <p:cNvSpPr>
            <a:spLocks noGrp="1"/>
          </p:cNvSpPr>
          <p:nvPr>
            <p:ph sz="half" idx="1"/>
          </p:nvPr>
        </p:nvSpPr>
        <p:spPr/>
        <p:txBody>
          <a:bodyPr/>
          <a:lstStyle/>
          <a:p>
            <a:endParaRPr lang="en-GB" dirty="0"/>
          </a:p>
        </p:txBody>
      </p:sp>
      <p:pic>
        <p:nvPicPr>
          <p:cNvPr id="5" name="Picture 4">
            <a:extLst>
              <a:ext uri="{FF2B5EF4-FFF2-40B4-BE49-F238E27FC236}">
                <a16:creationId xmlns:a16="http://schemas.microsoft.com/office/drawing/2014/main" id="{8E8486FB-E5BA-8E93-7E3D-038CDF31332D}"/>
              </a:ext>
            </a:extLst>
          </p:cNvPr>
          <p:cNvPicPr>
            <a:picLocks noChangeAspect="1"/>
          </p:cNvPicPr>
          <p:nvPr/>
        </p:nvPicPr>
        <p:blipFill rotWithShape="1">
          <a:blip r:embed="rId2"/>
          <a:srcRect l="44486" t="38794" r="17714" b="29762"/>
          <a:stretch/>
        </p:blipFill>
        <p:spPr bwMode="auto">
          <a:xfrm>
            <a:off x="7432803" y="2666999"/>
            <a:ext cx="2221865" cy="1036955"/>
          </a:xfrm>
          <a:prstGeom prst="rect">
            <a:avLst/>
          </a:prstGeom>
          <a:ln>
            <a:noFill/>
          </a:ln>
          <a:extLst>
            <a:ext uri="{53640926-AAD7-44D8-BBD7-CCE9431645EC}">
              <a14:shadowObscured xmlns:a14="http://schemas.microsoft.com/office/drawing/2010/main"/>
            </a:ext>
          </a:extLst>
        </p:spPr>
      </p:pic>
      <p:pic>
        <p:nvPicPr>
          <p:cNvPr id="6" name="Content Placeholder 5">
            <a:extLst>
              <a:ext uri="{FF2B5EF4-FFF2-40B4-BE49-F238E27FC236}">
                <a16:creationId xmlns:a16="http://schemas.microsoft.com/office/drawing/2014/main" id="{221DD859-C791-62B6-1776-8BE840B65A29}"/>
              </a:ext>
            </a:extLst>
          </p:cNvPr>
          <p:cNvPicPr>
            <a:picLocks noGrp="1" noChangeAspect="1"/>
          </p:cNvPicPr>
          <p:nvPr>
            <p:ph sz="half" idx="2"/>
          </p:nvPr>
        </p:nvPicPr>
        <p:blipFill rotWithShape="1">
          <a:blip r:embed="rId3"/>
          <a:srcRect l="45496" t="39186" r="17613" b="22880"/>
          <a:stretch/>
        </p:blipFill>
        <p:spPr bwMode="auto">
          <a:xfrm>
            <a:off x="1484311" y="2666999"/>
            <a:ext cx="4895850" cy="2831775"/>
          </a:xfrm>
          <a:prstGeom prst="rect">
            <a:avLst/>
          </a:prstGeom>
          <a:ln>
            <a:noFill/>
          </a:ln>
          <a:extLst>
            <a:ext uri="{53640926-AAD7-44D8-BBD7-CCE9431645EC}">
              <a14:shadowObscured xmlns:a14="http://schemas.microsoft.com/office/drawing/2010/main"/>
            </a:ext>
          </a:extLst>
        </p:spPr>
      </p:pic>
      <p:pic>
        <p:nvPicPr>
          <p:cNvPr id="7" name="Picture 6">
            <a:extLst>
              <a:ext uri="{FF2B5EF4-FFF2-40B4-BE49-F238E27FC236}">
                <a16:creationId xmlns:a16="http://schemas.microsoft.com/office/drawing/2014/main" id="{4103AEB6-FAD9-B30C-02F9-1959E93FF2D2}"/>
              </a:ext>
            </a:extLst>
          </p:cNvPr>
          <p:cNvPicPr>
            <a:picLocks noChangeAspect="1"/>
          </p:cNvPicPr>
          <p:nvPr/>
        </p:nvPicPr>
        <p:blipFill rotWithShape="1">
          <a:blip r:embed="rId4"/>
          <a:srcRect l="43667" t="39492" r="17935" b="38014"/>
          <a:stretch/>
        </p:blipFill>
        <p:spPr bwMode="auto">
          <a:xfrm>
            <a:off x="7356466" y="3895486"/>
            <a:ext cx="2668905" cy="1428750"/>
          </a:xfrm>
          <a:prstGeom prst="rect">
            <a:avLst/>
          </a:prstGeom>
          <a:ln>
            <a:noFill/>
          </a:ln>
          <a:extLst>
            <a:ext uri="{53640926-AAD7-44D8-BBD7-CCE9431645EC}">
              <a14:shadowObscured xmlns:a14="http://schemas.microsoft.com/office/drawing/2010/main"/>
            </a:ext>
          </a:extLst>
        </p:spPr>
      </p:pic>
      <p:sp>
        <p:nvSpPr>
          <p:cNvPr id="8" name="TextBox 7">
            <a:extLst>
              <a:ext uri="{FF2B5EF4-FFF2-40B4-BE49-F238E27FC236}">
                <a16:creationId xmlns:a16="http://schemas.microsoft.com/office/drawing/2014/main" id="{694BB3A6-7A57-6B50-9792-A854D730ACA0}"/>
              </a:ext>
            </a:extLst>
          </p:cNvPr>
          <p:cNvSpPr txBox="1"/>
          <p:nvPr/>
        </p:nvSpPr>
        <p:spPr>
          <a:xfrm>
            <a:off x="6493667" y="5890054"/>
            <a:ext cx="5054717" cy="646331"/>
          </a:xfrm>
          <a:prstGeom prst="rect">
            <a:avLst/>
          </a:prstGeom>
          <a:noFill/>
        </p:spPr>
        <p:txBody>
          <a:bodyPr wrap="none" rtlCol="0">
            <a:spAutoFit/>
          </a:bodyPr>
          <a:lstStyle/>
          <a:p>
            <a:r>
              <a:rPr lang="uk-UA" dirty="0" err="1"/>
              <a:t>Дмитрий</a:t>
            </a:r>
            <a:r>
              <a:rPr lang="uk-UA" dirty="0"/>
              <a:t> Давиденко  </a:t>
            </a:r>
          </a:p>
          <a:p>
            <a:r>
              <a:rPr lang="uk-UA" dirty="0"/>
              <a:t>(</a:t>
            </a:r>
            <a:r>
              <a:rPr lang="en-GB" dirty="0" err="1"/>
              <a:t>Yevgen</a:t>
            </a:r>
            <a:r>
              <a:rPr lang="en-GB" dirty="0"/>
              <a:t> Yakushev, </a:t>
            </a:r>
            <a:r>
              <a:rPr lang="uk-UA" dirty="0"/>
              <a:t>Руслана Дацюк, 29 січня 2024)</a:t>
            </a:r>
            <a:r>
              <a:rPr lang="en-GB" dirty="0"/>
              <a:t> </a:t>
            </a:r>
          </a:p>
        </p:txBody>
      </p:sp>
    </p:spTree>
    <p:extLst>
      <p:ext uri="{BB962C8B-B14F-4D97-AF65-F5344CB8AC3E}">
        <p14:creationId xmlns:p14="http://schemas.microsoft.com/office/powerpoint/2010/main" val="11669348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8AE08-382F-CEDF-CE5A-46009EABF458}"/>
              </a:ext>
            </a:extLst>
          </p:cNvPr>
          <p:cNvSpPr>
            <a:spLocks noGrp="1"/>
          </p:cNvSpPr>
          <p:nvPr>
            <p:ph type="title"/>
          </p:nvPr>
        </p:nvSpPr>
        <p:spPr/>
        <p:txBody>
          <a:bodyPr/>
          <a:lstStyle/>
          <a:p>
            <a:r>
              <a:rPr lang="uk-UA" dirty="0"/>
              <a:t>4.</a:t>
            </a:r>
            <a:r>
              <a:rPr lang="en-GB" dirty="0"/>
              <a:t>3</a:t>
            </a:r>
            <a:r>
              <a:rPr lang="uk-UA" dirty="0"/>
              <a:t>.</a:t>
            </a:r>
            <a:r>
              <a:rPr lang="uk-UA"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uk-UA" sz="1800" kern="100" dirty="0" err="1">
                <a:effectLst/>
                <a:latin typeface="Calibri" panose="020F0502020204030204" pitchFamily="34" charset="0"/>
                <a:ea typeface="Calibri" panose="020F0502020204030204" pitchFamily="34" charset="0"/>
                <a:cs typeface="Times New Roman" panose="02020603050405020304" pitchFamily="18" charset="0"/>
              </a:rPr>
              <a:t>Technology</a:t>
            </a:r>
            <a:r>
              <a:rPr lang="uk-UA"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uk-UA" sz="1800" kern="100" dirty="0" err="1">
                <a:effectLst/>
                <a:latin typeface="Calibri" panose="020F0502020204030204" pitchFamily="34" charset="0"/>
                <a:ea typeface="Calibri" panose="020F0502020204030204" pitchFamily="34" charset="0"/>
                <a:cs typeface="Times New Roman" panose="02020603050405020304" pitchFamily="18" charset="0"/>
              </a:rPr>
              <a:t>for</a:t>
            </a:r>
            <a:r>
              <a:rPr lang="uk-UA"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uk-UA" sz="1800" kern="100" dirty="0" err="1">
                <a:effectLst/>
                <a:latin typeface="Calibri" panose="020F0502020204030204" pitchFamily="34" charset="0"/>
                <a:ea typeface="Calibri" panose="020F0502020204030204" pitchFamily="34" charset="0"/>
                <a:cs typeface="Times New Roman" panose="02020603050405020304" pitchFamily="18" charset="0"/>
              </a:rPr>
              <a:t>High-speed</a:t>
            </a:r>
            <a:r>
              <a:rPr lang="uk-UA"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uk-UA" sz="1800" kern="100" dirty="0" err="1">
                <a:effectLst/>
                <a:latin typeface="Calibri" panose="020F0502020204030204" pitchFamily="34" charset="0"/>
                <a:ea typeface="Calibri" panose="020F0502020204030204" pitchFamily="34" charset="0"/>
                <a:cs typeface="Times New Roman" panose="02020603050405020304" pitchFamily="18" charset="0"/>
              </a:rPr>
              <a:t>Manufacturing</a:t>
            </a:r>
            <a:r>
              <a:rPr lang="uk-UA"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uk-UA" sz="1800" kern="100" dirty="0" err="1">
                <a:effectLst/>
                <a:latin typeface="Calibri" panose="020F0502020204030204" pitchFamily="34" charset="0"/>
                <a:ea typeface="Calibri" panose="020F0502020204030204" pitchFamily="34" charset="0"/>
                <a:cs typeface="Times New Roman" panose="02020603050405020304" pitchFamily="18" charset="0"/>
              </a:rPr>
              <a:t>of</a:t>
            </a:r>
            <a:r>
              <a:rPr lang="uk-UA"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uk-UA" sz="1800" kern="100" dirty="0" err="1">
                <a:effectLst/>
                <a:latin typeface="Calibri" panose="020F0502020204030204" pitchFamily="34" charset="0"/>
                <a:ea typeface="Calibri" panose="020F0502020204030204" pitchFamily="34" charset="0"/>
                <a:cs typeface="Times New Roman" panose="02020603050405020304" pitchFamily="18" charset="0"/>
              </a:rPr>
              <a:t>High</a:t>
            </a:r>
            <a:r>
              <a:rPr lang="uk-UA"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uk-UA" sz="1800" kern="100" dirty="0" err="1">
                <a:effectLst/>
                <a:latin typeface="Calibri" panose="020F0502020204030204" pitchFamily="34" charset="0"/>
                <a:ea typeface="Calibri" panose="020F0502020204030204" pitchFamily="34" charset="0"/>
                <a:cs typeface="Times New Roman" panose="02020603050405020304" pitchFamily="18" charset="0"/>
              </a:rPr>
              <a:t>pressure</a:t>
            </a:r>
            <a:r>
              <a:rPr lang="uk-UA"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uk-UA" sz="1800" kern="100" dirty="0" err="1">
                <a:effectLst/>
                <a:latin typeface="Calibri" panose="020F0502020204030204" pitchFamily="34" charset="0"/>
                <a:ea typeface="Calibri" panose="020F0502020204030204" pitchFamily="34" charset="0"/>
                <a:cs typeface="Times New Roman" panose="02020603050405020304" pitchFamily="18" charset="0"/>
              </a:rPr>
              <a:t>Hydrogen</a:t>
            </a:r>
            <a:r>
              <a:rPr lang="uk-UA"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uk-UA" sz="1800" kern="100" dirty="0" err="1">
                <a:effectLst/>
                <a:latin typeface="Calibri" panose="020F0502020204030204" pitchFamily="34" charset="0"/>
                <a:ea typeface="Calibri" panose="020F0502020204030204" pitchFamily="34" charset="0"/>
                <a:cs typeface="Times New Roman" panose="02020603050405020304" pitchFamily="18" charset="0"/>
              </a:rPr>
              <a:t>Tank</a:t>
            </a:r>
            <a:r>
              <a:rPr lang="uk-UA" sz="1800" kern="100" dirty="0">
                <a:effectLst/>
                <a:latin typeface="Calibri" panose="020F0502020204030204" pitchFamily="34" charset="0"/>
                <a:ea typeface="Calibri" panose="020F0502020204030204" pitchFamily="34" charset="0"/>
                <a:cs typeface="Times New Roman" panose="02020603050405020304" pitchFamily="18" charset="0"/>
              </a:rPr>
              <a:t> </a:t>
            </a:r>
            <a:br>
              <a:rPr lang="uk-UA" sz="1800" kern="100" dirty="0">
                <a:effectLst/>
                <a:latin typeface="Calibri" panose="020F0502020204030204" pitchFamily="34" charset="0"/>
                <a:ea typeface="Calibri" panose="020F0502020204030204" pitchFamily="34" charset="0"/>
                <a:cs typeface="Times New Roman" panose="02020603050405020304" pitchFamily="18" charset="0"/>
              </a:rPr>
            </a:br>
            <a:r>
              <a:rPr lang="uk-UA" sz="1800" kern="100" dirty="0">
                <a:effectLst/>
                <a:latin typeface="Calibri" panose="020F0502020204030204" pitchFamily="34" charset="0"/>
                <a:ea typeface="Calibri" panose="020F0502020204030204" pitchFamily="34" charset="0"/>
                <a:cs typeface="Times New Roman" panose="02020603050405020304" pitchFamily="18" charset="0"/>
              </a:rPr>
              <a:t>(</a:t>
            </a:r>
            <a:r>
              <a:rPr lang="uk-UA" sz="1800" kern="100" dirty="0" err="1">
                <a:effectLst/>
                <a:latin typeface="Calibri" panose="020F0502020204030204" pitchFamily="34" charset="0"/>
                <a:ea typeface="Calibri" panose="020F0502020204030204" pitchFamily="34" charset="0"/>
                <a:cs typeface="Times New Roman" panose="02020603050405020304" pitchFamily="18" charset="0"/>
              </a:rPr>
              <a:t>Filament</a:t>
            </a:r>
            <a:r>
              <a:rPr lang="uk-UA"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uk-UA" sz="1800" kern="100" dirty="0" err="1">
                <a:effectLst/>
                <a:latin typeface="Calibri" panose="020F0502020204030204" pitchFamily="34" charset="0"/>
                <a:ea typeface="Calibri" panose="020F0502020204030204" pitchFamily="34" charset="0"/>
                <a:cs typeface="Times New Roman" panose="02020603050405020304" pitchFamily="18" charset="0"/>
              </a:rPr>
              <a:t>Wending</a:t>
            </a:r>
            <a:r>
              <a:rPr lang="uk-UA"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uk-UA" sz="1800" kern="100" dirty="0" err="1">
                <a:effectLst/>
                <a:latin typeface="Calibri" panose="020F0502020204030204" pitchFamily="34" charset="0"/>
                <a:ea typeface="Calibri" panose="020F0502020204030204" pitchFamily="34" charset="0"/>
                <a:cs typeface="Times New Roman" panose="02020603050405020304" pitchFamily="18" charset="0"/>
              </a:rPr>
              <a:t>Machine</a:t>
            </a:r>
            <a:r>
              <a:rPr lang="uk-UA" sz="1800" kern="100" dirty="0">
                <a:latin typeface="Calibri" panose="020F0502020204030204" pitchFamily="34" charset="0"/>
                <a:ea typeface="Calibri" panose="020F0502020204030204" pitchFamily="34" charset="0"/>
                <a:cs typeface="Times New Roman" panose="02020603050405020304" pitchFamily="18" charset="0"/>
              </a:rPr>
              <a:t>)</a:t>
            </a:r>
            <a:br>
              <a:rPr lang="en-GB" sz="1800" kern="100" dirty="0">
                <a:effectLst/>
                <a:latin typeface="Calibri" panose="020F0502020204030204" pitchFamily="34" charset="0"/>
                <a:ea typeface="Calibri" panose="020F0502020204030204" pitchFamily="34" charset="0"/>
                <a:cs typeface="Times New Roman" panose="02020603050405020304" pitchFamily="18" charset="0"/>
              </a:rPr>
            </a:br>
            <a:endParaRPr lang="en-GB" dirty="0"/>
          </a:p>
        </p:txBody>
      </p:sp>
      <p:sp>
        <p:nvSpPr>
          <p:cNvPr id="3" name="Content Placeholder 2">
            <a:extLst>
              <a:ext uri="{FF2B5EF4-FFF2-40B4-BE49-F238E27FC236}">
                <a16:creationId xmlns:a16="http://schemas.microsoft.com/office/drawing/2014/main" id="{C66E8479-D659-1FF3-57AF-0DEC80AB0924}"/>
              </a:ext>
            </a:extLst>
          </p:cNvPr>
          <p:cNvSpPr>
            <a:spLocks noGrp="1"/>
          </p:cNvSpPr>
          <p:nvPr>
            <p:ph sz="half" idx="1"/>
          </p:nvPr>
        </p:nvSpPr>
        <p:spPr>
          <a:xfrm>
            <a:off x="1331912" y="1990724"/>
            <a:ext cx="4895055" cy="3124201"/>
          </a:xfrm>
        </p:spPr>
        <p:txBody>
          <a:bodyPr/>
          <a:lstStyle/>
          <a:p>
            <a:r>
              <a:rPr lang="uk-UA" dirty="0"/>
              <a:t>Компанія </a:t>
            </a:r>
            <a:r>
              <a:rPr lang="en-GB" dirty="0"/>
              <a:t>Honda </a:t>
            </a:r>
            <a:r>
              <a:rPr lang="uk-UA" dirty="0"/>
              <a:t>використовує нові машини, що виконують намотку ниток на барабан.</a:t>
            </a:r>
            <a:endParaRPr lang="en-GB" dirty="0"/>
          </a:p>
          <a:p>
            <a:r>
              <a:rPr lang="uk-UA" dirty="0"/>
              <a:t> Таким чином, час намотування зменшується до 80% у порівнянні з попередньою технологією. </a:t>
            </a:r>
            <a:endParaRPr lang="en-GB" dirty="0"/>
          </a:p>
        </p:txBody>
      </p:sp>
      <p:pic>
        <p:nvPicPr>
          <p:cNvPr id="5" name="Content Placeholder 4">
            <a:extLst>
              <a:ext uri="{FF2B5EF4-FFF2-40B4-BE49-F238E27FC236}">
                <a16:creationId xmlns:a16="http://schemas.microsoft.com/office/drawing/2014/main" id="{3FD7ACA3-0530-7A92-CF7D-CCA83BAAC540}"/>
              </a:ext>
            </a:extLst>
          </p:cNvPr>
          <p:cNvPicPr>
            <a:picLocks noGrp="1" noChangeAspect="1"/>
          </p:cNvPicPr>
          <p:nvPr>
            <p:ph sz="half" idx="2"/>
          </p:nvPr>
        </p:nvPicPr>
        <p:blipFill rotWithShape="1">
          <a:blip r:embed="rId2"/>
          <a:srcRect l="32901" t="51969" r="52369" b="38290"/>
          <a:stretch/>
        </p:blipFill>
        <p:spPr bwMode="auto">
          <a:xfrm>
            <a:off x="6645706" y="2813671"/>
            <a:ext cx="5546294" cy="2063129"/>
          </a:xfrm>
          <a:prstGeom prst="rect">
            <a:avLst/>
          </a:prstGeom>
          <a:ln>
            <a:noFill/>
          </a:ln>
          <a:extLst>
            <a:ext uri="{53640926-AAD7-44D8-BBD7-CCE9431645EC}">
              <a14:shadowObscured xmlns:a14="http://schemas.microsoft.com/office/drawing/2010/main"/>
            </a:ext>
          </a:extLst>
        </p:spPr>
      </p:pic>
      <p:sp>
        <p:nvSpPr>
          <p:cNvPr id="7" name="TextBox 6">
            <a:extLst>
              <a:ext uri="{FF2B5EF4-FFF2-40B4-BE49-F238E27FC236}">
                <a16:creationId xmlns:a16="http://schemas.microsoft.com/office/drawing/2014/main" id="{DB2C1A7F-FDA6-D2AC-20C5-40BDFB500846}"/>
              </a:ext>
            </a:extLst>
          </p:cNvPr>
          <p:cNvSpPr txBox="1"/>
          <p:nvPr/>
        </p:nvSpPr>
        <p:spPr>
          <a:xfrm>
            <a:off x="6379367" y="5606534"/>
            <a:ext cx="3137166" cy="369332"/>
          </a:xfrm>
          <a:prstGeom prst="rect">
            <a:avLst/>
          </a:prstGeom>
          <a:noFill/>
        </p:spPr>
        <p:txBody>
          <a:bodyPr wrap="square">
            <a:spAutoFit/>
          </a:bodyPr>
          <a:lstStyle/>
          <a:p>
            <a:r>
              <a:rPr lang="en-GB" kern="100" dirty="0">
                <a:latin typeface="Calibri" panose="020F0502020204030204" pitchFamily="34" charset="0"/>
                <a:ea typeface="Calibri" panose="020F0502020204030204" pitchFamily="34" charset="0"/>
                <a:cs typeface="Times New Roman" panose="02020603050405020304" pitchFamily="18" charset="0"/>
              </a:rPr>
              <a:t>[5, </a:t>
            </a:r>
            <a:r>
              <a:rPr lang="uk-UA" sz="1800" kern="100" dirty="0" err="1">
                <a:effectLst/>
                <a:latin typeface="Calibri" panose="020F0502020204030204" pitchFamily="34" charset="0"/>
                <a:ea typeface="Calibri" panose="020F0502020204030204" pitchFamily="34" charset="0"/>
                <a:cs typeface="Times New Roman" panose="02020603050405020304" pitchFamily="18" charset="0"/>
              </a:rPr>
              <a:t>Koei</a:t>
            </a:r>
            <a:r>
              <a:rPr lang="uk-UA"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uk-UA" sz="1800" kern="100" dirty="0" err="1">
                <a:effectLst/>
                <a:latin typeface="Calibri" panose="020F0502020204030204" pitchFamily="34" charset="0"/>
                <a:ea typeface="Calibri" panose="020F0502020204030204" pitchFamily="34" charset="0"/>
                <a:cs typeface="Times New Roman" panose="02020603050405020304" pitchFamily="18" charset="0"/>
              </a:rPr>
              <a:t>Fudjiki</a:t>
            </a:r>
            <a:r>
              <a:rPr lang="uk-UA"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uk-UA" sz="1800" kern="100" dirty="0" err="1">
                <a:effectLst/>
                <a:latin typeface="Calibri" panose="020F0502020204030204" pitchFamily="34" charset="0"/>
                <a:ea typeface="Calibri" panose="020F0502020204030204" pitchFamily="34" charset="0"/>
                <a:cs typeface="Times New Roman" panose="02020603050405020304" pitchFamily="18" charset="0"/>
              </a:rPr>
              <a:t>et</a:t>
            </a:r>
            <a:r>
              <a:rPr lang="uk-UA"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uk-UA" sz="1800" kern="100" dirty="0" err="1">
                <a:effectLst/>
                <a:latin typeface="Calibri" panose="020F0502020204030204" pitchFamily="34" charset="0"/>
                <a:ea typeface="Calibri" panose="020F0502020204030204" pitchFamily="34" charset="0"/>
                <a:cs typeface="Times New Roman" panose="02020603050405020304" pitchFamily="18" charset="0"/>
              </a:rPr>
              <a:t>al</a:t>
            </a:r>
            <a:r>
              <a:rPr lang="uk-UA"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2024]</a:t>
            </a:r>
            <a:endParaRPr lang="en-GB" dirty="0"/>
          </a:p>
        </p:txBody>
      </p:sp>
    </p:spTree>
    <p:extLst>
      <p:ext uri="{BB962C8B-B14F-4D97-AF65-F5344CB8AC3E}">
        <p14:creationId xmlns:p14="http://schemas.microsoft.com/office/powerpoint/2010/main" val="26649302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14B03F-D7DF-5AC9-0F8E-0F17A33A16F1}"/>
              </a:ext>
            </a:extLst>
          </p:cNvPr>
          <p:cNvSpPr>
            <a:spLocks noGrp="1"/>
          </p:cNvSpPr>
          <p:nvPr>
            <p:ph type="title"/>
          </p:nvPr>
        </p:nvSpPr>
        <p:spPr/>
        <p:txBody>
          <a:bodyPr>
            <a:normAutofit fontScale="90000"/>
          </a:bodyPr>
          <a:lstStyle/>
          <a:p>
            <a:pPr algn="l"/>
            <a:r>
              <a:rPr lang="en-GB" sz="3600" dirty="0"/>
              <a:t>4.</a:t>
            </a:r>
            <a:r>
              <a:rPr lang="uk-UA" sz="3600" dirty="0"/>
              <a:t>4</a:t>
            </a:r>
            <a:r>
              <a:rPr lang="en-GB" sz="3600" dirty="0"/>
              <a:t>. Robin </a:t>
            </a:r>
            <a:r>
              <a:rPr lang="en-GB" sz="3600" dirty="0" err="1"/>
              <a:t>Mathevet</a:t>
            </a:r>
            <a:r>
              <a:rPr lang="uk-UA" sz="3600" dirty="0"/>
              <a:t>  -</a:t>
            </a:r>
            <a:r>
              <a:rPr lang="en-GB" sz="3600" dirty="0"/>
              <a:t>Drone Inventor</a:t>
            </a:r>
            <a:r>
              <a:rPr lang="uk-UA" sz="3600" dirty="0"/>
              <a:t>. </a:t>
            </a:r>
            <a:br>
              <a:rPr lang="uk-UA" sz="3600" dirty="0"/>
            </a:br>
            <a:r>
              <a:rPr lang="en-GB" sz="3600" dirty="0"/>
              <a:t>(</a:t>
            </a:r>
            <a:r>
              <a:rPr lang="uk-UA" sz="3600" dirty="0"/>
              <a:t>«</a:t>
            </a:r>
            <a:r>
              <a:rPr lang="fr-FR" sz="3600" dirty="0"/>
              <a:t>Sorbonne Université» </a:t>
            </a:r>
            <a:r>
              <a:rPr lang="en-GB" sz="3600" dirty="0"/>
              <a:t>student </a:t>
            </a:r>
            <a:r>
              <a:rPr lang="uk-UA" sz="3600" dirty="0"/>
              <a:t>)</a:t>
            </a:r>
            <a:br>
              <a:rPr lang="en-GB" b="1" i="0" dirty="0">
                <a:solidFill>
                  <a:srgbClr val="333333"/>
                </a:solidFill>
                <a:effectLst/>
                <a:latin typeface="Ubuntu" panose="020B0504030602030204" pitchFamily="34" charset="0"/>
              </a:rPr>
            </a:br>
            <a:endParaRPr lang="en-GB" dirty="0"/>
          </a:p>
        </p:txBody>
      </p:sp>
      <p:sp>
        <p:nvSpPr>
          <p:cNvPr id="3" name="Content Placeholder 2">
            <a:extLst>
              <a:ext uri="{FF2B5EF4-FFF2-40B4-BE49-F238E27FC236}">
                <a16:creationId xmlns:a16="http://schemas.microsoft.com/office/drawing/2014/main" id="{F1FC93A5-59CF-E0BD-D6D2-5482ADEEF321}"/>
              </a:ext>
            </a:extLst>
          </p:cNvPr>
          <p:cNvSpPr>
            <a:spLocks noGrp="1"/>
          </p:cNvSpPr>
          <p:nvPr>
            <p:ph sz="half" idx="1"/>
          </p:nvPr>
        </p:nvSpPr>
        <p:spPr>
          <a:xfrm>
            <a:off x="7794594" y="2588467"/>
            <a:ext cx="4234649" cy="3124201"/>
          </a:xfrm>
        </p:spPr>
        <p:txBody>
          <a:bodyPr>
            <a:normAutofit fontScale="85000" lnSpcReduction="20000"/>
          </a:bodyPr>
          <a:lstStyle/>
          <a:p>
            <a:pPr marL="0" indent="0" algn="l">
              <a:buNone/>
            </a:pPr>
            <a:r>
              <a:rPr lang="en-GB" b="1" i="0" dirty="0">
                <a:solidFill>
                  <a:srgbClr val="333333"/>
                </a:solidFill>
                <a:effectLst/>
                <a:latin typeface="Barlow" panose="00000500000000000000" pitchFamily="2" charset="0"/>
              </a:rPr>
              <a:t>In 2018, you received the </a:t>
            </a:r>
            <a:r>
              <a:rPr lang="en-GB" b="1" i="0" u="sng" dirty="0">
                <a:solidFill>
                  <a:srgbClr val="333333"/>
                </a:solidFill>
                <a:effectLst/>
                <a:latin typeface="Barlow" panose="00000500000000000000" pitchFamily="2" charset="0"/>
                <a:hlinkClick r:id="rId2" tooltip="Degrees in entrepreneurship and intrapreneurship "/>
              </a:rPr>
              <a:t>Student Entrepreneur Diploma</a:t>
            </a:r>
            <a:r>
              <a:rPr lang="en-GB" b="1" i="0" dirty="0">
                <a:solidFill>
                  <a:srgbClr val="333333"/>
                </a:solidFill>
                <a:effectLst/>
                <a:latin typeface="Barlow" panose="00000500000000000000" pitchFamily="2" charset="0"/>
              </a:rPr>
              <a:t> (D2E)</a:t>
            </a:r>
            <a:r>
              <a:rPr lang="en-GB" b="1" i="0" baseline="30000" dirty="0">
                <a:solidFill>
                  <a:srgbClr val="333333"/>
                </a:solidFill>
                <a:effectLst/>
                <a:latin typeface="Barlow" panose="00000500000000000000" pitchFamily="2" charset="0"/>
              </a:rPr>
              <a:t>1</a:t>
            </a:r>
            <a:r>
              <a:rPr lang="en-GB" b="1" i="0" dirty="0">
                <a:solidFill>
                  <a:srgbClr val="333333"/>
                </a:solidFill>
                <a:effectLst/>
                <a:latin typeface="Barlow" panose="00000500000000000000" pitchFamily="2" charset="0"/>
              </a:rPr>
              <a:t> along with your Electronics, Energy and Automation degree. What did you gain from the D2E?</a:t>
            </a:r>
            <a:endParaRPr lang="en-GB" b="0" i="0" dirty="0">
              <a:solidFill>
                <a:srgbClr val="333333"/>
              </a:solidFill>
              <a:effectLst/>
              <a:latin typeface="Barlow" panose="00000500000000000000" pitchFamily="2" charset="0"/>
            </a:endParaRPr>
          </a:p>
          <a:p>
            <a:pPr marL="0" indent="0" algn="l">
              <a:buNone/>
            </a:pPr>
            <a:r>
              <a:rPr lang="en-GB" b="1" i="0" dirty="0">
                <a:solidFill>
                  <a:srgbClr val="333333"/>
                </a:solidFill>
                <a:effectLst/>
                <a:latin typeface="Barlow" panose="00000500000000000000" pitchFamily="2" charset="0"/>
              </a:rPr>
              <a:t>R. M. :</a:t>
            </a:r>
            <a:r>
              <a:rPr lang="en-GB" b="0" i="0" dirty="0">
                <a:solidFill>
                  <a:srgbClr val="333333"/>
                </a:solidFill>
                <a:effectLst/>
                <a:latin typeface="Barlow" panose="00000500000000000000" pitchFamily="2" charset="0"/>
              </a:rPr>
              <a:t> I knew how to build a drone, but I still had a lot of questions about how to set up a business: how do you sell a product? to whom? how do you raise the money? </a:t>
            </a:r>
            <a:endParaRPr lang="uk-UA" b="0" i="0" dirty="0">
              <a:solidFill>
                <a:srgbClr val="333333"/>
              </a:solidFill>
              <a:effectLst/>
              <a:latin typeface="Barlow" panose="00000500000000000000" pitchFamily="2" charset="0"/>
            </a:endParaRPr>
          </a:p>
          <a:p>
            <a:pPr marL="0" indent="0" algn="l">
              <a:buNone/>
            </a:pPr>
            <a:r>
              <a:rPr lang="en-GB" b="0" i="0" dirty="0">
                <a:solidFill>
                  <a:srgbClr val="333333"/>
                </a:solidFill>
                <a:effectLst/>
                <a:latin typeface="Barlow" panose="00000500000000000000" pitchFamily="2" charset="0"/>
              </a:rPr>
              <a:t>The D2E professors gave me all the answers to the administrative, organisational, legal and commercial aspects, among others. They advised me and prevented me from falling into many traps. They also directed me to </a:t>
            </a:r>
            <a:r>
              <a:rPr lang="en-GB" b="0" i="0" u="sng" dirty="0">
                <a:solidFill>
                  <a:srgbClr val="333333"/>
                </a:solidFill>
                <a:effectLst/>
                <a:latin typeface="Barlow" panose="00000500000000000000" pitchFamily="2" charset="0"/>
                <a:hlinkClick r:id="rId3"/>
              </a:rPr>
              <a:t>SATT-</a:t>
            </a:r>
            <a:r>
              <a:rPr lang="en-GB" b="0" i="0" u="sng" dirty="0" err="1">
                <a:solidFill>
                  <a:srgbClr val="333333"/>
                </a:solidFill>
                <a:effectLst/>
                <a:latin typeface="Barlow" panose="00000500000000000000" pitchFamily="2" charset="0"/>
                <a:hlinkClick r:id="rId3"/>
              </a:rPr>
              <a:t>Lutech</a:t>
            </a:r>
            <a:r>
              <a:rPr lang="en-GB" b="0" i="0" dirty="0">
                <a:solidFill>
                  <a:srgbClr val="333333"/>
                </a:solidFill>
                <a:effectLst/>
                <a:latin typeface="Barlow" panose="00000500000000000000" pitchFamily="2" charset="0"/>
              </a:rPr>
              <a:t>, which gave me information on intellectual property and patents.</a:t>
            </a:r>
          </a:p>
        </p:txBody>
      </p:sp>
      <p:pic>
        <p:nvPicPr>
          <p:cNvPr id="6146" name="Picture 2" descr="Robin Mathevet">
            <a:extLst>
              <a:ext uri="{FF2B5EF4-FFF2-40B4-BE49-F238E27FC236}">
                <a16:creationId xmlns:a16="http://schemas.microsoft.com/office/drawing/2014/main" id="{739E5B5E-0317-B99A-2F72-22415172CB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95050" y="316468"/>
            <a:ext cx="2501415" cy="166239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61201599-4C3B-A6C1-B473-024DDF39A69A}"/>
              </a:ext>
            </a:extLst>
          </p:cNvPr>
          <p:cNvSpPr txBox="1"/>
          <p:nvPr/>
        </p:nvSpPr>
        <p:spPr>
          <a:xfrm>
            <a:off x="6379367" y="6172200"/>
            <a:ext cx="6096000" cy="369332"/>
          </a:xfrm>
          <a:prstGeom prst="rect">
            <a:avLst/>
          </a:prstGeom>
          <a:noFill/>
        </p:spPr>
        <p:txBody>
          <a:bodyPr wrap="square">
            <a:spAutoFit/>
          </a:bodyPr>
          <a:lstStyle/>
          <a:p>
            <a:r>
              <a:rPr lang="fr-FR" b="0" i="0" dirty="0">
                <a:solidFill>
                  <a:srgbClr val="333333"/>
                </a:solidFill>
                <a:effectLst/>
                <a:latin typeface="Barlow" panose="00000500000000000000" pitchFamily="2" charset="0"/>
              </a:rPr>
              <a:t>Robin </a:t>
            </a:r>
            <a:r>
              <a:rPr lang="fr-FR" b="0" i="0" dirty="0" err="1">
                <a:solidFill>
                  <a:srgbClr val="333333"/>
                </a:solidFill>
                <a:effectLst/>
                <a:latin typeface="Barlow" panose="00000500000000000000" pitchFamily="2" charset="0"/>
              </a:rPr>
              <a:t>Mathevet</a:t>
            </a:r>
            <a:r>
              <a:rPr lang="fr-FR" b="0" i="0" dirty="0">
                <a:solidFill>
                  <a:srgbClr val="333333"/>
                </a:solidFill>
                <a:effectLst/>
                <a:latin typeface="Barlow" panose="00000500000000000000" pitchFamily="2" charset="0"/>
              </a:rPr>
              <a:t> © Sorbonne Université - Pierre </a:t>
            </a:r>
            <a:r>
              <a:rPr lang="fr-FR" b="0" i="0" dirty="0" err="1">
                <a:solidFill>
                  <a:srgbClr val="333333"/>
                </a:solidFill>
                <a:effectLst/>
                <a:latin typeface="Barlow" panose="00000500000000000000" pitchFamily="2" charset="0"/>
              </a:rPr>
              <a:t>Kitmacher</a:t>
            </a:r>
            <a:endParaRPr lang="en-GB" dirty="0"/>
          </a:p>
        </p:txBody>
      </p:sp>
      <p:sp>
        <p:nvSpPr>
          <p:cNvPr id="5" name="TextBox 4">
            <a:extLst>
              <a:ext uri="{FF2B5EF4-FFF2-40B4-BE49-F238E27FC236}">
                <a16:creationId xmlns:a16="http://schemas.microsoft.com/office/drawing/2014/main" id="{882963C2-CD99-1167-0A14-C53F7E8322EC}"/>
              </a:ext>
            </a:extLst>
          </p:cNvPr>
          <p:cNvSpPr txBox="1"/>
          <p:nvPr/>
        </p:nvSpPr>
        <p:spPr>
          <a:xfrm>
            <a:off x="1147984" y="2274658"/>
            <a:ext cx="6485289" cy="3897542"/>
          </a:xfrm>
          <a:prstGeom prst="rect">
            <a:avLst/>
          </a:prstGeom>
          <a:noFill/>
        </p:spPr>
        <p:txBody>
          <a:bodyPr wrap="square">
            <a:spAutoFit/>
          </a:bodyPr>
          <a:lstStyle/>
          <a:p>
            <a:pPr lvl="0" algn="just">
              <a:lnSpc>
                <a:spcPct val="107000"/>
              </a:lnSpc>
              <a:tabLst>
                <a:tab pos="457200" algn="l"/>
              </a:tabLst>
            </a:pPr>
            <a:r>
              <a:rPr lang="uk-UA" sz="1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b="1" dirty="0">
                <a:effectLst/>
                <a:latin typeface="Times New Roman" panose="02020603050405020304" pitchFamily="18" charset="0"/>
                <a:ea typeface="Calibri" panose="020F0502020204030204" pitchFamily="34" charset="0"/>
                <a:cs typeface="Times New Roman" panose="02020603050405020304" pitchFamily="18" charset="0"/>
              </a:rPr>
              <a:t>У 2018 </a:t>
            </a:r>
            <a:r>
              <a:rPr lang="en-GB" sz="1800" b="1" dirty="0" err="1">
                <a:effectLst/>
                <a:latin typeface="Times New Roman" panose="02020603050405020304" pitchFamily="18" charset="0"/>
                <a:ea typeface="Calibri" panose="020F0502020204030204" pitchFamily="34" charset="0"/>
                <a:cs typeface="Times New Roman" panose="02020603050405020304" pitchFamily="18" charset="0"/>
              </a:rPr>
              <a:t>році</a:t>
            </a:r>
            <a:r>
              <a:rPr lang="en-GB" sz="1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b="1" dirty="0" err="1">
                <a:effectLst/>
                <a:latin typeface="Times New Roman" panose="02020603050405020304" pitchFamily="18" charset="0"/>
                <a:ea typeface="Calibri" panose="020F0502020204030204" pitchFamily="34" charset="0"/>
                <a:cs typeface="Times New Roman" panose="02020603050405020304" pitchFamily="18" charset="0"/>
              </a:rPr>
              <a:t>ви</a:t>
            </a:r>
            <a:r>
              <a:rPr lang="en-GB" sz="1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b="1" dirty="0" err="1">
                <a:effectLst/>
                <a:latin typeface="Times New Roman" panose="02020603050405020304" pitchFamily="18" charset="0"/>
                <a:ea typeface="Calibri" panose="020F0502020204030204" pitchFamily="34" charset="0"/>
                <a:cs typeface="Times New Roman" panose="02020603050405020304" pitchFamily="18" charset="0"/>
              </a:rPr>
              <a:t>отримали</a:t>
            </a:r>
            <a:r>
              <a:rPr lang="en-GB" sz="1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b="1" u="sng" dirty="0" err="1">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hlinkClick r:id="rId2"/>
              </a:rPr>
              <a:t>диплом</a:t>
            </a:r>
            <a:r>
              <a:rPr lang="en-GB" sz="1800" b="1" u="sng" dirty="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hlinkClick r:id="rId2"/>
              </a:rPr>
              <a:t> </a:t>
            </a:r>
            <a:r>
              <a:rPr lang="en-GB" sz="1800" b="1" u="sng" dirty="0" err="1">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hlinkClick r:id="rId2"/>
              </a:rPr>
              <a:t>студента-підприємця</a:t>
            </a:r>
            <a:r>
              <a:rPr lang="en-GB" sz="1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uk-UA" sz="1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b="1" dirty="0">
                <a:effectLst/>
                <a:latin typeface="Times New Roman" panose="02020603050405020304" pitchFamily="18" charset="0"/>
                <a:ea typeface="Calibri" panose="020F0502020204030204" pitchFamily="34" charset="0"/>
                <a:cs typeface="Times New Roman" panose="02020603050405020304" pitchFamily="18" charset="0"/>
              </a:rPr>
              <a:t>(D2E) </a:t>
            </a:r>
            <a:r>
              <a:rPr lang="en-GB" sz="1800" b="1" dirty="0" err="1">
                <a:effectLst/>
                <a:latin typeface="Times New Roman" panose="02020603050405020304" pitchFamily="18" charset="0"/>
                <a:ea typeface="Calibri" panose="020F0502020204030204" pitchFamily="34" charset="0"/>
                <a:cs typeface="Times New Roman" panose="02020603050405020304" pitchFamily="18" charset="0"/>
              </a:rPr>
              <a:t>разом</a:t>
            </a:r>
            <a:r>
              <a:rPr lang="en-GB" sz="1800" b="1" dirty="0">
                <a:effectLst/>
                <a:latin typeface="Times New Roman" panose="02020603050405020304" pitchFamily="18" charset="0"/>
                <a:ea typeface="Calibri" panose="020F0502020204030204" pitchFamily="34" charset="0"/>
                <a:cs typeface="Times New Roman" panose="02020603050405020304" pitchFamily="18" charset="0"/>
              </a:rPr>
              <a:t> з</a:t>
            </a:r>
            <a:r>
              <a:rPr lang="uk-UA" sz="1800" b="1" dirty="0">
                <a:effectLst/>
                <a:latin typeface="Times New Roman" panose="02020603050405020304" pitchFamily="18" charset="0"/>
                <a:ea typeface="Calibri" panose="020F0502020204030204" pitchFamily="34" charset="0"/>
                <a:cs typeface="Times New Roman" panose="02020603050405020304" pitchFamily="18" charset="0"/>
              </a:rPr>
              <a:t> Вашим </a:t>
            </a:r>
            <a:r>
              <a:rPr lang="en-GB" sz="1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b="1" dirty="0" err="1">
                <a:effectLst/>
                <a:latin typeface="Times New Roman" panose="02020603050405020304" pitchFamily="18" charset="0"/>
                <a:ea typeface="Calibri" panose="020F0502020204030204" pitchFamily="34" charset="0"/>
                <a:cs typeface="Times New Roman" panose="02020603050405020304" pitchFamily="18" charset="0"/>
              </a:rPr>
              <a:t>ступенем</a:t>
            </a:r>
            <a:r>
              <a:rPr lang="en-GB" sz="1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b="1" dirty="0" err="1">
                <a:effectLst/>
                <a:latin typeface="Times New Roman" panose="02020603050405020304" pitchFamily="18" charset="0"/>
                <a:ea typeface="Calibri" panose="020F0502020204030204" pitchFamily="34" charset="0"/>
                <a:cs typeface="Times New Roman" panose="02020603050405020304" pitchFamily="18" charset="0"/>
              </a:rPr>
              <a:t>Електроніка</a:t>
            </a:r>
            <a:r>
              <a:rPr lang="en-GB" sz="1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b="1" dirty="0" err="1">
                <a:effectLst/>
                <a:latin typeface="Times New Roman" panose="02020603050405020304" pitchFamily="18" charset="0"/>
                <a:ea typeface="Calibri" panose="020F0502020204030204" pitchFamily="34" charset="0"/>
                <a:cs typeface="Times New Roman" panose="02020603050405020304" pitchFamily="18" charset="0"/>
              </a:rPr>
              <a:t>енергетика</a:t>
            </a:r>
            <a:r>
              <a:rPr lang="en-GB" sz="1800" b="1" dirty="0">
                <a:effectLst/>
                <a:latin typeface="Times New Roman" panose="02020603050405020304" pitchFamily="18" charset="0"/>
                <a:ea typeface="Calibri" panose="020F0502020204030204" pitchFamily="34" charset="0"/>
                <a:cs typeface="Times New Roman" panose="02020603050405020304" pitchFamily="18" charset="0"/>
              </a:rPr>
              <a:t> та </a:t>
            </a:r>
            <a:r>
              <a:rPr lang="en-GB" sz="1800" b="1" dirty="0" err="1">
                <a:effectLst/>
                <a:latin typeface="Times New Roman" panose="02020603050405020304" pitchFamily="18" charset="0"/>
                <a:ea typeface="Calibri" panose="020F0502020204030204" pitchFamily="34" charset="0"/>
                <a:cs typeface="Times New Roman" panose="02020603050405020304" pitchFamily="18" charset="0"/>
              </a:rPr>
              <a:t>автоматизація</a:t>
            </a:r>
            <a:r>
              <a:rPr lang="en-GB" sz="1800" b="1" dirty="0">
                <a:effectLst/>
                <a:latin typeface="Times New Roman" panose="02020603050405020304" pitchFamily="18" charset="0"/>
                <a:ea typeface="Calibri" panose="020F0502020204030204" pitchFamily="34" charset="0"/>
                <a:cs typeface="Times New Roman" panose="02020603050405020304" pitchFamily="18" charset="0"/>
              </a:rPr>
              <a:t>». Що </a:t>
            </a:r>
            <a:r>
              <a:rPr lang="en-GB" sz="1800" b="1" dirty="0" err="1">
                <a:effectLst/>
                <a:latin typeface="Times New Roman" panose="02020603050405020304" pitchFamily="18" charset="0"/>
                <a:ea typeface="Calibri" panose="020F0502020204030204" pitchFamily="34" charset="0"/>
                <a:cs typeface="Times New Roman" panose="02020603050405020304" pitchFamily="18" charset="0"/>
              </a:rPr>
              <a:t>ви</a:t>
            </a:r>
            <a:r>
              <a:rPr lang="en-GB" sz="1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b="1" dirty="0" err="1">
                <a:effectLst/>
                <a:latin typeface="Times New Roman" panose="02020603050405020304" pitchFamily="18" charset="0"/>
                <a:ea typeface="Calibri" panose="020F0502020204030204" pitchFamily="34" charset="0"/>
                <a:cs typeface="Times New Roman" panose="02020603050405020304" pitchFamily="18" charset="0"/>
              </a:rPr>
              <a:t>отримали</a:t>
            </a:r>
            <a:r>
              <a:rPr lang="en-GB" sz="1800" b="1" dirty="0">
                <a:effectLst/>
                <a:latin typeface="Times New Roman" panose="02020603050405020304" pitchFamily="18" charset="0"/>
                <a:ea typeface="Calibri" panose="020F0502020204030204" pitchFamily="34" charset="0"/>
                <a:cs typeface="Times New Roman" panose="02020603050405020304" pitchFamily="18" charset="0"/>
              </a:rPr>
              <a:t> від D2E?</a:t>
            </a:r>
            <a:endParaRPr lang="uk-UA" sz="1800" b="1" dirty="0">
              <a:effectLst/>
              <a:latin typeface="Times New Roman" panose="02020603050405020304" pitchFamily="18" charset="0"/>
              <a:ea typeface="Calibri" panose="020F0502020204030204" pitchFamily="34" charset="0"/>
              <a:cs typeface="Times New Roman" panose="02020603050405020304" pitchFamily="18" charset="0"/>
            </a:endParaRPr>
          </a:p>
          <a:p>
            <a:pPr lvl="0" algn="just">
              <a:lnSpc>
                <a:spcPct val="107000"/>
              </a:lnSpc>
              <a:tabLst>
                <a:tab pos="457200" algn="l"/>
              </a:tabLst>
            </a:pP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p>
            <a:pPr lvl="0" algn="just">
              <a:lnSpc>
                <a:spcPct val="107000"/>
              </a:lnSpc>
              <a:tabLst>
                <a:tab pos="457200" algn="l"/>
              </a:tabLst>
            </a:pPr>
            <a:r>
              <a:rPr lang="uk-UA" b="1" i="0" dirty="0">
                <a:solidFill>
                  <a:srgbClr val="333333"/>
                </a:solidFill>
                <a:effectLst/>
                <a:latin typeface="Barlow" panose="00000500000000000000" pitchFamily="2" charset="0"/>
              </a:rPr>
              <a:t> </a:t>
            </a:r>
            <a:r>
              <a:rPr lang="en-GB" b="1" i="0" dirty="0">
                <a:solidFill>
                  <a:srgbClr val="333333"/>
                </a:solidFill>
                <a:effectLst/>
                <a:latin typeface="Barlow" panose="00000500000000000000" pitchFamily="2" charset="0"/>
              </a:rPr>
              <a:t>R. M </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  Я </a:t>
            </a:r>
            <a:r>
              <a:rPr lang="en-GB" sz="1800" dirty="0" err="1">
                <a:effectLst/>
                <a:latin typeface="Times New Roman" panose="02020603050405020304" pitchFamily="18" charset="0"/>
                <a:ea typeface="Calibri" panose="020F0502020204030204" pitchFamily="34" charset="0"/>
                <a:cs typeface="Times New Roman" panose="02020603050405020304" pitchFamily="18" charset="0"/>
              </a:rPr>
              <a:t>знав</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 як </a:t>
            </a:r>
            <a:r>
              <a:rPr lang="en-GB" sz="1800" dirty="0" err="1">
                <a:effectLst/>
                <a:latin typeface="Times New Roman" panose="02020603050405020304" pitchFamily="18" charset="0"/>
                <a:ea typeface="Calibri" panose="020F0502020204030204" pitchFamily="34" charset="0"/>
                <a:cs typeface="Times New Roman" panose="02020603050405020304" pitchFamily="18" charset="0"/>
              </a:rPr>
              <a:t>побудувати</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dirty="0" err="1">
                <a:effectLst/>
                <a:latin typeface="Times New Roman" panose="02020603050405020304" pitchFamily="18" charset="0"/>
                <a:ea typeface="Calibri" panose="020F0502020204030204" pitchFamily="34" charset="0"/>
                <a:cs typeface="Times New Roman" panose="02020603050405020304" pitchFamily="18" charset="0"/>
              </a:rPr>
              <a:t>дрон</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dirty="0" err="1">
                <a:effectLst/>
                <a:latin typeface="Times New Roman" panose="02020603050405020304" pitchFamily="18" charset="0"/>
                <a:ea typeface="Calibri" panose="020F0502020204030204" pitchFamily="34" charset="0"/>
                <a:cs typeface="Times New Roman" panose="02020603050405020304" pitchFamily="18" charset="0"/>
              </a:rPr>
              <a:t>але</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 в </a:t>
            </a:r>
            <a:r>
              <a:rPr lang="en-GB" sz="1800" dirty="0" err="1">
                <a:effectLst/>
                <a:latin typeface="Times New Roman" panose="02020603050405020304" pitchFamily="18" charset="0"/>
                <a:ea typeface="Calibri" panose="020F0502020204030204" pitchFamily="34" charset="0"/>
                <a:cs typeface="Times New Roman" panose="02020603050405020304" pitchFamily="18" charset="0"/>
              </a:rPr>
              <a:t>мене</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dirty="0" err="1">
                <a:effectLst/>
                <a:latin typeface="Times New Roman" panose="02020603050405020304" pitchFamily="18" charset="0"/>
                <a:ea typeface="Calibri" panose="020F0502020204030204" pitchFamily="34" charset="0"/>
                <a:cs typeface="Times New Roman" panose="02020603050405020304" pitchFamily="18" charset="0"/>
              </a:rPr>
              <a:t>залишалося</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dirty="0" err="1">
                <a:effectLst/>
                <a:latin typeface="Times New Roman" panose="02020603050405020304" pitchFamily="18" charset="0"/>
                <a:ea typeface="Calibri" panose="020F0502020204030204" pitchFamily="34" charset="0"/>
                <a:cs typeface="Times New Roman" panose="02020603050405020304" pitchFamily="18" charset="0"/>
              </a:rPr>
              <a:t>багато</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dirty="0" err="1">
                <a:effectLst/>
                <a:latin typeface="Times New Roman" panose="02020603050405020304" pitchFamily="18" charset="0"/>
                <a:ea typeface="Calibri" panose="020F0502020204030204" pitchFamily="34" charset="0"/>
                <a:cs typeface="Times New Roman" panose="02020603050405020304" pitchFamily="18" charset="0"/>
              </a:rPr>
              <a:t>питань</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dirty="0" err="1">
                <a:effectLst/>
                <a:latin typeface="Times New Roman" panose="02020603050405020304" pitchFamily="18" charset="0"/>
                <a:ea typeface="Calibri" panose="020F0502020204030204" pitchFamily="34" charset="0"/>
                <a:cs typeface="Times New Roman" panose="02020603050405020304" pitchFamily="18" charset="0"/>
              </a:rPr>
              <a:t>про</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dirty="0" err="1">
                <a:effectLst/>
                <a:latin typeface="Times New Roman" panose="02020603050405020304" pitchFamily="18" charset="0"/>
                <a:ea typeface="Calibri" panose="020F0502020204030204" pitchFamily="34" charset="0"/>
                <a:cs typeface="Times New Roman" panose="02020603050405020304" pitchFamily="18" charset="0"/>
              </a:rPr>
              <a:t>те</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 як </a:t>
            </a:r>
            <a:r>
              <a:rPr lang="en-GB" sz="1800" dirty="0" err="1">
                <a:effectLst/>
                <a:latin typeface="Times New Roman" panose="02020603050405020304" pitchFamily="18" charset="0"/>
                <a:ea typeface="Calibri" panose="020F0502020204030204" pitchFamily="34" charset="0"/>
                <a:cs typeface="Times New Roman" panose="02020603050405020304" pitchFamily="18" charset="0"/>
              </a:rPr>
              <a:t>налагодити</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dirty="0" err="1">
                <a:effectLst/>
                <a:latin typeface="Times New Roman" panose="02020603050405020304" pitchFamily="18" charset="0"/>
                <a:ea typeface="Calibri" panose="020F0502020204030204" pitchFamily="34" charset="0"/>
                <a:cs typeface="Times New Roman" panose="02020603050405020304" pitchFamily="18" charset="0"/>
              </a:rPr>
              <a:t>бізнес</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 як </a:t>
            </a:r>
            <a:r>
              <a:rPr lang="en-GB" sz="1800" dirty="0" err="1">
                <a:effectLst/>
                <a:latin typeface="Times New Roman" panose="02020603050405020304" pitchFamily="18" charset="0"/>
                <a:ea typeface="Calibri" panose="020F0502020204030204" pitchFamily="34" charset="0"/>
                <a:cs typeface="Times New Roman" panose="02020603050405020304" pitchFamily="18" charset="0"/>
              </a:rPr>
              <a:t>продати</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dirty="0" err="1">
                <a:effectLst/>
                <a:latin typeface="Times New Roman" panose="02020603050405020304" pitchFamily="18" charset="0"/>
                <a:ea typeface="Calibri" panose="020F0502020204030204" pitchFamily="34" charset="0"/>
                <a:cs typeface="Times New Roman" panose="02020603050405020304" pitchFamily="18" charset="0"/>
              </a:rPr>
              <a:t>товар</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dirty="0" err="1">
                <a:effectLst/>
                <a:latin typeface="Times New Roman" panose="02020603050405020304" pitchFamily="18" charset="0"/>
                <a:ea typeface="Calibri" panose="020F0502020204030204" pitchFamily="34" charset="0"/>
                <a:cs typeface="Times New Roman" panose="02020603050405020304" pitchFamily="18" charset="0"/>
              </a:rPr>
              <a:t>кому</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 Як </a:t>
            </a:r>
            <a:r>
              <a:rPr lang="uk-UA" sz="1800" dirty="0">
                <a:effectLst/>
                <a:latin typeface="Times New Roman" panose="02020603050405020304" pitchFamily="18" charset="0"/>
                <a:ea typeface="Calibri" panose="020F0502020204030204" pitchFamily="34" charset="0"/>
                <a:cs typeface="Times New Roman" panose="02020603050405020304" pitchFamily="18" charset="0"/>
              </a:rPr>
              <a:t>зібрати </a:t>
            </a:r>
            <a:r>
              <a:rPr lang="en-GB" sz="1800" dirty="0" err="1">
                <a:effectLst/>
                <a:latin typeface="Times New Roman" panose="02020603050405020304" pitchFamily="18" charset="0"/>
                <a:ea typeface="Calibri" panose="020F0502020204030204" pitchFamily="34" charset="0"/>
                <a:cs typeface="Times New Roman" panose="02020603050405020304" pitchFamily="18" charset="0"/>
              </a:rPr>
              <a:t>гроші</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uk-UA" sz="1800" dirty="0">
              <a:effectLst/>
              <a:latin typeface="Times New Roman" panose="02020603050405020304" pitchFamily="18" charset="0"/>
              <a:ea typeface="Calibri" panose="020F0502020204030204" pitchFamily="34" charset="0"/>
              <a:cs typeface="Times New Roman" panose="02020603050405020304" pitchFamily="18" charset="0"/>
            </a:endParaRPr>
          </a:p>
          <a:p>
            <a:pPr lvl="0" algn="just">
              <a:lnSpc>
                <a:spcPct val="107000"/>
              </a:lnSpc>
              <a:tabLst>
                <a:tab pos="457200" algn="l"/>
              </a:tabLst>
            </a:pPr>
            <a:r>
              <a:rPr lang="en-GB" sz="1800" dirty="0" err="1">
                <a:effectLst/>
                <a:latin typeface="Times New Roman" panose="02020603050405020304" pitchFamily="18" charset="0"/>
                <a:ea typeface="Calibri" panose="020F0502020204030204" pitchFamily="34" charset="0"/>
                <a:cs typeface="Times New Roman" panose="02020603050405020304" pitchFamily="18" charset="0"/>
              </a:rPr>
              <a:t>Професори</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 D2E </a:t>
            </a:r>
            <a:r>
              <a:rPr lang="en-GB" sz="1800" dirty="0" err="1">
                <a:effectLst/>
                <a:latin typeface="Times New Roman" panose="02020603050405020304" pitchFamily="18" charset="0"/>
                <a:ea typeface="Calibri" panose="020F0502020204030204" pitchFamily="34" charset="0"/>
                <a:cs typeface="Times New Roman" panose="02020603050405020304" pitchFamily="18" charset="0"/>
              </a:rPr>
              <a:t>дали</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dirty="0" err="1">
                <a:effectLst/>
                <a:latin typeface="Times New Roman" panose="02020603050405020304" pitchFamily="18" charset="0"/>
                <a:ea typeface="Calibri" panose="020F0502020204030204" pitchFamily="34" charset="0"/>
                <a:cs typeface="Times New Roman" panose="02020603050405020304" pitchFamily="18" charset="0"/>
              </a:rPr>
              <a:t>мені</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dirty="0" err="1">
                <a:effectLst/>
                <a:latin typeface="Times New Roman" panose="02020603050405020304" pitchFamily="18" charset="0"/>
                <a:ea typeface="Calibri" panose="020F0502020204030204" pitchFamily="34" charset="0"/>
                <a:cs typeface="Times New Roman" panose="02020603050405020304" pitchFamily="18" charset="0"/>
              </a:rPr>
              <a:t>всі</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dirty="0" err="1">
                <a:effectLst/>
                <a:latin typeface="Times New Roman" panose="02020603050405020304" pitchFamily="18" charset="0"/>
                <a:ea typeface="Calibri" panose="020F0502020204030204" pitchFamily="34" charset="0"/>
                <a:cs typeface="Times New Roman" panose="02020603050405020304" pitchFamily="18" charset="0"/>
              </a:rPr>
              <a:t>відповіді</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 на </a:t>
            </a:r>
            <a:r>
              <a:rPr lang="en-GB" sz="1800" dirty="0" err="1">
                <a:effectLst/>
                <a:latin typeface="Times New Roman" panose="02020603050405020304" pitchFamily="18" charset="0"/>
                <a:ea typeface="Calibri" panose="020F0502020204030204" pitchFamily="34" charset="0"/>
                <a:cs typeface="Times New Roman" panose="02020603050405020304" pitchFamily="18" charset="0"/>
              </a:rPr>
              <a:t>адміністративні</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dirty="0" err="1">
                <a:effectLst/>
                <a:latin typeface="Times New Roman" panose="02020603050405020304" pitchFamily="18" charset="0"/>
                <a:ea typeface="Calibri" panose="020F0502020204030204" pitchFamily="34" charset="0"/>
                <a:cs typeface="Times New Roman" panose="02020603050405020304" pitchFamily="18" charset="0"/>
              </a:rPr>
              <a:t>організаційні</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dirty="0" err="1">
                <a:effectLst/>
                <a:latin typeface="Times New Roman" panose="02020603050405020304" pitchFamily="18" charset="0"/>
                <a:ea typeface="Calibri" panose="020F0502020204030204" pitchFamily="34" charset="0"/>
                <a:cs typeface="Times New Roman" panose="02020603050405020304" pitchFamily="18" charset="0"/>
              </a:rPr>
              <a:t>юридичні</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 та </a:t>
            </a:r>
            <a:r>
              <a:rPr lang="en-GB" sz="1800" dirty="0" err="1">
                <a:effectLst/>
                <a:latin typeface="Times New Roman" panose="02020603050405020304" pitchFamily="18" charset="0"/>
                <a:ea typeface="Calibri" panose="020F0502020204030204" pitchFamily="34" charset="0"/>
                <a:cs typeface="Times New Roman" panose="02020603050405020304" pitchFamily="18" charset="0"/>
              </a:rPr>
              <a:t>комерційні</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dirty="0" err="1">
                <a:effectLst/>
                <a:latin typeface="Times New Roman" panose="02020603050405020304" pitchFamily="18" charset="0"/>
                <a:ea typeface="Calibri" panose="020F0502020204030204" pitchFamily="34" charset="0"/>
                <a:cs typeface="Times New Roman" panose="02020603050405020304" pitchFamily="18" charset="0"/>
              </a:rPr>
              <a:t>аспекти</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dirty="0" err="1">
                <a:effectLst/>
                <a:latin typeface="Times New Roman" panose="02020603050405020304" pitchFamily="18" charset="0"/>
                <a:ea typeface="Calibri" panose="020F0502020204030204" pitchFamily="34" charset="0"/>
                <a:cs typeface="Times New Roman" panose="02020603050405020304" pitchFamily="18" charset="0"/>
              </a:rPr>
              <a:t>Вони</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dirty="0" err="1">
                <a:effectLst/>
                <a:latin typeface="Times New Roman" panose="02020603050405020304" pitchFamily="18" charset="0"/>
                <a:ea typeface="Calibri" panose="020F0502020204030204" pitchFamily="34" charset="0"/>
                <a:cs typeface="Times New Roman" panose="02020603050405020304" pitchFamily="18" charset="0"/>
              </a:rPr>
              <a:t>давали</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dirty="0" err="1">
                <a:effectLst/>
                <a:latin typeface="Times New Roman" panose="02020603050405020304" pitchFamily="18" charset="0"/>
                <a:ea typeface="Calibri" panose="020F0502020204030204" pitchFamily="34" charset="0"/>
                <a:cs typeface="Times New Roman" panose="02020603050405020304" pitchFamily="18" charset="0"/>
              </a:rPr>
              <a:t>мені</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dirty="0" err="1">
                <a:effectLst/>
                <a:latin typeface="Times New Roman" panose="02020603050405020304" pitchFamily="18" charset="0"/>
                <a:ea typeface="Calibri" panose="020F0502020204030204" pitchFamily="34" charset="0"/>
                <a:cs typeface="Times New Roman" panose="02020603050405020304" pitchFamily="18" charset="0"/>
              </a:rPr>
              <a:t>поради</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 і </a:t>
            </a:r>
            <a:r>
              <a:rPr lang="uk-UA" sz="1800" dirty="0">
                <a:effectLst/>
                <a:latin typeface="Times New Roman" panose="02020603050405020304" pitchFamily="18" charset="0"/>
                <a:ea typeface="Calibri" panose="020F0502020204030204" pitchFamily="34" charset="0"/>
                <a:cs typeface="Times New Roman" panose="02020603050405020304" pitchFamily="18" charset="0"/>
              </a:rPr>
              <a:t>дали знання</a:t>
            </a:r>
            <a:r>
              <a:rPr lang="en-GB" dirty="0">
                <a:latin typeface="Times New Roman" panose="02020603050405020304" pitchFamily="18" charset="0"/>
                <a:ea typeface="Calibri" panose="020F0502020204030204" pitchFamily="34" charset="0"/>
                <a:cs typeface="Times New Roman" panose="02020603050405020304" pitchFamily="18" charset="0"/>
              </a:rPr>
              <a:t>,</a:t>
            </a:r>
            <a:r>
              <a:rPr lang="uk-UA" sz="1800" dirty="0">
                <a:effectLst/>
                <a:latin typeface="Times New Roman" panose="02020603050405020304" pitchFamily="18" charset="0"/>
                <a:ea typeface="Calibri" panose="020F0502020204030204" pitchFamily="34" charset="0"/>
                <a:cs typeface="Times New Roman" panose="02020603050405020304" pitchFamily="18" charset="0"/>
              </a:rPr>
              <a:t> як не </a:t>
            </a:r>
            <a:r>
              <a:rPr lang="en-GB" sz="1800" dirty="0" err="1">
                <a:effectLst/>
                <a:latin typeface="Times New Roman" panose="02020603050405020304" pitchFamily="18" charset="0"/>
                <a:ea typeface="Calibri" panose="020F0502020204030204" pitchFamily="34" charset="0"/>
                <a:cs typeface="Times New Roman" panose="02020603050405020304" pitchFamily="18" charset="0"/>
              </a:rPr>
              <a:t>потрапити</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 в </a:t>
            </a:r>
            <a:r>
              <a:rPr lang="en-GB" sz="1800" dirty="0" err="1">
                <a:effectLst/>
                <a:latin typeface="Times New Roman" panose="02020603050405020304" pitchFamily="18" charset="0"/>
                <a:ea typeface="Calibri" panose="020F0502020204030204" pitchFamily="34" charset="0"/>
                <a:cs typeface="Times New Roman" panose="02020603050405020304" pitchFamily="18" charset="0"/>
              </a:rPr>
              <a:t>безліч</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dirty="0" err="1">
                <a:effectLst/>
                <a:latin typeface="Times New Roman" panose="02020603050405020304" pitchFamily="18" charset="0"/>
                <a:ea typeface="Calibri" panose="020F0502020204030204" pitchFamily="34" charset="0"/>
                <a:cs typeface="Times New Roman" panose="02020603050405020304" pitchFamily="18" charset="0"/>
              </a:rPr>
              <a:t>пасток</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dirty="0" err="1">
                <a:effectLst/>
                <a:latin typeface="Times New Roman" panose="02020603050405020304" pitchFamily="18" charset="0"/>
                <a:ea typeface="Calibri" panose="020F0502020204030204" pitchFamily="34" charset="0"/>
                <a:cs typeface="Times New Roman" panose="02020603050405020304" pitchFamily="18" charset="0"/>
              </a:rPr>
              <a:t>Вони</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dirty="0" err="1">
                <a:effectLst/>
                <a:latin typeface="Times New Roman" panose="02020603050405020304" pitchFamily="18" charset="0"/>
                <a:ea typeface="Calibri" panose="020F0502020204030204" pitchFamily="34" charset="0"/>
                <a:cs typeface="Times New Roman" panose="02020603050405020304" pitchFamily="18" charset="0"/>
              </a:rPr>
              <a:t>також</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dirty="0" err="1">
                <a:effectLst/>
                <a:latin typeface="Times New Roman" panose="02020603050405020304" pitchFamily="18" charset="0"/>
                <a:ea typeface="Calibri" panose="020F0502020204030204" pitchFamily="34" charset="0"/>
                <a:cs typeface="Times New Roman" panose="02020603050405020304" pitchFamily="18" charset="0"/>
              </a:rPr>
              <a:t>направили</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dirty="0" err="1">
                <a:effectLst/>
                <a:latin typeface="Times New Roman" panose="02020603050405020304" pitchFamily="18" charset="0"/>
                <a:ea typeface="Calibri" panose="020F0502020204030204" pitchFamily="34" charset="0"/>
                <a:cs typeface="Times New Roman" panose="02020603050405020304" pitchFamily="18" charset="0"/>
              </a:rPr>
              <a:t>мене</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 до </a:t>
            </a:r>
            <a:r>
              <a:rPr lang="en-GB" sz="1800" u="sng" dirty="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hlinkClick r:id="rId3"/>
              </a:rPr>
              <a:t>SATT-</a:t>
            </a:r>
            <a:r>
              <a:rPr lang="en-GB" sz="1800" u="sng" dirty="0" err="1">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hlinkClick r:id="rId3"/>
              </a:rPr>
              <a:t>Lutech</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dirty="0" err="1">
                <a:effectLst/>
                <a:latin typeface="Times New Roman" panose="02020603050405020304" pitchFamily="18" charset="0"/>
                <a:ea typeface="Calibri" panose="020F0502020204030204" pitchFamily="34" charset="0"/>
                <a:cs typeface="Times New Roman" panose="02020603050405020304" pitchFamily="18" charset="0"/>
              </a:rPr>
              <a:t>де</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 я </a:t>
            </a:r>
            <a:r>
              <a:rPr lang="en-GB" sz="1800" dirty="0" err="1">
                <a:effectLst/>
                <a:latin typeface="Times New Roman" panose="02020603050405020304" pitchFamily="18" charset="0"/>
                <a:ea typeface="Calibri" panose="020F0502020204030204" pitchFamily="34" charset="0"/>
                <a:cs typeface="Times New Roman" panose="02020603050405020304" pitchFamily="18" charset="0"/>
              </a:rPr>
              <a:t>отримав</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dirty="0" err="1">
                <a:effectLst/>
                <a:latin typeface="Times New Roman" panose="02020603050405020304" pitchFamily="18" charset="0"/>
                <a:ea typeface="Calibri" panose="020F0502020204030204" pitchFamily="34" charset="0"/>
                <a:cs typeface="Times New Roman" panose="02020603050405020304" pitchFamily="18" charset="0"/>
              </a:rPr>
              <a:t>інформацію</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dirty="0" err="1">
                <a:effectLst/>
                <a:latin typeface="Times New Roman" panose="02020603050405020304" pitchFamily="18" charset="0"/>
                <a:ea typeface="Calibri" panose="020F0502020204030204" pitchFamily="34" charset="0"/>
                <a:cs typeface="Times New Roman" panose="02020603050405020304" pitchFamily="18" charset="0"/>
              </a:rPr>
              <a:t>про</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dirty="0" err="1">
                <a:effectLst/>
                <a:latin typeface="Times New Roman" panose="02020603050405020304" pitchFamily="18" charset="0"/>
                <a:ea typeface="Calibri" panose="020F0502020204030204" pitchFamily="34" charset="0"/>
                <a:cs typeface="Times New Roman" panose="02020603050405020304" pitchFamily="18" charset="0"/>
              </a:rPr>
              <a:t>інтелектуальну</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800" dirty="0" err="1">
                <a:effectLst/>
                <a:latin typeface="Times New Roman" panose="02020603050405020304" pitchFamily="18" charset="0"/>
                <a:ea typeface="Calibri" panose="020F0502020204030204" pitchFamily="34" charset="0"/>
                <a:cs typeface="Times New Roman" panose="02020603050405020304" pitchFamily="18" charset="0"/>
              </a:rPr>
              <a:t>власність</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 та </a:t>
            </a:r>
            <a:r>
              <a:rPr lang="en-GB" sz="1800" dirty="0" err="1">
                <a:effectLst/>
                <a:latin typeface="Times New Roman" panose="02020603050405020304" pitchFamily="18" charset="0"/>
                <a:ea typeface="Calibri" panose="020F0502020204030204" pitchFamily="34" charset="0"/>
                <a:cs typeface="Times New Roman" panose="02020603050405020304" pitchFamily="18" charset="0"/>
              </a:rPr>
              <a:t>патенти</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p>
            <a:pPr lvl="0" algn="just">
              <a:lnSpc>
                <a:spcPct val="107000"/>
              </a:lnSpc>
              <a:spcAft>
                <a:spcPts val="800"/>
              </a:spcAft>
              <a:tabLst>
                <a:tab pos="457200" algn="l"/>
              </a:tabLst>
            </a:pP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905668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0D8ACD-D926-C799-73AE-81E8C59ADEAB}"/>
              </a:ext>
            </a:extLst>
          </p:cNvPr>
          <p:cNvSpPr>
            <a:spLocks noGrp="1"/>
          </p:cNvSpPr>
          <p:nvPr>
            <p:ph type="title"/>
          </p:nvPr>
        </p:nvSpPr>
        <p:spPr/>
        <p:txBody>
          <a:bodyPr/>
          <a:lstStyle/>
          <a:p>
            <a:r>
              <a:rPr lang="uk-UA" dirty="0"/>
              <a:t>Список джерел </a:t>
            </a:r>
            <a:endParaRPr lang="en-GB" dirty="0"/>
          </a:p>
        </p:txBody>
      </p:sp>
      <p:sp>
        <p:nvSpPr>
          <p:cNvPr id="3" name="Content Placeholder 2">
            <a:extLst>
              <a:ext uri="{FF2B5EF4-FFF2-40B4-BE49-F238E27FC236}">
                <a16:creationId xmlns:a16="http://schemas.microsoft.com/office/drawing/2014/main" id="{6BFCE315-B062-1207-CD95-F1A4716BBCC3}"/>
              </a:ext>
            </a:extLst>
          </p:cNvPr>
          <p:cNvSpPr>
            <a:spLocks noGrp="1"/>
          </p:cNvSpPr>
          <p:nvPr>
            <p:ph idx="1"/>
          </p:nvPr>
        </p:nvSpPr>
        <p:spPr>
          <a:xfrm>
            <a:off x="1484310" y="2212623"/>
            <a:ext cx="10018713" cy="3578578"/>
          </a:xfrm>
        </p:spPr>
        <p:txBody>
          <a:bodyPr>
            <a:normAutofit fontScale="92500" lnSpcReduction="10000"/>
          </a:bodyPr>
          <a:lstStyle/>
          <a:p>
            <a:pPr marL="342900" indent="-342900">
              <a:buAutoNum type="arabicPeriod"/>
            </a:pPr>
            <a:r>
              <a:rPr lang="uk-UA" sz="1800" dirty="0">
                <a:effectLst/>
                <a:latin typeface="Calibri" panose="020F0502020204030204" pitchFamily="34" charset="0"/>
                <a:ea typeface="Calibri" panose="020F0502020204030204" pitchFamily="34" charset="0"/>
                <a:cs typeface="Times New Roman" panose="02020603050405020304" pitchFamily="18" charset="0"/>
                <a:hlinkClick r:id="rId2"/>
              </a:rPr>
              <a:t>https://en.wikipedia.org/wiki/Resource</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buAutoNum type="arabicPeriod"/>
            </a:pPr>
            <a:endParaRPr lang="en-GB" sz="1800" dirty="0">
              <a:latin typeface="Calibri" panose="020F0502020204030204" pitchFamily="34" charset="0"/>
              <a:ea typeface="Calibri" panose="020F0502020204030204" pitchFamily="34" charset="0"/>
              <a:cs typeface="Times New Roman" panose="02020603050405020304" pitchFamily="18" charset="0"/>
            </a:endParaRPr>
          </a:p>
          <a:p>
            <a:pPr marL="342900" indent="-342900">
              <a:buFont typeface="Arial"/>
              <a:buAutoNum type="arabicPeriod"/>
            </a:pPr>
            <a:r>
              <a:rPr lang="en-GB" sz="1800" kern="0" dirty="0">
                <a:solidFill>
                  <a:srgbClr val="2C3848"/>
                </a:solidFill>
                <a:effectLst/>
                <a:latin typeface="Roboto" panose="02000000000000000000" pitchFamily="2" charset="0"/>
                <a:ea typeface="Times New Roman" panose="02020603050405020304" pitchFamily="18" charset="0"/>
                <a:cs typeface="Times New Roman" panose="02020603050405020304" pitchFamily="18" charset="0"/>
                <a:hlinkClick r:id="rId3"/>
              </a:rPr>
              <a:t>https://auto.24tv.ua/tag/avtonovynka_tag69</a:t>
            </a:r>
            <a:r>
              <a:rPr lang="uk-UA" sz="1800" kern="0" dirty="0">
                <a:solidFill>
                  <a:srgbClr val="2C3848"/>
                </a:solidFill>
                <a:effectLst/>
                <a:latin typeface="Roboto" panose="02000000000000000000" pitchFamily="2" charset="0"/>
                <a:ea typeface="Times New Roman" panose="02020603050405020304" pitchFamily="18" charset="0"/>
                <a:cs typeface="Times New Roman" panose="02020603050405020304" pitchFamily="18" charset="0"/>
              </a:rPr>
              <a:t> </a:t>
            </a:r>
          </a:p>
          <a:p>
            <a:pPr marL="342900" indent="-342900">
              <a:buFont typeface="Arial"/>
              <a:buAutoNum type="arabicPeriod"/>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a:effectLst/>
                <a:latin typeface="Calibri" panose="020F0502020204030204" pitchFamily="34" charset="0"/>
                <a:ea typeface="Calibri" panose="020F0502020204030204" pitchFamily="34" charset="0"/>
                <a:cs typeface="Times New Roman" panose="02020603050405020304" pitchFamily="18" charset="0"/>
                <a:hlinkClick r:id="rId4"/>
              </a:rPr>
              <a:t>https://sciences.sorbonne-universite.fr/en/portraits/robin-mathevet</a:t>
            </a:r>
            <a:r>
              <a:rPr lang="uk-UA" sz="1800" dirty="0">
                <a:effectLst/>
                <a:latin typeface="Calibri" panose="020F0502020204030204" pitchFamily="34" charset="0"/>
                <a:ea typeface="Calibri" panose="020F0502020204030204" pitchFamily="34" charset="0"/>
                <a:cs typeface="Times New Roman" panose="02020603050405020304" pitchFamily="18" charset="0"/>
              </a:rPr>
              <a:t> </a:t>
            </a:r>
          </a:p>
          <a:p>
            <a:pPr marL="342900" indent="-342900">
              <a:buFont typeface="Arial"/>
              <a:buAutoNum type="arabicPeriod"/>
            </a:pPr>
            <a:r>
              <a:rPr lang="en-GB" sz="1800" kern="100" dirty="0">
                <a:latin typeface="Times New Roman" panose="02020603050405020304" pitchFamily="18" charset="0"/>
                <a:ea typeface="Calibri" panose="020F0502020204030204" pitchFamily="34" charset="0"/>
                <a:cs typeface="Times New Roman" panose="02020603050405020304" pitchFamily="18" charset="0"/>
              </a:rPr>
              <a:t> </a:t>
            </a:r>
            <a:r>
              <a:rPr lang="uk-UA" sz="1800" kern="100" dirty="0">
                <a:effectLst/>
                <a:latin typeface="Times New Roman" panose="02020603050405020304" pitchFamily="18" charset="0"/>
                <a:ea typeface="Calibri" panose="020F0502020204030204" pitchFamily="34" charset="0"/>
                <a:cs typeface="Times New Roman" panose="02020603050405020304" pitchFamily="18" charset="0"/>
              </a:rPr>
              <a:t>CES 202</a:t>
            </a:r>
            <a:r>
              <a:rPr lang="en-GB" sz="1800" kern="100" dirty="0">
                <a:effectLst/>
                <a:latin typeface="Times New Roman" panose="02020603050405020304" pitchFamily="18" charset="0"/>
                <a:ea typeface="Calibri" panose="020F0502020204030204" pitchFamily="34" charset="0"/>
                <a:cs typeface="Times New Roman" panose="02020603050405020304" pitchFamily="18" charset="0"/>
              </a:rPr>
              <a:t>4.</a:t>
            </a:r>
            <a:r>
              <a:rPr lang="uk-UA"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uk-UA" sz="1800" u="sng" kern="100" dirty="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hlinkClick r:id="rId5"/>
              </a:rPr>
              <a:t>https://mailchi.mp/nissanunited.com/zq2d8jbhtw-16894024?e=2966ffba4e</a:t>
            </a:r>
            <a:endParaRPr lang="en-GB" sz="1800" u="sng" kern="100" dirty="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42900" indent="-342900">
              <a:buFont typeface="Arial"/>
              <a:buAutoNum type="arabicPeriod"/>
            </a:pPr>
            <a:r>
              <a:rPr lang="uk-UA" sz="1800" kern="100" dirty="0" err="1">
                <a:effectLst/>
                <a:latin typeface="Calibri" panose="020F0502020204030204" pitchFamily="34" charset="0"/>
                <a:ea typeface="Calibri" panose="020F0502020204030204" pitchFamily="34" charset="0"/>
                <a:cs typeface="Times New Roman" panose="02020603050405020304" pitchFamily="18" charset="0"/>
              </a:rPr>
              <a:t>Koei</a:t>
            </a:r>
            <a:r>
              <a:rPr lang="uk-UA"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uk-UA" sz="1800" kern="100" dirty="0" err="1">
                <a:effectLst/>
                <a:latin typeface="Calibri" panose="020F0502020204030204" pitchFamily="34" charset="0"/>
                <a:ea typeface="Calibri" panose="020F0502020204030204" pitchFamily="34" charset="0"/>
                <a:cs typeface="Times New Roman" panose="02020603050405020304" pitchFamily="18" charset="0"/>
              </a:rPr>
              <a:t>Fudjiki</a:t>
            </a:r>
            <a:r>
              <a:rPr lang="uk-UA"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uk-UA" sz="1800" kern="100" dirty="0" err="1">
                <a:effectLst/>
                <a:latin typeface="Calibri" panose="020F0502020204030204" pitchFamily="34" charset="0"/>
                <a:ea typeface="Calibri" panose="020F0502020204030204" pitchFamily="34" charset="0"/>
                <a:cs typeface="Times New Roman" panose="02020603050405020304" pitchFamily="18" charset="0"/>
              </a:rPr>
              <a:t>et</a:t>
            </a:r>
            <a:r>
              <a:rPr lang="uk-UA"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uk-UA" sz="1800" kern="100" dirty="0" err="1">
                <a:effectLst/>
                <a:latin typeface="Calibri" panose="020F0502020204030204" pitchFamily="34" charset="0"/>
                <a:ea typeface="Calibri" panose="020F0502020204030204" pitchFamily="34" charset="0"/>
                <a:cs typeface="Times New Roman" panose="02020603050405020304" pitchFamily="18" charset="0"/>
              </a:rPr>
              <a:t>al</a:t>
            </a:r>
            <a:r>
              <a:rPr lang="uk-UA"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uk-UA" sz="1800" kern="100" dirty="0" err="1">
                <a:effectLst/>
                <a:latin typeface="Calibri" panose="020F0502020204030204" pitchFamily="34" charset="0"/>
                <a:ea typeface="Calibri" panose="020F0502020204030204" pitchFamily="34" charset="0"/>
                <a:cs typeface="Times New Roman" panose="02020603050405020304" pitchFamily="18" charset="0"/>
              </a:rPr>
              <a:t>Technology</a:t>
            </a:r>
            <a:r>
              <a:rPr lang="uk-UA"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uk-UA" sz="1800" kern="100" dirty="0" err="1">
                <a:effectLst/>
                <a:latin typeface="Calibri" panose="020F0502020204030204" pitchFamily="34" charset="0"/>
                <a:ea typeface="Calibri" panose="020F0502020204030204" pitchFamily="34" charset="0"/>
                <a:cs typeface="Times New Roman" panose="02020603050405020304" pitchFamily="18" charset="0"/>
              </a:rPr>
              <a:t>for</a:t>
            </a:r>
            <a:r>
              <a:rPr lang="uk-UA"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uk-UA" sz="1800" kern="100" dirty="0" err="1">
                <a:effectLst/>
                <a:latin typeface="Calibri" panose="020F0502020204030204" pitchFamily="34" charset="0"/>
                <a:ea typeface="Calibri" panose="020F0502020204030204" pitchFamily="34" charset="0"/>
                <a:cs typeface="Times New Roman" panose="02020603050405020304" pitchFamily="18" charset="0"/>
              </a:rPr>
              <a:t>High-speed</a:t>
            </a:r>
            <a:r>
              <a:rPr lang="uk-UA"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uk-UA" sz="1800" kern="100" dirty="0" err="1">
                <a:effectLst/>
                <a:latin typeface="Calibri" panose="020F0502020204030204" pitchFamily="34" charset="0"/>
                <a:ea typeface="Calibri" panose="020F0502020204030204" pitchFamily="34" charset="0"/>
                <a:cs typeface="Times New Roman" panose="02020603050405020304" pitchFamily="18" charset="0"/>
              </a:rPr>
              <a:t>Manufacturing</a:t>
            </a:r>
            <a:r>
              <a:rPr lang="uk-UA"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uk-UA" sz="1800" kern="100" dirty="0" err="1">
                <a:effectLst/>
                <a:latin typeface="Calibri" panose="020F0502020204030204" pitchFamily="34" charset="0"/>
                <a:ea typeface="Calibri" panose="020F0502020204030204" pitchFamily="34" charset="0"/>
                <a:cs typeface="Times New Roman" panose="02020603050405020304" pitchFamily="18" charset="0"/>
              </a:rPr>
              <a:t>of</a:t>
            </a:r>
            <a:r>
              <a:rPr lang="uk-UA"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uk-UA" sz="1800" kern="100" dirty="0" err="1">
                <a:effectLst/>
                <a:latin typeface="Calibri" panose="020F0502020204030204" pitchFamily="34" charset="0"/>
                <a:ea typeface="Calibri" panose="020F0502020204030204" pitchFamily="34" charset="0"/>
                <a:cs typeface="Times New Roman" panose="02020603050405020304" pitchFamily="18" charset="0"/>
              </a:rPr>
              <a:t>High</a:t>
            </a:r>
            <a:r>
              <a:rPr lang="uk-UA"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uk-UA" sz="1800" kern="100" dirty="0" err="1">
                <a:effectLst/>
                <a:latin typeface="Calibri" panose="020F0502020204030204" pitchFamily="34" charset="0"/>
                <a:ea typeface="Calibri" panose="020F0502020204030204" pitchFamily="34" charset="0"/>
                <a:cs typeface="Times New Roman" panose="02020603050405020304" pitchFamily="18" charset="0"/>
              </a:rPr>
              <a:t>pressure</a:t>
            </a:r>
            <a:r>
              <a:rPr lang="uk-UA"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uk-UA" sz="1800" kern="100" dirty="0" err="1">
                <a:effectLst/>
                <a:latin typeface="Calibri" panose="020F0502020204030204" pitchFamily="34" charset="0"/>
                <a:ea typeface="Calibri" panose="020F0502020204030204" pitchFamily="34" charset="0"/>
                <a:cs typeface="Times New Roman" panose="02020603050405020304" pitchFamily="18" charset="0"/>
              </a:rPr>
              <a:t>Hydrogen</a:t>
            </a:r>
            <a:r>
              <a:rPr lang="uk-UA"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uk-UA" sz="1800" kern="100" dirty="0" err="1">
                <a:effectLst/>
                <a:latin typeface="Calibri" panose="020F0502020204030204" pitchFamily="34" charset="0"/>
                <a:ea typeface="Calibri" panose="020F0502020204030204" pitchFamily="34" charset="0"/>
                <a:cs typeface="Times New Roman" panose="02020603050405020304" pitchFamily="18" charset="0"/>
              </a:rPr>
              <a:t>Tank</a:t>
            </a:r>
            <a:r>
              <a:rPr lang="uk-UA"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uk-UA" sz="1800" kern="100" dirty="0" err="1">
                <a:effectLst/>
                <a:latin typeface="Calibri" panose="020F0502020204030204" pitchFamily="34" charset="0"/>
                <a:ea typeface="Calibri" panose="020F0502020204030204" pitchFamily="34" charset="0"/>
                <a:cs typeface="Times New Roman" panose="02020603050405020304" pitchFamily="18" charset="0"/>
              </a:rPr>
              <a:t>by</a:t>
            </a:r>
            <a:r>
              <a:rPr lang="uk-UA" sz="1800" kern="100" dirty="0">
                <a:effectLst/>
                <a:latin typeface="Calibri" panose="020F0502020204030204" pitchFamily="34" charset="0"/>
                <a:ea typeface="Calibri" panose="020F0502020204030204" pitchFamily="34" charset="0"/>
                <a:cs typeface="Times New Roman" panose="02020603050405020304" pitchFamily="18" charset="0"/>
              </a:rPr>
              <a:t> 14-axis </a:t>
            </a:r>
            <a:r>
              <a:rPr lang="uk-UA" sz="1800" kern="100" dirty="0">
                <a:latin typeface="Calibri" panose="020F0502020204030204" pitchFamily="34" charset="0"/>
                <a:ea typeface="Calibri" panose="020F0502020204030204" pitchFamily="34" charset="0"/>
                <a:cs typeface="Times New Roman" panose="02020603050405020304" pitchFamily="18" charset="0"/>
              </a:rPr>
              <a:t>.</a:t>
            </a:r>
            <a:r>
              <a:rPr lang="uk-UA" sz="1800" kern="100" dirty="0" err="1">
                <a:effectLst/>
                <a:latin typeface="Calibri" panose="020F0502020204030204" pitchFamily="34" charset="0"/>
                <a:ea typeface="Calibri" panose="020F0502020204030204" pitchFamily="34" charset="0"/>
                <a:cs typeface="Times New Roman" panose="02020603050405020304" pitchFamily="18" charset="0"/>
              </a:rPr>
              <a:t>Simultaneous</a:t>
            </a:r>
            <a:r>
              <a:rPr lang="uk-UA"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uk-UA" sz="1800" kern="100" dirty="0" err="1">
                <a:effectLst/>
                <a:latin typeface="Calibri" panose="020F0502020204030204" pitchFamily="34" charset="0"/>
                <a:ea typeface="Calibri" panose="020F0502020204030204" pitchFamily="34" charset="0"/>
                <a:cs typeface="Times New Roman" panose="02020603050405020304" pitchFamily="18" charset="0"/>
              </a:rPr>
              <a:t>Control</a:t>
            </a:r>
            <a:r>
              <a:rPr lang="uk-UA"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uk-UA" sz="1800" kern="100" dirty="0" err="1">
                <a:effectLst/>
                <a:latin typeface="Calibri" panose="020F0502020204030204" pitchFamily="34" charset="0"/>
                <a:ea typeface="Calibri" panose="020F0502020204030204" pitchFamily="34" charset="0"/>
                <a:cs typeface="Times New Roman" panose="02020603050405020304" pitchFamily="18" charset="0"/>
              </a:rPr>
              <a:t>Fil</a:t>
            </a:r>
            <a:r>
              <a:rPr lang="en-GB" sz="1800" kern="100" dirty="0">
                <a:latin typeface="Calibri" panose="020F0502020204030204" pitchFamily="34" charset="0"/>
                <a:ea typeface="Calibri" panose="020F0502020204030204" pitchFamily="34" charset="0"/>
                <a:cs typeface="Times New Roman" panose="02020603050405020304" pitchFamily="18" charset="0"/>
              </a:rPr>
              <a:t>ament </a:t>
            </a:r>
            <a:r>
              <a:rPr lang="uk-UA"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uk-UA" sz="1800" kern="100" dirty="0" err="1">
                <a:effectLst/>
                <a:latin typeface="Calibri" panose="020F0502020204030204" pitchFamily="34" charset="0"/>
                <a:ea typeface="Calibri" panose="020F0502020204030204" pitchFamily="34" charset="0"/>
                <a:cs typeface="Times New Roman" panose="02020603050405020304" pitchFamily="18" charset="0"/>
              </a:rPr>
              <a:t>Wending</a:t>
            </a:r>
            <a:r>
              <a:rPr lang="uk-UA"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uk-UA" sz="1800" kern="100" dirty="0" err="1">
                <a:effectLst/>
                <a:latin typeface="Calibri" panose="020F0502020204030204" pitchFamily="34" charset="0"/>
                <a:ea typeface="Calibri" panose="020F0502020204030204" pitchFamily="34" charset="0"/>
                <a:cs typeface="Times New Roman" panose="02020603050405020304" pitchFamily="18" charset="0"/>
              </a:rPr>
              <a:t>Machine</a:t>
            </a:r>
            <a:r>
              <a:rPr lang="uk-UA" sz="1800" kern="100" dirty="0">
                <a:effectLst/>
                <a:latin typeface="Calibri" panose="020F0502020204030204" pitchFamily="34" charset="0"/>
                <a:ea typeface="Calibri" panose="020F0502020204030204" pitchFamily="34" charset="0"/>
                <a:cs typeface="Times New Roman" panose="02020603050405020304" pitchFamily="18" charset="0"/>
              </a:rPr>
              <a:t>. 2024. </a:t>
            </a:r>
          </a:p>
          <a:p>
            <a:pPr marL="342900" indent="-342900">
              <a:buFont typeface="Arial"/>
              <a:buAutoNum type="arabicPeriod"/>
            </a:pPr>
            <a:r>
              <a:rPr lang="en-GB" sz="1800" kern="100" dirty="0">
                <a:latin typeface="Calibri" panose="020F0502020204030204" pitchFamily="34" charset="0"/>
                <a:cs typeface="Times New Roman" panose="02020603050405020304" pitchFamily="18" charset="0"/>
              </a:rPr>
              <a:t>A review of the current automotive manufacturing practice from an energy perspective A. </a:t>
            </a:r>
            <a:r>
              <a:rPr lang="en-GB" sz="1800" kern="100" dirty="0" err="1">
                <a:latin typeface="Calibri" panose="020F0502020204030204" pitchFamily="34" charset="0"/>
                <a:cs typeface="Times New Roman" panose="02020603050405020304" pitchFamily="18" charset="0"/>
              </a:rPr>
              <a:t>Giampieria</a:t>
            </a:r>
            <a:r>
              <a:rPr lang="en-GB" sz="1800" kern="100" dirty="0">
                <a:latin typeface="Calibri" panose="020F0502020204030204" pitchFamily="34" charset="0"/>
                <a:cs typeface="Times New Roman" panose="02020603050405020304" pitchFamily="18" charset="0"/>
              </a:rPr>
              <a:t> , J. Ling-</a:t>
            </a:r>
            <a:r>
              <a:rPr lang="en-GB" sz="1800" kern="100" dirty="0" err="1">
                <a:latin typeface="Calibri" panose="020F0502020204030204" pitchFamily="34" charset="0"/>
                <a:cs typeface="Times New Roman" panose="02020603050405020304" pitchFamily="18" charset="0"/>
              </a:rPr>
              <a:t>Chinb</a:t>
            </a:r>
            <a:r>
              <a:rPr lang="en-GB" sz="1800" kern="100" dirty="0">
                <a:latin typeface="Calibri" panose="020F0502020204030204" pitchFamily="34" charset="0"/>
                <a:cs typeface="Times New Roman" panose="02020603050405020304" pitchFamily="18" charset="0"/>
              </a:rPr>
              <a:t>,⁎ , Z. Mab , A. </a:t>
            </a:r>
            <a:r>
              <a:rPr lang="en-GB" sz="1800" kern="100" dirty="0" err="1">
                <a:latin typeface="Calibri" panose="020F0502020204030204" pitchFamily="34" charset="0"/>
                <a:cs typeface="Times New Roman" panose="02020603050405020304" pitchFamily="18" charset="0"/>
              </a:rPr>
              <a:t>Smallboneb</a:t>
            </a:r>
            <a:r>
              <a:rPr lang="en-GB" sz="1800" kern="100" dirty="0">
                <a:latin typeface="Calibri" panose="020F0502020204030204" pitchFamily="34" charset="0"/>
                <a:cs typeface="Times New Roman" panose="02020603050405020304" pitchFamily="18" charset="0"/>
              </a:rPr>
              <a:t> , A.P. </a:t>
            </a:r>
            <a:r>
              <a:rPr lang="en-GB" sz="1800" kern="100" dirty="0" err="1">
                <a:latin typeface="Calibri" panose="020F0502020204030204" pitchFamily="34" charset="0"/>
                <a:cs typeface="Times New Roman" panose="02020603050405020304" pitchFamily="18" charset="0"/>
              </a:rPr>
              <a:t>Roskillyb</a:t>
            </a:r>
            <a:r>
              <a:rPr lang="en-GB" sz="1800" kern="100" dirty="0">
                <a:latin typeface="Calibri" panose="020F0502020204030204" pitchFamily="34" charset="0"/>
                <a:cs typeface="Times New Roman" panose="02020603050405020304" pitchFamily="18" charset="0"/>
              </a:rPr>
              <a:t>.</a:t>
            </a:r>
            <a:r>
              <a:rPr lang="uk-UA" sz="1800" kern="100" dirty="0">
                <a:latin typeface="Calibri" panose="020F0502020204030204" pitchFamily="34" charset="0"/>
                <a:cs typeface="Times New Roman" panose="02020603050405020304" pitchFamily="18" charset="0"/>
              </a:rPr>
              <a:t> </a:t>
            </a:r>
            <a:r>
              <a:rPr lang="en-GB" sz="1800" b="0" i="0" u="none" strike="noStrike" baseline="0" dirty="0">
                <a:solidFill>
                  <a:srgbClr val="0080AC"/>
                </a:solidFill>
                <a:latin typeface="CharisSIL"/>
              </a:rPr>
              <a:t>Applied Energy 261 (2020) 114074</a:t>
            </a:r>
            <a:r>
              <a:rPr lang="uk-UA" sz="1800" dirty="0">
                <a:solidFill>
                  <a:srgbClr val="0080AC"/>
                </a:solidFill>
                <a:latin typeface="CharisSIL"/>
              </a:rPr>
              <a:t>. </a:t>
            </a:r>
            <a:endParaRPr lang="en-GB" sz="1800" kern="100" dirty="0">
              <a:latin typeface="Calibri" panose="020F0502020204030204" pitchFamily="34" charset="0"/>
              <a:cs typeface="Times New Roman" panose="02020603050405020304" pitchFamily="18" charset="0"/>
            </a:endParaRPr>
          </a:p>
          <a:p>
            <a:pPr marL="342900" indent="-342900">
              <a:buFont typeface="Arial"/>
              <a:buAutoNum type="arabicPeriod"/>
            </a:pPr>
            <a:r>
              <a:rPr lang="en-GB" dirty="0">
                <a:hlinkClick r:id="rId6"/>
              </a:rPr>
              <a:t>https://www.temu.com/ul/kuiper/</a:t>
            </a:r>
            <a:endParaRPr lang="uk-UA" dirty="0"/>
          </a:p>
          <a:p>
            <a:pPr marL="342900" indent="-342900">
              <a:buFont typeface="Arial"/>
              <a:buAutoNum type="arabicPeriod"/>
            </a:pPr>
            <a:endParaRPr lang="en-GB" dirty="0"/>
          </a:p>
        </p:txBody>
      </p:sp>
    </p:spTree>
    <p:extLst>
      <p:ext uri="{BB962C8B-B14F-4D97-AF65-F5344CB8AC3E}">
        <p14:creationId xmlns:p14="http://schemas.microsoft.com/office/powerpoint/2010/main" val="35024351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02A29-22B6-9337-0A2E-0606159A1332}"/>
              </a:ext>
            </a:extLst>
          </p:cNvPr>
          <p:cNvSpPr>
            <a:spLocks noGrp="1"/>
          </p:cNvSpPr>
          <p:nvPr>
            <p:ph type="title"/>
          </p:nvPr>
        </p:nvSpPr>
        <p:spPr/>
        <p:txBody>
          <a:bodyPr/>
          <a:lstStyle/>
          <a:p>
            <a:r>
              <a:rPr lang="uk-UA" dirty="0"/>
              <a:t>Подяки </a:t>
            </a:r>
            <a:endParaRPr lang="en-GB" dirty="0"/>
          </a:p>
        </p:txBody>
      </p:sp>
      <p:sp>
        <p:nvSpPr>
          <p:cNvPr id="3" name="Content Placeholder 2">
            <a:extLst>
              <a:ext uri="{FF2B5EF4-FFF2-40B4-BE49-F238E27FC236}">
                <a16:creationId xmlns:a16="http://schemas.microsoft.com/office/drawing/2014/main" id="{A797F5D5-B882-1FB3-41AD-875CD88DEB81}"/>
              </a:ext>
            </a:extLst>
          </p:cNvPr>
          <p:cNvSpPr>
            <a:spLocks noGrp="1"/>
          </p:cNvSpPr>
          <p:nvPr>
            <p:ph idx="1"/>
          </p:nvPr>
        </p:nvSpPr>
        <p:spPr/>
        <p:txBody>
          <a:bodyPr/>
          <a:lstStyle/>
          <a:p>
            <a:pPr marL="457200" indent="-457200">
              <a:buAutoNum type="arabicPeriod"/>
            </a:pPr>
            <a:r>
              <a:rPr lang="uk-UA" dirty="0"/>
              <a:t>Дякую нашій випускниці Катерині, яка працює зараз з компанією </a:t>
            </a:r>
            <a:r>
              <a:rPr lang="en-GB" dirty="0"/>
              <a:t>Nissan</a:t>
            </a:r>
            <a:r>
              <a:rPr lang="uk-UA" dirty="0"/>
              <a:t> за матеріали </a:t>
            </a:r>
            <a:r>
              <a:rPr lang="en-GB" dirty="0"/>
              <a:t>[4]. </a:t>
            </a:r>
            <a:endParaRPr lang="uk-UA" dirty="0"/>
          </a:p>
          <a:p>
            <a:pPr marL="457200" indent="-457200">
              <a:buAutoNum type="arabicPeriod"/>
            </a:pPr>
            <a:r>
              <a:rPr lang="uk-UA" dirty="0"/>
              <a:t>Велика подяка </a:t>
            </a:r>
            <a:r>
              <a:rPr lang="uk-UA" dirty="0" err="1"/>
              <a:t>Буховському</a:t>
            </a:r>
            <a:r>
              <a:rPr lang="uk-UA" dirty="0"/>
              <a:t> В</a:t>
            </a:r>
            <a:r>
              <a:rPr lang="en-GB" dirty="0"/>
              <a:t>’</a:t>
            </a:r>
            <a:r>
              <a:rPr lang="uk-UA" dirty="0" err="1"/>
              <a:t>ячеславу</a:t>
            </a:r>
            <a:r>
              <a:rPr lang="en-GB" dirty="0"/>
              <a:t>, </a:t>
            </a:r>
            <a:r>
              <a:rPr lang="uk-UA" dirty="0"/>
              <a:t>нашому випускнику,  який працює зараз з компанією </a:t>
            </a:r>
            <a:r>
              <a:rPr lang="en-GB" dirty="0"/>
              <a:t>Honda</a:t>
            </a:r>
            <a:r>
              <a:rPr lang="uk-UA" dirty="0"/>
              <a:t> за матеріали </a:t>
            </a:r>
            <a:r>
              <a:rPr lang="en-GB" dirty="0"/>
              <a:t>[5]. </a:t>
            </a:r>
          </a:p>
        </p:txBody>
      </p:sp>
    </p:spTree>
    <p:extLst>
      <p:ext uri="{BB962C8B-B14F-4D97-AF65-F5344CB8AC3E}">
        <p14:creationId xmlns:p14="http://schemas.microsoft.com/office/powerpoint/2010/main" val="36411251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0A5B47-FF2C-2712-EF4B-0C4E7714F8BE}"/>
              </a:ext>
            </a:extLst>
          </p:cNvPr>
          <p:cNvSpPr>
            <a:spLocks noGrp="1"/>
          </p:cNvSpPr>
          <p:nvPr>
            <p:ph type="title"/>
          </p:nvPr>
        </p:nvSpPr>
        <p:spPr/>
        <p:txBody>
          <a:bodyPr/>
          <a:lstStyle/>
          <a:p>
            <a:r>
              <a:rPr lang="en-GB" dirty="0"/>
              <a:t>1.</a:t>
            </a:r>
            <a:r>
              <a:rPr lang="uk-UA" dirty="0"/>
              <a:t>Ресурс </a:t>
            </a:r>
            <a:r>
              <a:rPr lang="en-GB" dirty="0"/>
              <a:t>-I</a:t>
            </a:r>
            <a:br>
              <a:rPr lang="en-GB" dirty="0"/>
            </a:br>
            <a:endParaRPr lang="en-GB" dirty="0"/>
          </a:p>
        </p:txBody>
      </p:sp>
      <p:sp>
        <p:nvSpPr>
          <p:cNvPr id="3" name="Content Placeholder 2">
            <a:extLst>
              <a:ext uri="{FF2B5EF4-FFF2-40B4-BE49-F238E27FC236}">
                <a16:creationId xmlns:a16="http://schemas.microsoft.com/office/drawing/2014/main" id="{833EC316-2E08-4827-0CC1-A630303A8F1C}"/>
              </a:ext>
            </a:extLst>
          </p:cNvPr>
          <p:cNvSpPr>
            <a:spLocks noGrp="1"/>
          </p:cNvSpPr>
          <p:nvPr>
            <p:ph idx="1"/>
          </p:nvPr>
        </p:nvSpPr>
        <p:spPr>
          <a:xfrm>
            <a:off x="1484310" y="1686757"/>
            <a:ext cx="10018713" cy="4740676"/>
          </a:xfrm>
        </p:spPr>
        <p:txBody>
          <a:bodyPr>
            <a:normAutofit/>
          </a:bodyPr>
          <a:lstStyle/>
          <a:p>
            <a:pPr indent="450215" algn="just">
              <a:lnSpc>
                <a:spcPct val="150000"/>
              </a:lnSpc>
            </a:pPr>
            <a:r>
              <a:rPr lang="en-GB" sz="1800" kern="100" dirty="0">
                <a:solidFill>
                  <a:srgbClr val="202122"/>
                </a:solidFill>
                <a:effectLst/>
                <a:latin typeface="Arial" panose="020B0604020202020204" pitchFamily="34" charset="0"/>
                <a:ea typeface="Calibri" panose="020F0502020204030204" pitchFamily="34" charset="0"/>
                <a:cs typeface="Times New Roman" panose="02020603050405020304" pitchFamily="18" charset="0"/>
              </a:rPr>
              <a:t>The concept of resources has been developed across many established areas of work, in </a:t>
            </a:r>
            <a:r>
              <a:rPr lang="en-GB" sz="1800" u="none" strike="noStrike" kern="100" dirty="0">
                <a:solidFill>
                  <a:srgbClr val="3366CC"/>
                </a:solidFill>
                <a:effectLst/>
                <a:latin typeface="Arial" panose="020B0604020202020204" pitchFamily="34" charset="0"/>
                <a:ea typeface="Calibri" panose="020F0502020204030204" pitchFamily="34" charset="0"/>
                <a:cs typeface="Times New Roman" panose="02020603050405020304" pitchFamily="18" charset="0"/>
                <a:hlinkClick r:id="rId2" tooltip="Economics"/>
              </a:rPr>
              <a:t>economics</a:t>
            </a:r>
            <a:r>
              <a:rPr lang="en-GB" sz="1800" kern="100" dirty="0">
                <a:solidFill>
                  <a:srgbClr val="202122"/>
                </a:solidFill>
                <a:effectLst/>
                <a:latin typeface="Arial" panose="020B0604020202020204" pitchFamily="34" charset="0"/>
                <a:ea typeface="Calibri" panose="020F0502020204030204" pitchFamily="34" charset="0"/>
                <a:cs typeface="Times New Roman" panose="02020603050405020304" pitchFamily="18" charset="0"/>
              </a:rPr>
              <a:t>, </a:t>
            </a:r>
            <a:r>
              <a:rPr lang="en-GB" sz="1800" u="none" strike="noStrike" kern="100" dirty="0">
                <a:solidFill>
                  <a:srgbClr val="3366CC"/>
                </a:solidFill>
                <a:effectLst/>
                <a:latin typeface="Arial" panose="020B0604020202020204" pitchFamily="34" charset="0"/>
                <a:ea typeface="Calibri" panose="020F0502020204030204" pitchFamily="34" charset="0"/>
                <a:cs typeface="Times New Roman" panose="02020603050405020304" pitchFamily="18" charset="0"/>
                <a:hlinkClick r:id="rId3" tooltip="Biology"/>
              </a:rPr>
              <a:t>biology</a:t>
            </a:r>
            <a:r>
              <a:rPr lang="en-GB" sz="1800" kern="100" dirty="0">
                <a:solidFill>
                  <a:srgbClr val="202122"/>
                </a:solidFill>
                <a:effectLst/>
                <a:latin typeface="Arial" panose="020B0604020202020204" pitchFamily="34" charset="0"/>
                <a:ea typeface="Calibri" panose="020F0502020204030204" pitchFamily="34" charset="0"/>
                <a:cs typeface="Times New Roman" panose="02020603050405020304" pitchFamily="18" charset="0"/>
              </a:rPr>
              <a:t> and </a:t>
            </a:r>
            <a:r>
              <a:rPr lang="en-GB" sz="1800" u="none" strike="noStrike" kern="100" dirty="0">
                <a:solidFill>
                  <a:srgbClr val="3366CC"/>
                </a:solidFill>
                <a:effectLst/>
                <a:latin typeface="Arial" panose="020B0604020202020204" pitchFamily="34" charset="0"/>
                <a:ea typeface="Calibri" panose="020F0502020204030204" pitchFamily="34" charset="0"/>
                <a:cs typeface="Times New Roman" panose="02020603050405020304" pitchFamily="18" charset="0"/>
                <a:hlinkClick r:id="rId4" tooltip="Ecology"/>
              </a:rPr>
              <a:t>ecology</a:t>
            </a:r>
            <a:r>
              <a:rPr lang="en-GB" sz="1800" kern="100" dirty="0">
                <a:solidFill>
                  <a:srgbClr val="202122"/>
                </a:solidFill>
                <a:effectLst/>
                <a:latin typeface="Arial" panose="020B0604020202020204" pitchFamily="34" charset="0"/>
                <a:ea typeface="Calibri" panose="020F0502020204030204" pitchFamily="34" charset="0"/>
                <a:cs typeface="Times New Roman" panose="02020603050405020304" pitchFamily="18" charset="0"/>
              </a:rPr>
              <a:t>, </a:t>
            </a:r>
            <a:r>
              <a:rPr lang="en-GB" sz="1800" u="none" strike="noStrike" kern="100" dirty="0">
                <a:solidFill>
                  <a:srgbClr val="3366CC"/>
                </a:solidFill>
                <a:effectLst/>
                <a:latin typeface="Arial" panose="020B0604020202020204" pitchFamily="34" charset="0"/>
                <a:ea typeface="Calibri" panose="020F0502020204030204" pitchFamily="34" charset="0"/>
                <a:cs typeface="Times New Roman" panose="02020603050405020304" pitchFamily="18" charset="0"/>
                <a:hlinkClick r:id="rId5" tooltip="Computer science"/>
              </a:rPr>
              <a:t>computer science</a:t>
            </a:r>
            <a:r>
              <a:rPr lang="en-GB" sz="1800" kern="100" dirty="0">
                <a:solidFill>
                  <a:srgbClr val="202122"/>
                </a:solidFill>
                <a:effectLst/>
                <a:latin typeface="Arial" panose="020B0604020202020204" pitchFamily="34" charset="0"/>
                <a:ea typeface="Calibri" panose="020F0502020204030204" pitchFamily="34" charset="0"/>
                <a:cs typeface="Times New Roman" panose="02020603050405020304" pitchFamily="18" charset="0"/>
              </a:rPr>
              <a:t>, </a:t>
            </a:r>
            <a:r>
              <a:rPr lang="en-GB" sz="1800" u="none" strike="noStrike" kern="100" dirty="0">
                <a:solidFill>
                  <a:srgbClr val="3366CC"/>
                </a:solidFill>
                <a:effectLst/>
                <a:latin typeface="Arial" panose="020B0604020202020204" pitchFamily="34" charset="0"/>
                <a:ea typeface="Calibri" panose="020F0502020204030204" pitchFamily="34" charset="0"/>
                <a:cs typeface="Times New Roman" panose="02020603050405020304" pitchFamily="18" charset="0"/>
                <a:hlinkClick r:id="rId6" tooltip="Management"/>
              </a:rPr>
              <a:t>management</a:t>
            </a:r>
            <a:r>
              <a:rPr lang="en-GB" sz="1800" kern="100" dirty="0">
                <a:solidFill>
                  <a:srgbClr val="202122"/>
                </a:solidFill>
                <a:effectLst/>
                <a:latin typeface="Arial" panose="020B0604020202020204" pitchFamily="34" charset="0"/>
                <a:ea typeface="Calibri" panose="020F0502020204030204" pitchFamily="34" charset="0"/>
                <a:cs typeface="Times New Roman" panose="02020603050405020304" pitchFamily="18" charset="0"/>
              </a:rPr>
              <a:t>, and </a:t>
            </a:r>
            <a:r>
              <a:rPr lang="en-GB" sz="1800" u="none" strike="noStrike" kern="100" dirty="0">
                <a:solidFill>
                  <a:srgbClr val="3366CC"/>
                </a:solidFill>
                <a:effectLst/>
                <a:latin typeface="Arial" panose="020B0604020202020204" pitchFamily="34" charset="0"/>
                <a:ea typeface="Calibri" panose="020F0502020204030204" pitchFamily="34" charset="0"/>
                <a:cs typeface="Times New Roman" panose="02020603050405020304" pitchFamily="18" charset="0"/>
                <a:hlinkClick r:id="rId7" tooltip="Human resources"/>
              </a:rPr>
              <a:t>human resources</a:t>
            </a:r>
            <a:r>
              <a:rPr lang="en-GB" sz="1800" kern="100" dirty="0">
                <a:solidFill>
                  <a:srgbClr val="202122"/>
                </a:solidFill>
                <a:effectLst/>
                <a:latin typeface="Arial" panose="020B0604020202020204" pitchFamily="34" charset="0"/>
                <a:ea typeface="Calibri" panose="020F0502020204030204" pitchFamily="34" charset="0"/>
                <a:cs typeface="Times New Roman" panose="02020603050405020304" pitchFamily="18" charset="0"/>
              </a:rPr>
              <a:t> for example - linked to the concepts of </a:t>
            </a:r>
            <a:r>
              <a:rPr lang="en-GB" sz="1800" u="none" strike="noStrike" kern="100" dirty="0">
                <a:solidFill>
                  <a:srgbClr val="3366CC"/>
                </a:solidFill>
                <a:effectLst/>
                <a:latin typeface="Arial" panose="020B0604020202020204" pitchFamily="34" charset="0"/>
                <a:ea typeface="Calibri" panose="020F0502020204030204" pitchFamily="34" charset="0"/>
                <a:cs typeface="Times New Roman" panose="02020603050405020304" pitchFamily="18" charset="0"/>
                <a:hlinkClick r:id="rId8" tooltip="Competition"/>
              </a:rPr>
              <a:t>competition</a:t>
            </a:r>
            <a:r>
              <a:rPr lang="en-GB" sz="1800" kern="100" dirty="0">
                <a:solidFill>
                  <a:srgbClr val="202122"/>
                </a:solidFill>
                <a:effectLst/>
                <a:latin typeface="Arial" panose="020B0604020202020204" pitchFamily="34" charset="0"/>
                <a:ea typeface="Calibri" panose="020F0502020204030204" pitchFamily="34" charset="0"/>
                <a:cs typeface="Times New Roman" panose="02020603050405020304" pitchFamily="18" charset="0"/>
              </a:rPr>
              <a:t>, </a:t>
            </a:r>
            <a:r>
              <a:rPr lang="en-GB" sz="1800" u="none" strike="noStrike" kern="100" dirty="0">
                <a:solidFill>
                  <a:srgbClr val="3366CC"/>
                </a:solidFill>
                <a:effectLst/>
                <a:latin typeface="Arial" panose="020B0604020202020204" pitchFamily="34" charset="0"/>
                <a:ea typeface="Calibri" panose="020F0502020204030204" pitchFamily="34" charset="0"/>
                <a:cs typeface="Times New Roman" panose="02020603050405020304" pitchFamily="18" charset="0"/>
                <a:hlinkClick r:id="rId9" tooltip="Sustainability"/>
              </a:rPr>
              <a:t>sustainability</a:t>
            </a:r>
            <a:r>
              <a:rPr lang="en-GB" sz="1800" kern="100" dirty="0">
                <a:solidFill>
                  <a:srgbClr val="202122"/>
                </a:solidFill>
                <a:effectLst/>
                <a:latin typeface="Arial" panose="020B0604020202020204" pitchFamily="34" charset="0"/>
                <a:ea typeface="Calibri" panose="020F0502020204030204" pitchFamily="34" charset="0"/>
                <a:cs typeface="Times New Roman" panose="02020603050405020304" pitchFamily="18" charset="0"/>
              </a:rPr>
              <a:t>, </a:t>
            </a:r>
            <a:r>
              <a:rPr lang="en-GB" sz="1800" u="none" strike="noStrike" kern="100" dirty="0">
                <a:solidFill>
                  <a:srgbClr val="3366CC"/>
                </a:solidFill>
                <a:effectLst/>
                <a:latin typeface="Arial" panose="020B0604020202020204" pitchFamily="34" charset="0"/>
                <a:ea typeface="Calibri" panose="020F0502020204030204" pitchFamily="34" charset="0"/>
                <a:cs typeface="Times New Roman" panose="02020603050405020304" pitchFamily="18" charset="0"/>
                <a:hlinkClick r:id="rId10" tooltip="Conservation movement"/>
              </a:rPr>
              <a:t>conservation</a:t>
            </a:r>
            <a:r>
              <a:rPr lang="en-GB" sz="1800" kern="100" dirty="0">
                <a:solidFill>
                  <a:srgbClr val="202122"/>
                </a:solidFill>
                <a:effectLst/>
                <a:latin typeface="Arial" panose="020B0604020202020204" pitchFamily="34" charset="0"/>
                <a:ea typeface="Calibri" panose="020F0502020204030204" pitchFamily="34" charset="0"/>
                <a:cs typeface="Times New Roman" panose="02020603050405020304" pitchFamily="18" charset="0"/>
              </a:rPr>
              <a:t>, and </a:t>
            </a:r>
            <a:r>
              <a:rPr lang="en-GB" sz="1800" u="none" strike="noStrike" kern="100" dirty="0">
                <a:solidFill>
                  <a:srgbClr val="3366CC"/>
                </a:solidFill>
                <a:effectLst/>
                <a:latin typeface="Arial" panose="020B0604020202020204" pitchFamily="34" charset="0"/>
                <a:ea typeface="Calibri" panose="020F0502020204030204" pitchFamily="34" charset="0"/>
                <a:cs typeface="Times New Roman" panose="02020603050405020304" pitchFamily="18" charset="0"/>
                <a:hlinkClick r:id="rId11" tooltip="Stewardship"/>
              </a:rPr>
              <a:t>stewardship</a:t>
            </a:r>
            <a:r>
              <a:rPr lang="en-GB" sz="1800" kern="100" dirty="0">
                <a:solidFill>
                  <a:srgbClr val="202122"/>
                </a:solidFill>
                <a:effectLst/>
                <a:latin typeface="Arial" panose="020B0604020202020204" pitchFamily="34" charset="0"/>
                <a:ea typeface="Calibri" panose="020F0502020204030204" pitchFamily="34" charset="0"/>
                <a:cs typeface="Times New Roman" panose="02020603050405020304" pitchFamily="18" charset="0"/>
              </a:rPr>
              <a:t>. In application within human </a:t>
            </a:r>
            <a:r>
              <a:rPr lang="en-GB" sz="1800" u="none" strike="noStrike" kern="100" dirty="0">
                <a:solidFill>
                  <a:srgbClr val="3366CC"/>
                </a:solidFill>
                <a:effectLst/>
                <a:latin typeface="Arial" panose="020B0604020202020204" pitchFamily="34" charset="0"/>
                <a:ea typeface="Calibri" panose="020F0502020204030204" pitchFamily="34" charset="0"/>
                <a:cs typeface="Times New Roman" panose="02020603050405020304" pitchFamily="18" charset="0"/>
                <a:hlinkClick r:id="rId12" tooltip="Society"/>
              </a:rPr>
              <a:t>society</a:t>
            </a:r>
            <a:r>
              <a:rPr lang="en-GB" sz="1800" kern="100" dirty="0">
                <a:solidFill>
                  <a:srgbClr val="202122"/>
                </a:solidFill>
                <a:effectLst/>
                <a:latin typeface="Arial" panose="020B0604020202020204" pitchFamily="34" charset="0"/>
                <a:ea typeface="Calibri" panose="020F0502020204030204" pitchFamily="34" charset="0"/>
                <a:cs typeface="Times New Roman" panose="02020603050405020304" pitchFamily="18" charset="0"/>
              </a:rPr>
              <a:t>, </a:t>
            </a:r>
            <a:r>
              <a:rPr lang="en-GB" sz="1800" u="none" strike="noStrike" kern="100" dirty="0">
                <a:solidFill>
                  <a:srgbClr val="3366CC"/>
                </a:solidFill>
                <a:effectLst/>
                <a:latin typeface="Arial" panose="020B0604020202020204" pitchFamily="34" charset="0"/>
                <a:ea typeface="Calibri" panose="020F0502020204030204" pitchFamily="34" charset="0"/>
                <a:cs typeface="Times New Roman" panose="02020603050405020304" pitchFamily="18" charset="0"/>
                <a:hlinkClick r:id="rId13" tooltip="Commerce"/>
              </a:rPr>
              <a:t>commercial</a:t>
            </a:r>
            <a:r>
              <a:rPr lang="en-GB" sz="1800" kern="100" dirty="0">
                <a:solidFill>
                  <a:srgbClr val="202122"/>
                </a:solidFill>
                <a:effectLst/>
                <a:latin typeface="Arial" panose="020B0604020202020204" pitchFamily="34" charset="0"/>
                <a:ea typeface="Calibri" panose="020F0502020204030204" pitchFamily="34" charset="0"/>
                <a:cs typeface="Times New Roman" panose="02020603050405020304" pitchFamily="18" charset="0"/>
              </a:rPr>
              <a:t> or non-commercial factors require </a:t>
            </a:r>
            <a:r>
              <a:rPr lang="en-GB" sz="1800" u="none" strike="noStrike" kern="100" dirty="0">
                <a:solidFill>
                  <a:srgbClr val="3366CC"/>
                </a:solidFill>
                <a:effectLst/>
                <a:latin typeface="Arial" panose="020B0604020202020204" pitchFamily="34" charset="0"/>
                <a:ea typeface="Calibri" panose="020F0502020204030204" pitchFamily="34" charset="0"/>
                <a:cs typeface="Times New Roman" panose="02020603050405020304" pitchFamily="18" charset="0"/>
                <a:hlinkClick r:id="rId14" tooltip="Resource allocation"/>
              </a:rPr>
              <a:t>resource allocation</a:t>
            </a:r>
            <a:r>
              <a:rPr lang="en-GB" sz="1800" kern="100" dirty="0">
                <a:solidFill>
                  <a:srgbClr val="202122"/>
                </a:solidFill>
                <a:effectLst/>
                <a:latin typeface="Arial" panose="020B0604020202020204" pitchFamily="34" charset="0"/>
                <a:ea typeface="Calibri" panose="020F0502020204030204" pitchFamily="34" charset="0"/>
                <a:cs typeface="Times New Roman" panose="02020603050405020304" pitchFamily="18" charset="0"/>
              </a:rPr>
              <a:t> through </a:t>
            </a:r>
            <a:r>
              <a:rPr lang="en-GB" sz="1800" u="none" strike="noStrike" kern="100" dirty="0">
                <a:solidFill>
                  <a:srgbClr val="3366CC"/>
                </a:solidFill>
                <a:effectLst/>
                <a:latin typeface="Arial" panose="020B0604020202020204" pitchFamily="34" charset="0"/>
                <a:ea typeface="Calibri" panose="020F0502020204030204" pitchFamily="34" charset="0"/>
                <a:cs typeface="Times New Roman" panose="02020603050405020304" pitchFamily="18" charset="0"/>
                <a:hlinkClick r:id="rId15" tooltip="Resource management"/>
              </a:rPr>
              <a:t>resource management</a:t>
            </a:r>
            <a:r>
              <a:rPr lang="en-GB" sz="1800" kern="100" dirty="0">
                <a:solidFill>
                  <a:srgbClr val="202122"/>
                </a:solidFill>
                <a:effectLst/>
                <a:latin typeface="Arial" panose="020B0604020202020204" pitchFamily="34" charset="0"/>
                <a:ea typeface="Calibri" panose="020F0502020204030204" pitchFamily="34" charset="0"/>
                <a:cs typeface="Times New Roman" panose="02020603050405020304" pitchFamily="18" charset="0"/>
              </a:rPr>
              <a:t>.</a:t>
            </a:r>
            <a:endParaRPr lang="uk-UA" sz="1800" kern="100" dirty="0">
              <a:solidFill>
                <a:srgbClr val="202122"/>
              </a:solidFill>
              <a:effectLst/>
              <a:latin typeface="Arial" panose="020B0604020202020204" pitchFamily="34" charset="0"/>
              <a:ea typeface="Calibri" panose="020F0502020204030204" pitchFamily="34" charset="0"/>
              <a:cs typeface="Times New Roman" panose="02020603050405020304" pitchFamily="18" charset="0"/>
            </a:endParaRPr>
          </a:p>
          <a:p>
            <a:pPr indent="0" algn="just">
              <a:lnSpc>
                <a:spcPct val="150000"/>
              </a:lnSpc>
              <a:buNone/>
            </a:pP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err="1">
                <a:solidFill>
                  <a:srgbClr val="202122"/>
                </a:solidFill>
                <a:effectLst/>
                <a:latin typeface="Arial" panose="020B0604020202020204" pitchFamily="34" charset="0"/>
                <a:ea typeface="Calibri" panose="020F0502020204030204" pitchFamily="34" charset="0"/>
              </a:rPr>
              <a:t>Концепція</a:t>
            </a:r>
            <a:r>
              <a:rPr lang="en-GB" sz="1800" dirty="0">
                <a:solidFill>
                  <a:srgbClr val="202122"/>
                </a:solidFill>
                <a:effectLst/>
                <a:latin typeface="Arial" panose="020B0604020202020204" pitchFamily="34" charset="0"/>
                <a:ea typeface="Calibri" panose="020F0502020204030204" pitchFamily="34" charset="0"/>
              </a:rPr>
              <a:t> ресурсів </a:t>
            </a:r>
            <a:r>
              <a:rPr lang="en-GB" sz="1800" dirty="0" err="1">
                <a:solidFill>
                  <a:srgbClr val="202122"/>
                </a:solidFill>
                <a:effectLst/>
                <a:latin typeface="Arial" panose="020B0604020202020204" pitchFamily="34" charset="0"/>
                <a:ea typeface="Calibri" panose="020F0502020204030204" pitchFamily="34" charset="0"/>
              </a:rPr>
              <a:t>була</a:t>
            </a:r>
            <a:r>
              <a:rPr lang="en-GB" sz="1800" dirty="0">
                <a:solidFill>
                  <a:srgbClr val="202122"/>
                </a:solidFill>
                <a:effectLst/>
                <a:latin typeface="Arial" panose="020B0604020202020204" pitchFamily="34" charset="0"/>
                <a:ea typeface="Calibri" panose="020F0502020204030204" pitchFamily="34" charset="0"/>
              </a:rPr>
              <a:t> </a:t>
            </a:r>
            <a:r>
              <a:rPr lang="en-GB" sz="1800" dirty="0" err="1">
                <a:solidFill>
                  <a:srgbClr val="202122"/>
                </a:solidFill>
                <a:effectLst/>
                <a:latin typeface="Arial" panose="020B0604020202020204" pitchFamily="34" charset="0"/>
                <a:ea typeface="Calibri" panose="020F0502020204030204" pitchFamily="34" charset="0"/>
              </a:rPr>
              <a:t>розроблена</a:t>
            </a:r>
            <a:r>
              <a:rPr lang="en-GB" sz="1800" dirty="0">
                <a:solidFill>
                  <a:srgbClr val="202122"/>
                </a:solidFill>
                <a:effectLst/>
                <a:latin typeface="Arial" panose="020B0604020202020204" pitchFamily="34" charset="0"/>
                <a:ea typeface="Calibri" panose="020F0502020204030204" pitchFamily="34" charset="0"/>
              </a:rPr>
              <a:t> в </a:t>
            </a:r>
            <a:r>
              <a:rPr lang="en-GB" sz="1800" dirty="0" err="1">
                <a:solidFill>
                  <a:srgbClr val="202122"/>
                </a:solidFill>
                <a:effectLst/>
                <a:latin typeface="Arial" panose="020B0604020202020204" pitchFamily="34" charset="0"/>
                <a:ea typeface="Calibri" panose="020F0502020204030204" pitchFamily="34" charset="0"/>
              </a:rPr>
              <a:t>багатьох</a:t>
            </a:r>
            <a:r>
              <a:rPr lang="en-GB" sz="1800" dirty="0">
                <a:solidFill>
                  <a:srgbClr val="202122"/>
                </a:solidFill>
                <a:effectLst/>
                <a:latin typeface="Arial" panose="020B0604020202020204" pitchFamily="34" charset="0"/>
                <a:ea typeface="Calibri" panose="020F0502020204030204" pitchFamily="34" charset="0"/>
              </a:rPr>
              <a:t> </a:t>
            </a:r>
            <a:r>
              <a:rPr lang="en-GB" sz="1800" dirty="0" err="1">
                <a:solidFill>
                  <a:srgbClr val="202122"/>
                </a:solidFill>
                <a:effectLst/>
                <a:latin typeface="Arial" panose="020B0604020202020204" pitchFamily="34" charset="0"/>
                <a:ea typeface="Calibri" panose="020F0502020204030204" pitchFamily="34" charset="0"/>
              </a:rPr>
              <a:t>усталених</a:t>
            </a:r>
            <a:r>
              <a:rPr lang="en-GB" sz="1800" dirty="0">
                <a:solidFill>
                  <a:srgbClr val="202122"/>
                </a:solidFill>
                <a:effectLst/>
                <a:latin typeface="Arial" panose="020B0604020202020204" pitchFamily="34" charset="0"/>
                <a:ea typeface="Calibri" panose="020F0502020204030204" pitchFamily="34" charset="0"/>
              </a:rPr>
              <a:t> </a:t>
            </a:r>
            <a:r>
              <a:rPr lang="en-GB" sz="1800" dirty="0" err="1">
                <a:solidFill>
                  <a:srgbClr val="202122"/>
                </a:solidFill>
                <a:effectLst/>
                <a:latin typeface="Arial" panose="020B0604020202020204" pitchFamily="34" charset="0"/>
                <a:ea typeface="Calibri" panose="020F0502020204030204" pitchFamily="34" charset="0"/>
              </a:rPr>
              <a:t>сферах</a:t>
            </a:r>
            <a:r>
              <a:rPr lang="en-GB" sz="1800" dirty="0">
                <a:solidFill>
                  <a:srgbClr val="202122"/>
                </a:solidFill>
                <a:effectLst/>
                <a:latin typeface="Arial" panose="020B0604020202020204" pitchFamily="34" charset="0"/>
                <a:ea typeface="Calibri" panose="020F0502020204030204" pitchFamily="34" charset="0"/>
              </a:rPr>
              <a:t>, </a:t>
            </a:r>
            <a:r>
              <a:rPr lang="en-GB" sz="1800" dirty="0" err="1">
                <a:solidFill>
                  <a:srgbClr val="202122"/>
                </a:solidFill>
                <a:effectLst/>
                <a:latin typeface="Arial" panose="020B0604020202020204" pitchFamily="34" charset="0"/>
                <a:ea typeface="Calibri" panose="020F0502020204030204" pitchFamily="34" charset="0"/>
              </a:rPr>
              <a:t>наприклад</a:t>
            </a:r>
            <a:r>
              <a:rPr lang="en-GB" sz="1800" dirty="0">
                <a:solidFill>
                  <a:srgbClr val="202122"/>
                </a:solidFill>
                <a:effectLst/>
                <a:latin typeface="Arial" panose="020B0604020202020204" pitchFamily="34" charset="0"/>
                <a:ea typeface="Calibri" panose="020F0502020204030204" pitchFamily="34" charset="0"/>
              </a:rPr>
              <a:t>, в </a:t>
            </a:r>
            <a:r>
              <a:rPr lang="en-GB" sz="1800" u="sng" dirty="0" err="1">
                <a:solidFill>
                  <a:srgbClr val="3366CC"/>
                </a:solidFill>
                <a:effectLst/>
                <a:latin typeface="Arial" panose="020B0604020202020204" pitchFamily="34" charset="0"/>
                <a:ea typeface="Calibri" panose="020F0502020204030204" pitchFamily="34" charset="0"/>
                <a:cs typeface="Times New Roman" panose="02020603050405020304" pitchFamily="18" charset="0"/>
                <a:hlinkClick r:id="rId2" tooltip="Economics"/>
              </a:rPr>
              <a:t>економіці</a:t>
            </a:r>
            <a:r>
              <a:rPr lang="en-GB" sz="1800" u="sng" dirty="0">
                <a:solidFill>
                  <a:srgbClr val="3366CC"/>
                </a:solidFill>
                <a:effectLst/>
                <a:latin typeface="Arial" panose="020B0604020202020204" pitchFamily="34" charset="0"/>
                <a:ea typeface="Calibri" panose="020F0502020204030204" pitchFamily="34" charset="0"/>
                <a:cs typeface="Times New Roman" panose="02020603050405020304" pitchFamily="18" charset="0"/>
                <a:hlinkClick r:id="rId2" tooltip="Economics"/>
              </a:rPr>
              <a:t>, </a:t>
            </a:r>
            <a:r>
              <a:rPr lang="en-GB" sz="1800" dirty="0" err="1">
                <a:solidFill>
                  <a:srgbClr val="202122"/>
                </a:solidFill>
                <a:effectLst/>
                <a:latin typeface="Arial" panose="020B0604020202020204" pitchFamily="34" charset="0"/>
                <a:ea typeface="Calibri" panose="020F0502020204030204" pitchFamily="34" charset="0"/>
              </a:rPr>
              <a:t>біології</a:t>
            </a:r>
            <a:r>
              <a:rPr lang="en-GB" sz="1800" u="sng" dirty="0">
                <a:solidFill>
                  <a:srgbClr val="3366CC"/>
                </a:solidFill>
                <a:effectLst/>
                <a:latin typeface="Arial" panose="020B0604020202020204" pitchFamily="34" charset="0"/>
                <a:ea typeface="Calibri" panose="020F0502020204030204" pitchFamily="34" charset="0"/>
                <a:cs typeface="Times New Roman" panose="02020603050405020304" pitchFamily="18" charset="0"/>
                <a:hlinkClick r:id="rId3" tooltip="Biology"/>
              </a:rPr>
              <a:t> та </a:t>
            </a:r>
            <a:r>
              <a:rPr lang="en-GB" sz="1800" u="sng" dirty="0" err="1">
                <a:solidFill>
                  <a:srgbClr val="3366CC"/>
                </a:solidFill>
                <a:effectLst/>
                <a:latin typeface="Arial" panose="020B0604020202020204" pitchFamily="34" charset="0"/>
                <a:ea typeface="Calibri" panose="020F0502020204030204" pitchFamily="34" charset="0"/>
                <a:cs typeface="Times New Roman" panose="02020603050405020304" pitchFamily="18" charset="0"/>
                <a:hlinkClick r:id="rId3" tooltip="Biology"/>
              </a:rPr>
              <a:t>екології</a:t>
            </a:r>
            <a:r>
              <a:rPr lang="en-GB" sz="1800" dirty="0">
                <a:solidFill>
                  <a:srgbClr val="202122"/>
                </a:solidFill>
                <a:effectLst/>
                <a:latin typeface="Arial" panose="020B0604020202020204" pitchFamily="34" charset="0"/>
                <a:ea typeface="Calibri" panose="020F0502020204030204" pitchFamily="34" charset="0"/>
              </a:rPr>
              <a:t>, </a:t>
            </a:r>
            <a:r>
              <a:rPr lang="en-GB" sz="1800" dirty="0" err="1">
                <a:solidFill>
                  <a:srgbClr val="202122"/>
                </a:solidFill>
                <a:effectLst/>
                <a:latin typeface="Arial" panose="020B0604020202020204" pitchFamily="34" charset="0"/>
                <a:ea typeface="Calibri" panose="020F0502020204030204" pitchFamily="34" charset="0"/>
              </a:rPr>
              <a:t>комп'ютерних</a:t>
            </a:r>
            <a:r>
              <a:rPr lang="en-GB" sz="1800" dirty="0">
                <a:solidFill>
                  <a:srgbClr val="202122"/>
                </a:solidFill>
                <a:effectLst/>
                <a:latin typeface="Arial" panose="020B0604020202020204" pitchFamily="34" charset="0"/>
                <a:ea typeface="Calibri" panose="020F0502020204030204" pitchFamily="34" charset="0"/>
              </a:rPr>
              <a:t> </a:t>
            </a:r>
            <a:r>
              <a:rPr lang="en-GB" sz="1800" dirty="0" err="1">
                <a:solidFill>
                  <a:srgbClr val="202122"/>
                </a:solidFill>
                <a:effectLst/>
                <a:latin typeface="Arial" panose="020B0604020202020204" pitchFamily="34" charset="0"/>
                <a:ea typeface="Calibri" panose="020F0502020204030204" pitchFamily="34" charset="0"/>
              </a:rPr>
              <a:t>науках</a:t>
            </a:r>
            <a:r>
              <a:rPr lang="en-GB" sz="1800" u="sng" dirty="0">
                <a:solidFill>
                  <a:srgbClr val="3366CC"/>
                </a:solidFill>
                <a:latin typeface="Arial" panose="020B0604020202020204" pitchFamily="34" charset="0"/>
                <a:ea typeface="Calibri" panose="020F0502020204030204" pitchFamily="34" charset="0"/>
                <a:cs typeface="Times New Roman" panose="02020603050405020304" pitchFamily="18" charset="0"/>
              </a:rPr>
              <a:t>,</a:t>
            </a:r>
            <a:r>
              <a:rPr lang="uk-UA" sz="1800" u="sng" dirty="0">
                <a:solidFill>
                  <a:srgbClr val="3366CC"/>
                </a:solidFill>
                <a:latin typeface="Arial" panose="020B0604020202020204" pitchFamily="34" charset="0"/>
                <a:ea typeface="Calibri" panose="020F0502020204030204" pitchFamily="34" charset="0"/>
                <a:cs typeface="Times New Roman" panose="02020603050405020304" pitchFamily="18" charset="0"/>
              </a:rPr>
              <a:t> </a:t>
            </a:r>
            <a:r>
              <a:rPr lang="en-GB" sz="1800" dirty="0" err="1">
                <a:solidFill>
                  <a:srgbClr val="202122"/>
                </a:solidFill>
                <a:effectLst/>
                <a:latin typeface="Arial" panose="020B0604020202020204" pitchFamily="34" charset="0"/>
                <a:ea typeface="Calibri" panose="020F0502020204030204" pitchFamily="34" charset="0"/>
              </a:rPr>
              <a:t>менеджменті</a:t>
            </a:r>
            <a:r>
              <a:rPr lang="en-GB" sz="1800" u="sng" dirty="0">
                <a:solidFill>
                  <a:srgbClr val="3366CC"/>
                </a:solidFill>
                <a:effectLst/>
                <a:latin typeface="Arial" panose="020B0604020202020204" pitchFamily="34" charset="0"/>
                <a:ea typeface="Calibri" panose="020F0502020204030204" pitchFamily="34" charset="0"/>
                <a:cs typeface="Times New Roman" panose="02020603050405020304" pitchFamily="18" charset="0"/>
                <a:hlinkClick r:id="rId5" tooltip="Computer science"/>
              </a:rPr>
              <a:t> та </a:t>
            </a:r>
            <a:r>
              <a:rPr lang="en-GB" sz="1800" u="sng" dirty="0" err="1">
                <a:solidFill>
                  <a:srgbClr val="3366CC"/>
                </a:solidFill>
                <a:effectLst/>
                <a:latin typeface="Arial" panose="020B0604020202020204" pitchFamily="34" charset="0"/>
                <a:ea typeface="Calibri" panose="020F0502020204030204" pitchFamily="34" charset="0"/>
                <a:cs typeface="Times New Roman" panose="02020603050405020304" pitchFamily="18" charset="0"/>
                <a:hlinkClick r:id="rId5" tooltip="Computer science"/>
              </a:rPr>
              <a:t>людських</a:t>
            </a:r>
            <a:r>
              <a:rPr lang="en-GB" sz="1800" u="sng" dirty="0">
                <a:solidFill>
                  <a:srgbClr val="3366CC"/>
                </a:solidFill>
                <a:effectLst/>
                <a:latin typeface="Arial" panose="020B0604020202020204" pitchFamily="34" charset="0"/>
                <a:ea typeface="Calibri" panose="020F0502020204030204" pitchFamily="34" charset="0"/>
                <a:cs typeface="Times New Roman" panose="02020603050405020304" pitchFamily="18" charset="0"/>
                <a:hlinkClick r:id="rId5" tooltip="Computer science"/>
              </a:rPr>
              <a:t> </a:t>
            </a:r>
            <a:r>
              <a:rPr lang="en-GB" sz="1800" u="sng" dirty="0" err="1">
                <a:solidFill>
                  <a:srgbClr val="3366CC"/>
                </a:solidFill>
                <a:effectLst/>
                <a:latin typeface="Arial" panose="020B0604020202020204" pitchFamily="34" charset="0"/>
                <a:ea typeface="Calibri" panose="020F0502020204030204" pitchFamily="34" charset="0"/>
                <a:cs typeface="Times New Roman" panose="02020603050405020304" pitchFamily="18" charset="0"/>
                <a:hlinkClick r:id="rId5" tooltip="Computer science"/>
              </a:rPr>
              <a:t>ресурсах</a:t>
            </a:r>
            <a:r>
              <a:rPr lang="en-GB" sz="1800" dirty="0">
                <a:solidFill>
                  <a:srgbClr val="202122"/>
                </a:solidFill>
                <a:effectLst/>
                <a:latin typeface="Arial" panose="020B0604020202020204" pitchFamily="34" charset="0"/>
                <a:ea typeface="Calibri" panose="020F0502020204030204" pitchFamily="34" charset="0"/>
              </a:rPr>
              <a:t>,  </a:t>
            </a:r>
            <a:r>
              <a:rPr lang="en-GB" sz="1800" dirty="0" err="1">
                <a:solidFill>
                  <a:srgbClr val="202122"/>
                </a:solidFill>
                <a:effectLst/>
                <a:latin typeface="Arial" panose="020B0604020202020204" pitchFamily="34" charset="0"/>
                <a:ea typeface="Calibri" panose="020F0502020204030204" pitchFamily="34" charset="0"/>
              </a:rPr>
              <a:t>пов'язаних</a:t>
            </a:r>
            <a:r>
              <a:rPr lang="en-GB" sz="1800" dirty="0">
                <a:solidFill>
                  <a:srgbClr val="202122"/>
                </a:solidFill>
                <a:effectLst/>
                <a:latin typeface="Arial" panose="020B0604020202020204" pitchFamily="34" charset="0"/>
                <a:ea typeface="Calibri" panose="020F0502020204030204" pitchFamily="34" charset="0"/>
              </a:rPr>
              <a:t> з </a:t>
            </a:r>
            <a:r>
              <a:rPr lang="en-GB" sz="1800" dirty="0" err="1">
                <a:solidFill>
                  <a:srgbClr val="202122"/>
                </a:solidFill>
                <a:effectLst/>
                <a:latin typeface="Arial" panose="020B0604020202020204" pitchFamily="34" charset="0"/>
                <a:ea typeface="Calibri" panose="020F0502020204030204" pitchFamily="34" charset="0"/>
              </a:rPr>
              <a:t>концепціями</a:t>
            </a:r>
            <a:r>
              <a:rPr lang="en-GB" sz="1800" dirty="0">
                <a:solidFill>
                  <a:srgbClr val="202122"/>
                </a:solidFill>
                <a:effectLst/>
                <a:latin typeface="Arial" panose="020B0604020202020204" pitchFamily="34" charset="0"/>
                <a:ea typeface="Calibri" panose="020F0502020204030204" pitchFamily="34" charset="0"/>
              </a:rPr>
              <a:t> </a:t>
            </a:r>
            <a:r>
              <a:rPr lang="en-GB" sz="1800" dirty="0" err="1">
                <a:solidFill>
                  <a:srgbClr val="202122"/>
                </a:solidFill>
                <a:effectLst/>
                <a:latin typeface="Arial" panose="020B0604020202020204" pitchFamily="34" charset="0"/>
                <a:ea typeface="Calibri" panose="020F0502020204030204" pitchFamily="34" charset="0"/>
              </a:rPr>
              <a:t>конкуренції</a:t>
            </a:r>
            <a:r>
              <a:rPr lang="en-GB" sz="1800" dirty="0">
                <a:solidFill>
                  <a:srgbClr val="202122"/>
                </a:solidFill>
                <a:effectLst/>
                <a:latin typeface="Arial" panose="020B0604020202020204" pitchFamily="34" charset="0"/>
                <a:ea typeface="Calibri" panose="020F0502020204030204" pitchFamily="34" charset="0"/>
              </a:rPr>
              <a:t>, </a:t>
            </a:r>
            <a:r>
              <a:rPr lang="en-GB" sz="1800" u="sng" dirty="0" err="1">
                <a:solidFill>
                  <a:srgbClr val="3366CC"/>
                </a:solidFill>
                <a:effectLst/>
                <a:latin typeface="Arial" panose="020B0604020202020204" pitchFamily="34" charset="0"/>
                <a:ea typeface="Calibri" panose="020F0502020204030204" pitchFamily="34" charset="0"/>
                <a:cs typeface="Times New Roman" panose="02020603050405020304" pitchFamily="18" charset="0"/>
                <a:hlinkClick r:id="rId8" tooltip="Competition"/>
              </a:rPr>
              <a:t>сталого</a:t>
            </a:r>
            <a:r>
              <a:rPr lang="en-GB" sz="1800" u="sng" dirty="0">
                <a:solidFill>
                  <a:srgbClr val="3366CC"/>
                </a:solidFill>
                <a:effectLst/>
                <a:latin typeface="Arial" panose="020B0604020202020204" pitchFamily="34" charset="0"/>
                <a:ea typeface="Calibri" panose="020F0502020204030204" pitchFamily="34" charset="0"/>
                <a:cs typeface="Times New Roman" panose="02020603050405020304" pitchFamily="18" charset="0"/>
                <a:hlinkClick r:id="rId8" tooltip="Competition"/>
              </a:rPr>
              <a:t> розвитку</a:t>
            </a:r>
            <a:r>
              <a:rPr lang="en-GB" sz="1800" dirty="0">
                <a:solidFill>
                  <a:srgbClr val="202122"/>
                </a:solidFill>
                <a:effectLst/>
                <a:latin typeface="Arial" panose="020B0604020202020204" pitchFamily="34" charset="0"/>
                <a:ea typeface="Calibri" panose="020F0502020204030204" pitchFamily="34" charset="0"/>
              </a:rPr>
              <a:t>, </a:t>
            </a:r>
            <a:r>
              <a:rPr lang="en-GB" sz="1800" u="sng" dirty="0">
                <a:solidFill>
                  <a:srgbClr val="3366CC"/>
                </a:solidFill>
                <a:effectLst/>
                <a:latin typeface="Arial" panose="020B0604020202020204" pitchFamily="34" charset="0"/>
                <a:ea typeface="Calibri" panose="020F0502020204030204" pitchFamily="34" charset="0"/>
                <a:cs typeface="Times New Roman" panose="02020603050405020304" pitchFamily="18" charset="0"/>
                <a:hlinkClick r:id="rId9" tooltip="Sustainability"/>
              </a:rPr>
              <a:t>збереження </a:t>
            </a:r>
            <a:r>
              <a:rPr lang="en-GB" sz="1800" dirty="0">
                <a:solidFill>
                  <a:srgbClr val="202122"/>
                </a:solidFill>
                <a:effectLst/>
                <a:latin typeface="Arial" panose="020B0604020202020204" pitchFamily="34" charset="0"/>
                <a:ea typeface="Calibri" panose="020F0502020204030204" pitchFamily="34" charset="0"/>
              </a:rPr>
              <a:t>та  </a:t>
            </a:r>
            <a:r>
              <a:rPr lang="en-GB" sz="1800" u="sng" dirty="0">
                <a:solidFill>
                  <a:srgbClr val="3366CC"/>
                </a:solidFill>
                <a:effectLst/>
                <a:latin typeface="Arial" panose="020B0604020202020204" pitchFamily="34" charset="0"/>
                <a:ea typeface="Calibri" panose="020F0502020204030204" pitchFamily="34" charset="0"/>
                <a:cs typeface="Times New Roman" panose="02020603050405020304" pitchFamily="18" charset="0"/>
                <a:hlinkClick r:id="rId11" tooltip="Stewardship"/>
              </a:rPr>
              <a:t>управління</a:t>
            </a:r>
            <a:r>
              <a:rPr lang="en-GB" sz="1800" dirty="0">
                <a:solidFill>
                  <a:srgbClr val="202122"/>
                </a:solidFill>
                <a:effectLst/>
                <a:latin typeface="Arial" panose="020B0604020202020204" pitchFamily="34" charset="0"/>
                <a:ea typeface="Calibri" panose="020F0502020204030204" pitchFamily="34" charset="0"/>
              </a:rPr>
              <a:t>. </a:t>
            </a:r>
            <a:r>
              <a:rPr lang="en-GB" sz="1800" dirty="0" err="1">
                <a:solidFill>
                  <a:srgbClr val="202122"/>
                </a:solidFill>
                <a:effectLst/>
                <a:latin typeface="Arial" panose="020B0604020202020204" pitchFamily="34" charset="0"/>
                <a:ea typeface="Calibri" panose="020F0502020204030204" pitchFamily="34" charset="0"/>
              </a:rPr>
              <a:t>Комерційні</a:t>
            </a:r>
            <a:r>
              <a:rPr lang="en-GB" sz="1800" dirty="0">
                <a:solidFill>
                  <a:srgbClr val="202122"/>
                </a:solidFill>
                <a:effectLst/>
                <a:latin typeface="Arial" panose="020B0604020202020204" pitchFamily="34" charset="0"/>
                <a:ea typeface="Calibri" panose="020F0502020204030204" pitchFamily="34" charset="0"/>
              </a:rPr>
              <a:t> </a:t>
            </a:r>
            <a:r>
              <a:rPr lang="en-GB" sz="1800" u="sng" dirty="0">
                <a:solidFill>
                  <a:srgbClr val="3366CC"/>
                </a:solidFill>
                <a:effectLst/>
                <a:latin typeface="Arial" panose="020B0604020202020204" pitchFamily="34" charset="0"/>
                <a:ea typeface="Calibri" panose="020F0502020204030204" pitchFamily="34" charset="0"/>
                <a:cs typeface="Times New Roman" panose="02020603050405020304" pitchFamily="18" charset="0"/>
                <a:hlinkClick r:id="rId12" tooltip="Society"/>
              </a:rPr>
              <a:t> </a:t>
            </a:r>
            <a:r>
              <a:rPr lang="en-GB" sz="1800" u="sng" dirty="0" err="1">
                <a:solidFill>
                  <a:srgbClr val="3366CC"/>
                </a:solidFill>
                <a:effectLst/>
                <a:latin typeface="Arial" panose="020B0604020202020204" pitchFamily="34" charset="0"/>
                <a:ea typeface="Calibri" panose="020F0502020204030204" pitchFamily="34" charset="0"/>
                <a:cs typeface="Times New Roman" panose="02020603050405020304" pitchFamily="18" charset="0"/>
                <a:hlinkClick r:id="rId12" tooltip="Society"/>
              </a:rPr>
              <a:t>або</a:t>
            </a:r>
            <a:r>
              <a:rPr lang="en-GB" sz="1800" u="sng" dirty="0">
                <a:solidFill>
                  <a:srgbClr val="3366CC"/>
                </a:solidFill>
                <a:effectLst/>
                <a:latin typeface="Arial" panose="020B0604020202020204" pitchFamily="34" charset="0"/>
                <a:ea typeface="Calibri" panose="020F0502020204030204" pitchFamily="34" charset="0"/>
                <a:cs typeface="Times New Roman" panose="02020603050405020304" pitchFamily="18" charset="0"/>
                <a:hlinkClick r:id="rId12" tooltip="Society"/>
              </a:rPr>
              <a:t> </a:t>
            </a:r>
            <a:r>
              <a:rPr lang="en-GB" sz="1800" u="sng" dirty="0" err="1">
                <a:solidFill>
                  <a:srgbClr val="3366CC"/>
                </a:solidFill>
                <a:effectLst/>
                <a:latin typeface="Arial" panose="020B0604020202020204" pitchFamily="34" charset="0"/>
                <a:ea typeface="Calibri" panose="020F0502020204030204" pitchFamily="34" charset="0"/>
                <a:cs typeface="Times New Roman" panose="02020603050405020304" pitchFamily="18" charset="0"/>
                <a:hlinkClick r:id="rId12" tooltip="Society"/>
              </a:rPr>
              <a:t>некомерційні</a:t>
            </a:r>
            <a:r>
              <a:rPr lang="en-GB" sz="1800" u="sng" dirty="0">
                <a:solidFill>
                  <a:srgbClr val="3366CC"/>
                </a:solidFill>
                <a:effectLst/>
                <a:latin typeface="Arial" panose="020B0604020202020204" pitchFamily="34" charset="0"/>
                <a:ea typeface="Calibri" panose="020F0502020204030204" pitchFamily="34" charset="0"/>
                <a:cs typeface="Times New Roman" panose="02020603050405020304" pitchFamily="18" charset="0"/>
                <a:hlinkClick r:id="rId12" tooltip="Society"/>
              </a:rPr>
              <a:t> </a:t>
            </a:r>
            <a:r>
              <a:rPr lang="en-GB" sz="1800" u="sng" dirty="0" err="1">
                <a:solidFill>
                  <a:srgbClr val="3366CC"/>
                </a:solidFill>
                <a:effectLst/>
                <a:latin typeface="Arial" panose="020B0604020202020204" pitchFamily="34" charset="0"/>
                <a:ea typeface="Calibri" panose="020F0502020204030204" pitchFamily="34" charset="0"/>
                <a:cs typeface="Times New Roman" panose="02020603050405020304" pitchFamily="18" charset="0"/>
                <a:hlinkClick r:id="rId12" tooltip="Society"/>
              </a:rPr>
              <a:t>фактори</a:t>
            </a:r>
            <a:r>
              <a:rPr lang="en-GB" sz="1800" dirty="0">
                <a:solidFill>
                  <a:srgbClr val="202122"/>
                </a:solidFill>
                <a:effectLst/>
                <a:latin typeface="Arial" panose="020B0604020202020204" pitchFamily="34" charset="0"/>
                <a:ea typeface="Calibri" panose="020F0502020204030204" pitchFamily="34" charset="0"/>
              </a:rPr>
              <a:t>, </a:t>
            </a:r>
            <a:r>
              <a:rPr lang="en-GB" sz="1800" dirty="0" err="1">
                <a:solidFill>
                  <a:srgbClr val="202122"/>
                </a:solidFill>
                <a:effectLst/>
                <a:latin typeface="Arial" panose="020B0604020202020204" pitchFamily="34" charset="0"/>
                <a:ea typeface="Calibri" panose="020F0502020204030204" pitchFamily="34" charset="0"/>
              </a:rPr>
              <a:t>що</a:t>
            </a:r>
            <a:r>
              <a:rPr lang="en-GB" sz="1800" dirty="0">
                <a:solidFill>
                  <a:srgbClr val="202122"/>
                </a:solidFill>
                <a:effectLst/>
                <a:latin typeface="Arial" panose="020B0604020202020204" pitchFamily="34" charset="0"/>
                <a:ea typeface="Calibri" panose="020F0502020204030204" pitchFamily="34" charset="0"/>
              </a:rPr>
              <a:t> </a:t>
            </a:r>
            <a:r>
              <a:rPr lang="en-GB" sz="1800" dirty="0" err="1">
                <a:solidFill>
                  <a:srgbClr val="202122"/>
                </a:solidFill>
                <a:effectLst/>
                <a:latin typeface="Arial" panose="020B0604020202020204" pitchFamily="34" charset="0"/>
                <a:ea typeface="Calibri" panose="020F0502020204030204" pitchFamily="34" charset="0"/>
              </a:rPr>
              <a:t>застосовуються</a:t>
            </a:r>
            <a:r>
              <a:rPr lang="en-GB" sz="1800" dirty="0">
                <a:solidFill>
                  <a:srgbClr val="202122"/>
                </a:solidFill>
                <a:effectLst/>
                <a:latin typeface="Arial" panose="020B0604020202020204" pitchFamily="34" charset="0"/>
                <a:ea typeface="Calibri" panose="020F0502020204030204" pitchFamily="34" charset="0"/>
              </a:rPr>
              <a:t> в </a:t>
            </a:r>
            <a:r>
              <a:rPr lang="en-GB" sz="1800" dirty="0" err="1">
                <a:solidFill>
                  <a:srgbClr val="202122"/>
                </a:solidFill>
                <a:effectLst/>
                <a:latin typeface="Arial" panose="020B0604020202020204" pitchFamily="34" charset="0"/>
                <a:ea typeface="Calibri" panose="020F0502020204030204" pitchFamily="34" charset="0"/>
              </a:rPr>
              <a:t>людському</a:t>
            </a:r>
            <a:r>
              <a:rPr lang="en-GB" sz="1800" dirty="0">
                <a:solidFill>
                  <a:srgbClr val="202122"/>
                </a:solidFill>
                <a:effectLst/>
                <a:latin typeface="Arial" panose="020B0604020202020204" pitchFamily="34" charset="0"/>
                <a:ea typeface="Calibri" panose="020F0502020204030204" pitchFamily="34" charset="0"/>
              </a:rPr>
              <a:t> </a:t>
            </a:r>
            <a:r>
              <a:rPr lang="en-GB" sz="1800" dirty="0" err="1">
                <a:solidFill>
                  <a:srgbClr val="202122"/>
                </a:solidFill>
                <a:effectLst/>
                <a:latin typeface="Arial" panose="020B0604020202020204" pitchFamily="34" charset="0"/>
                <a:ea typeface="Calibri" panose="020F0502020204030204" pitchFamily="34" charset="0"/>
              </a:rPr>
              <a:t>суспільстві</a:t>
            </a:r>
            <a:r>
              <a:rPr lang="en-GB" sz="1800" u="sng" dirty="0">
                <a:solidFill>
                  <a:srgbClr val="3366CC"/>
                </a:solidFill>
                <a:effectLst/>
                <a:latin typeface="Arial" panose="020B0604020202020204" pitchFamily="34" charset="0"/>
                <a:ea typeface="Calibri" panose="020F0502020204030204" pitchFamily="34" charset="0"/>
                <a:cs typeface="Times New Roman" panose="02020603050405020304" pitchFamily="18" charset="0"/>
                <a:hlinkClick r:id="rId13" tooltip="Commerce"/>
              </a:rPr>
              <a:t>, </a:t>
            </a:r>
            <a:r>
              <a:rPr lang="en-GB" sz="1800" dirty="0">
                <a:solidFill>
                  <a:srgbClr val="202122"/>
                </a:solidFill>
                <a:effectLst/>
                <a:latin typeface="Arial" panose="020B0604020202020204" pitchFamily="34" charset="0"/>
                <a:ea typeface="Calibri" panose="020F0502020204030204" pitchFamily="34" charset="0"/>
              </a:rPr>
              <a:t> </a:t>
            </a:r>
            <a:r>
              <a:rPr lang="en-GB" sz="1800" dirty="0" err="1">
                <a:solidFill>
                  <a:srgbClr val="202122"/>
                </a:solidFill>
                <a:effectLst/>
                <a:latin typeface="Arial" panose="020B0604020202020204" pitchFamily="34" charset="0"/>
                <a:ea typeface="Calibri" panose="020F0502020204030204" pitchFamily="34" charset="0"/>
              </a:rPr>
              <a:t>вимагають</a:t>
            </a:r>
            <a:r>
              <a:rPr lang="en-GB" sz="1800" dirty="0">
                <a:solidFill>
                  <a:srgbClr val="202122"/>
                </a:solidFill>
                <a:effectLst/>
                <a:latin typeface="Arial" panose="020B0604020202020204" pitchFamily="34" charset="0"/>
                <a:ea typeface="Calibri" panose="020F0502020204030204" pitchFamily="34" charset="0"/>
              </a:rPr>
              <a:t> </a:t>
            </a:r>
            <a:r>
              <a:rPr lang="en-GB" sz="1800" u="sng" dirty="0" err="1">
                <a:solidFill>
                  <a:srgbClr val="3366CC"/>
                </a:solidFill>
                <a:effectLst/>
                <a:latin typeface="Arial" panose="020B0604020202020204" pitchFamily="34" charset="0"/>
                <a:ea typeface="Calibri" panose="020F0502020204030204" pitchFamily="34" charset="0"/>
                <a:cs typeface="Times New Roman" panose="02020603050405020304" pitchFamily="18" charset="0"/>
                <a:hlinkClick r:id="rId14" tooltip="Resource allocation"/>
              </a:rPr>
              <a:t>розподілу</a:t>
            </a:r>
            <a:r>
              <a:rPr lang="en-GB" sz="1800" u="sng" dirty="0">
                <a:solidFill>
                  <a:srgbClr val="3366CC"/>
                </a:solidFill>
                <a:effectLst/>
                <a:latin typeface="Arial" panose="020B0604020202020204" pitchFamily="34" charset="0"/>
                <a:ea typeface="Calibri" panose="020F0502020204030204" pitchFamily="34" charset="0"/>
                <a:cs typeface="Times New Roman" panose="02020603050405020304" pitchFamily="18" charset="0"/>
                <a:hlinkClick r:id="rId14" tooltip="Resource allocation"/>
              </a:rPr>
              <a:t> ресурсів</a:t>
            </a:r>
            <a:r>
              <a:rPr lang="en-GB" sz="1800" dirty="0">
                <a:solidFill>
                  <a:srgbClr val="202122"/>
                </a:solidFill>
                <a:effectLst/>
                <a:latin typeface="Arial" panose="020B0604020202020204" pitchFamily="34" charset="0"/>
                <a:ea typeface="Calibri" panose="020F0502020204030204" pitchFamily="34" charset="0"/>
              </a:rPr>
              <a:t> за </a:t>
            </a:r>
            <a:r>
              <a:rPr lang="en-GB" sz="1800" dirty="0" err="1">
                <a:solidFill>
                  <a:srgbClr val="202122"/>
                </a:solidFill>
                <a:effectLst/>
                <a:latin typeface="Arial" panose="020B0604020202020204" pitchFamily="34" charset="0"/>
                <a:ea typeface="Calibri" panose="020F0502020204030204" pitchFamily="34" charset="0"/>
              </a:rPr>
              <a:t>допомогою</a:t>
            </a:r>
            <a:r>
              <a:rPr lang="en-GB" sz="1800" dirty="0">
                <a:solidFill>
                  <a:srgbClr val="202122"/>
                </a:solidFill>
                <a:effectLst/>
                <a:latin typeface="Arial" panose="020B0604020202020204" pitchFamily="34" charset="0"/>
                <a:ea typeface="Calibri" panose="020F0502020204030204" pitchFamily="34" charset="0"/>
              </a:rPr>
              <a:t> </a:t>
            </a:r>
            <a:r>
              <a:rPr lang="en-GB" sz="1800" u="sng" dirty="0" err="1">
                <a:solidFill>
                  <a:srgbClr val="3366CC"/>
                </a:solidFill>
                <a:effectLst/>
                <a:latin typeface="Arial" panose="020B0604020202020204" pitchFamily="34" charset="0"/>
                <a:ea typeface="Calibri" panose="020F0502020204030204" pitchFamily="34" charset="0"/>
                <a:cs typeface="Times New Roman" panose="02020603050405020304" pitchFamily="18" charset="0"/>
                <a:hlinkClick r:id="rId15" tooltip="Resource management"/>
              </a:rPr>
              <a:t>управління</a:t>
            </a:r>
            <a:r>
              <a:rPr lang="en-GB" sz="1800" u="sng" dirty="0">
                <a:solidFill>
                  <a:srgbClr val="3366CC"/>
                </a:solidFill>
                <a:effectLst/>
                <a:latin typeface="Arial" panose="020B0604020202020204" pitchFamily="34" charset="0"/>
                <a:ea typeface="Calibri" panose="020F0502020204030204" pitchFamily="34" charset="0"/>
                <a:cs typeface="Times New Roman" panose="02020603050405020304" pitchFamily="18" charset="0"/>
                <a:hlinkClick r:id="rId15" tooltip="Resource management"/>
              </a:rPr>
              <a:t> </a:t>
            </a:r>
            <a:r>
              <a:rPr lang="en-GB" sz="1800" u="sng" dirty="0" err="1">
                <a:solidFill>
                  <a:srgbClr val="3366CC"/>
                </a:solidFill>
                <a:effectLst/>
                <a:latin typeface="Arial" panose="020B0604020202020204" pitchFamily="34" charset="0"/>
                <a:ea typeface="Calibri" panose="020F0502020204030204" pitchFamily="34" charset="0"/>
                <a:cs typeface="Times New Roman" panose="02020603050405020304" pitchFamily="18" charset="0"/>
                <a:hlinkClick r:id="rId15" tooltip="Resource management"/>
              </a:rPr>
              <a:t>ресурсами</a:t>
            </a:r>
            <a:r>
              <a:rPr lang="en-GB" sz="1800" dirty="0">
                <a:solidFill>
                  <a:srgbClr val="202122"/>
                </a:solidFill>
                <a:effectLst/>
                <a:latin typeface="Arial" panose="020B0604020202020204" pitchFamily="34" charset="0"/>
                <a:ea typeface="Calibri" panose="020F0502020204030204" pitchFamily="34" charset="0"/>
              </a:rPr>
              <a:t>.</a:t>
            </a:r>
            <a:endParaRPr lang="en-GB" dirty="0"/>
          </a:p>
        </p:txBody>
      </p:sp>
      <p:sp>
        <p:nvSpPr>
          <p:cNvPr id="6" name="TextBox 5">
            <a:extLst>
              <a:ext uri="{FF2B5EF4-FFF2-40B4-BE49-F238E27FC236}">
                <a16:creationId xmlns:a16="http://schemas.microsoft.com/office/drawing/2014/main" id="{7B98B50E-6C26-F9FD-A15E-AFF4649FD11A}"/>
              </a:ext>
            </a:extLst>
          </p:cNvPr>
          <p:cNvSpPr txBox="1"/>
          <p:nvPr/>
        </p:nvSpPr>
        <p:spPr>
          <a:xfrm>
            <a:off x="10521317" y="5917960"/>
            <a:ext cx="598834" cy="369332"/>
          </a:xfrm>
          <a:prstGeom prst="rect">
            <a:avLst/>
          </a:prstGeom>
          <a:noFill/>
        </p:spPr>
        <p:txBody>
          <a:bodyPr wrap="square">
            <a:spAutoFit/>
          </a:bodyPr>
          <a:lstStyle/>
          <a:p>
            <a:r>
              <a:rPr lang="en-GB" dirty="0"/>
              <a:t>[1]</a:t>
            </a:r>
            <a:r>
              <a:rPr lang="uk-UA" dirty="0"/>
              <a:t> </a:t>
            </a:r>
            <a:endParaRPr lang="en-GB" dirty="0"/>
          </a:p>
        </p:txBody>
      </p:sp>
    </p:spTree>
    <p:extLst>
      <p:ext uri="{BB962C8B-B14F-4D97-AF65-F5344CB8AC3E}">
        <p14:creationId xmlns:p14="http://schemas.microsoft.com/office/powerpoint/2010/main" val="35020580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847AB-B0CF-05CC-068B-648DD14A57F2}"/>
              </a:ext>
            </a:extLst>
          </p:cNvPr>
          <p:cNvSpPr>
            <a:spLocks noGrp="1"/>
          </p:cNvSpPr>
          <p:nvPr>
            <p:ph type="title"/>
          </p:nvPr>
        </p:nvSpPr>
        <p:spPr>
          <a:xfrm>
            <a:off x="1669427" y="316468"/>
            <a:ext cx="10018713" cy="800101"/>
          </a:xfrm>
        </p:spPr>
        <p:txBody>
          <a:bodyPr>
            <a:normAutofit fontScale="90000"/>
          </a:bodyPr>
          <a:lstStyle/>
          <a:p>
            <a:r>
              <a:rPr lang="en-GB" dirty="0"/>
              <a:t>1. </a:t>
            </a:r>
            <a:r>
              <a:rPr lang="uk-UA" dirty="0"/>
              <a:t>Ресурс </a:t>
            </a:r>
            <a:r>
              <a:rPr lang="en-GB" dirty="0"/>
              <a:t>-II</a:t>
            </a:r>
            <a:br>
              <a:rPr lang="en-GB" dirty="0"/>
            </a:br>
            <a:endParaRPr lang="en-GB" dirty="0"/>
          </a:p>
        </p:txBody>
      </p:sp>
      <p:sp>
        <p:nvSpPr>
          <p:cNvPr id="3" name="Content Placeholder 2">
            <a:extLst>
              <a:ext uri="{FF2B5EF4-FFF2-40B4-BE49-F238E27FC236}">
                <a16:creationId xmlns:a16="http://schemas.microsoft.com/office/drawing/2014/main" id="{9ADE0065-FA48-D1BA-E373-0E0C8F49E7D0}"/>
              </a:ext>
            </a:extLst>
          </p:cNvPr>
          <p:cNvSpPr>
            <a:spLocks noGrp="1"/>
          </p:cNvSpPr>
          <p:nvPr>
            <p:ph sz="half" idx="1"/>
          </p:nvPr>
        </p:nvSpPr>
        <p:spPr>
          <a:xfrm>
            <a:off x="6474268" y="716518"/>
            <a:ext cx="5118971" cy="4995239"/>
          </a:xfrm>
        </p:spPr>
        <p:txBody>
          <a:bodyPr>
            <a:noAutofit/>
          </a:bodyPr>
          <a:lstStyle/>
          <a:p>
            <a:pPr marL="0" indent="0">
              <a:buNone/>
            </a:pPr>
            <a:r>
              <a:rPr lang="en-GB" sz="1400" b="1" dirty="0">
                <a:solidFill>
                  <a:srgbClr val="202122"/>
                </a:solidFill>
                <a:effectLst/>
                <a:latin typeface="Arial" panose="020B0604020202020204" pitchFamily="34" charset="0"/>
                <a:ea typeface="Calibri" panose="020F0502020204030204" pitchFamily="34" charset="0"/>
              </a:rPr>
              <a:t>Resource</a:t>
            </a:r>
            <a:r>
              <a:rPr lang="en-GB" sz="1400" dirty="0">
                <a:solidFill>
                  <a:srgbClr val="202122"/>
                </a:solidFill>
                <a:effectLst/>
                <a:latin typeface="Arial" panose="020B0604020202020204" pitchFamily="34" charset="0"/>
                <a:ea typeface="Calibri" panose="020F0502020204030204" pitchFamily="34" charset="0"/>
              </a:rPr>
              <a:t> refers to all the materials available in our environment which</a:t>
            </a:r>
            <a:endParaRPr lang="uk-UA" sz="1400" dirty="0">
              <a:solidFill>
                <a:srgbClr val="202122"/>
              </a:solidFill>
              <a:effectLst/>
              <a:latin typeface="Arial" panose="020B0604020202020204" pitchFamily="34" charset="0"/>
              <a:ea typeface="Calibri" panose="020F0502020204030204" pitchFamily="34" charset="0"/>
            </a:endParaRPr>
          </a:p>
          <a:p>
            <a:pPr marL="0" indent="0">
              <a:buNone/>
            </a:pPr>
            <a:r>
              <a:rPr lang="en-GB" sz="1400" dirty="0">
                <a:solidFill>
                  <a:srgbClr val="202122"/>
                </a:solidFill>
                <a:effectLst/>
                <a:latin typeface="Arial" panose="020B0604020202020204" pitchFamily="34" charset="0"/>
                <a:ea typeface="Calibri" panose="020F0502020204030204" pitchFamily="34" charset="0"/>
              </a:rPr>
              <a:t> are </a:t>
            </a:r>
            <a:r>
              <a:rPr lang="en-GB" sz="1400" u="none" strike="noStrike" dirty="0">
                <a:solidFill>
                  <a:srgbClr val="3366CC"/>
                </a:solidFill>
                <a:effectLst/>
                <a:latin typeface="Arial" panose="020B0604020202020204" pitchFamily="34" charset="0"/>
                <a:ea typeface="Calibri" panose="020F0502020204030204" pitchFamily="34" charset="0"/>
                <a:cs typeface="Times New Roman" panose="02020603050405020304" pitchFamily="18" charset="0"/>
                <a:hlinkClick r:id="rId2" tooltip="Technology"/>
              </a:rPr>
              <a:t>technologically</a:t>
            </a:r>
            <a:r>
              <a:rPr lang="en-GB" sz="1400" dirty="0">
                <a:solidFill>
                  <a:srgbClr val="202122"/>
                </a:solidFill>
                <a:effectLst/>
                <a:latin typeface="Arial" panose="020B0604020202020204" pitchFamily="34" charset="0"/>
                <a:ea typeface="Calibri" panose="020F0502020204030204" pitchFamily="34" charset="0"/>
              </a:rPr>
              <a:t> accessible, </a:t>
            </a:r>
            <a:r>
              <a:rPr lang="en-GB" sz="1400" u="none" strike="noStrike" dirty="0">
                <a:solidFill>
                  <a:srgbClr val="3366CC"/>
                </a:solidFill>
                <a:effectLst/>
                <a:latin typeface="Arial" panose="020B0604020202020204" pitchFamily="34" charset="0"/>
                <a:ea typeface="Calibri" panose="020F0502020204030204" pitchFamily="34" charset="0"/>
                <a:cs typeface="Times New Roman" panose="02020603050405020304" pitchFamily="18" charset="0"/>
                <a:hlinkClick r:id="rId3" tooltip="Economics"/>
              </a:rPr>
              <a:t>economically</a:t>
            </a:r>
            <a:r>
              <a:rPr lang="en-GB" sz="1400" dirty="0">
                <a:solidFill>
                  <a:srgbClr val="202122"/>
                </a:solidFill>
                <a:effectLst/>
                <a:latin typeface="Arial" panose="020B0604020202020204" pitchFamily="34" charset="0"/>
                <a:ea typeface="Calibri" panose="020F0502020204030204" pitchFamily="34" charset="0"/>
              </a:rPr>
              <a:t> feasible and </a:t>
            </a:r>
            <a:r>
              <a:rPr lang="en-GB" sz="1400" u="none" strike="noStrike" dirty="0">
                <a:solidFill>
                  <a:srgbClr val="3366CC"/>
                </a:solidFill>
                <a:effectLst/>
                <a:latin typeface="Arial" panose="020B0604020202020204" pitchFamily="34" charset="0"/>
                <a:ea typeface="Calibri" panose="020F0502020204030204" pitchFamily="34" charset="0"/>
                <a:cs typeface="Times New Roman" panose="02020603050405020304" pitchFamily="18" charset="0"/>
                <a:hlinkClick r:id="rId4" tooltip="Culture"/>
              </a:rPr>
              <a:t>culturally</a:t>
            </a:r>
            <a:r>
              <a:rPr lang="en-GB" sz="1400" dirty="0">
                <a:solidFill>
                  <a:srgbClr val="202122"/>
                </a:solidFill>
                <a:effectLst/>
                <a:latin typeface="Arial" panose="020B0604020202020204" pitchFamily="34" charset="0"/>
                <a:ea typeface="Calibri" panose="020F0502020204030204" pitchFamily="34" charset="0"/>
              </a:rPr>
              <a:t> </a:t>
            </a:r>
            <a:r>
              <a:rPr lang="en-GB" sz="1400" u="none" strike="noStrike" dirty="0">
                <a:solidFill>
                  <a:srgbClr val="3366CC"/>
                </a:solidFill>
                <a:effectLst/>
                <a:latin typeface="Arial" panose="020B0604020202020204" pitchFamily="34" charset="0"/>
                <a:ea typeface="Calibri" panose="020F0502020204030204" pitchFamily="34" charset="0"/>
                <a:cs typeface="Times New Roman" panose="02020603050405020304" pitchFamily="18" charset="0"/>
                <a:hlinkClick r:id="rId5" tooltip="Sustainability"/>
              </a:rPr>
              <a:t>sustainable</a:t>
            </a:r>
            <a:r>
              <a:rPr lang="en-GB" sz="1400" dirty="0">
                <a:solidFill>
                  <a:srgbClr val="202122"/>
                </a:solidFill>
                <a:effectLst/>
                <a:latin typeface="Arial" panose="020B0604020202020204" pitchFamily="34" charset="0"/>
                <a:ea typeface="Calibri" panose="020F0502020204030204" pitchFamily="34" charset="0"/>
              </a:rPr>
              <a:t> and help us to satisfy our needs and wants. Resources can broadly be classified according to their availability — they are categorized into </a:t>
            </a:r>
            <a:r>
              <a:rPr lang="en-GB" sz="1400" u="none" strike="noStrike" dirty="0">
                <a:solidFill>
                  <a:srgbClr val="3366CC"/>
                </a:solidFill>
                <a:effectLst/>
                <a:latin typeface="Arial" panose="020B0604020202020204" pitchFamily="34" charset="0"/>
                <a:ea typeface="Calibri" panose="020F0502020204030204" pitchFamily="34" charset="0"/>
                <a:cs typeface="Times New Roman" panose="02020603050405020304" pitchFamily="18" charset="0"/>
                <a:hlinkClick r:id="rId6" tooltip="Renewable resource"/>
              </a:rPr>
              <a:t>renewable</a:t>
            </a:r>
            <a:r>
              <a:rPr lang="en-GB" sz="1400" dirty="0">
                <a:solidFill>
                  <a:srgbClr val="202122"/>
                </a:solidFill>
                <a:effectLst/>
                <a:latin typeface="Arial" panose="020B0604020202020204" pitchFamily="34" charset="0"/>
                <a:ea typeface="Calibri" panose="020F0502020204030204" pitchFamily="34" charset="0"/>
              </a:rPr>
              <a:t> and </a:t>
            </a:r>
            <a:r>
              <a:rPr lang="en-GB" sz="1400" u="none" strike="noStrike" dirty="0">
                <a:solidFill>
                  <a:srgbClr val="3366CC"/>
                </a:solidFill>
                <a:effectLst/>
                <a:latin typeface="Arial" panose="020B0604020202020204" pitchFamily="34" charset="0"/>
                <a:ea typeface="Calibri" panose="020F0502020204030204" pitchFamily="34" charset="0"/>
                <a:cs typeface="Times New Roman" panose="02020603050405020304" pitchFamily="18" charset="0"/>
                <a:hlinkClick r:id="rId7" tooltip="Non-renewable resource"/>
              </a:rPr>
              <a:t>non-renewable</a:t>
            </a:r>
            <a:r>
              <a:rPr lang="en-GB" sz="1400" dirty="0">
                <a:solidFill>
                  <a:srgbClr val="202122"/>
                </a:solidFill>
                <a:effectLst/>
                <a:latin typeface="Arial" panose="020B0604020202020204" pitchFamily="34" charset="0"/>
                <a:ea typeface="Calibri" panose="020F0502020204030204" pitchFamily="34" charset="0"/>
              </a:rPr>
              <a:t> resources. They can also be classified as actual and potential based on the level of development and use; based on origin they can be classified as </a:t>
            </a:r>
            <a:r>
              <a:rPr lang="en-GB" sz="1400" u="none" strike="noStrike" dirty="0">
                <a:solidFill>
                  <a:srgbClr val="3366CC"/>
                </a:solidFill>
                <a:effectLst/>
                <a:latin typeface="Arial" panose="020B0604020202020204" pitchFamily="34" charset="0"/>
                <a:ea typeface="Calibri" panose="020F0502020204030204" pitchFamily="34" charset="0"/>
                <a:cs typeface="Times New Roman" panose="02020603050405020304" pitchFamily="18" charset="0"/>
                <a:hlinkClick r:id="rId8" tooltip="Organism"/>
              </a:rPr>
              <a:t>biotic</a:t>
            </a:r>
            <a:r>
              <a:rPr lang="en-GB" sz="1400" dirty="0">
                <a:solidFill>
                  <a:srgbClr val="202122"/>
                </a:solidFill>
                <a:effectLst/>
                <a:latin typeface="Arial" panose="020B0604020202020204" pitchFamily="34" charset="0"/>
                <a:ea typeface="Calibri" panose="020F0502020204030204" pitchFamily="34" charset="0"/>
              </a:rPr>
              <a:t> and abiotic, and based on their distribution, as ubiquitous and localised (private, community-owned, national and international resources). An item may become a resource with time and development of </a:t>
            </a:r>
            <a:r>
              <a:rPr lang="en-GB" sz="1400" u="none" strike="noStrike" dirty="0">
                <a:solidFill>
                  <a:srgbClr val="3366CC"/>
                </a:solidFill>
                <a:effectLst/>
                <a:latin typeface="Arial" panose="020B0604020202020204" pitchFamily="34" charset="0"/>
                <a:ea typeface="Calibri" panose="020F0502020204030204" pitchFamily="34" charset="0"/>
                <a:cs typeface="Times New Roman" panose="02020603050405020304" pitchFamily="18" charset="0"/>
                <a:hlinkClick r:id="rId2" tooltip="Technology"/>
              </a:rPr>
              <a:t>technology</a:t>
            </a:r>
            <a:r>
              <a:rPr lang="en-GB" sz="1400" dirty="0">
                <a:solidFill>
                  <a:srgbClr val="202122"/>
                </a:solidFill>
                <a:effectLst/>
                <a:latin typeface="Arial" panose="020B0604020202020204" pitchFamily="34" charset="0"/>
                <a:ea typeface="Calibri" panose="020F0502020204030204" pitchFamily="34" charset="0"/>
              </a:rPr>
              <a:t>. The benefits of resource utilization may include increased wealth, proper functioning of a system, or enhanced well-being. From a </a:t>
            </a:r>
            <a:r>
              <a:rPr lang="en-GB" sz="1400" u="none" strike="noStrike" dirty="0">
                <a:solidFill>
                  <a:srgbClr val="3366CC"/>
                </a:solidFill>
                <a:effectLst/>
                <a:latin typeface="Arial" panose="020B0604020202020204" pitchFamily="34" charset="0"/>
                <a:ea typeface="Calibri" panose="020F0502020204030204" pitchFamily="34" charset="0"/>
                <a:cs typeface="Times New Roman" panose="02020603050405020304" pitchFamily="18" charset="0"/>
                <a:hlinkClick r:id="rId9" tooltip="Human"/>
              </a:rPr>
              <a:t>human</a:t>
            </a:r>
            <a:r>
              <a:rPr lang="en-GB" sz="1400" dirty="0">
                <a:solidFill>
                  <a:srgbClr val="202122"/>
                </a:solidFill>
                <a:effectLst/>
                <a:latin typeface="Arial" panose="020B0604020202020204" pitchFamily="34" charset="0"/>
                <a:ea typeface="Calibri" panose="020F0502020204030204" pitchFamily="34" charset="0"/>
              </a:rPr>
              <a:t> perspective, a </a:t>
            </a:r>
            <a:r>
              <a:rPr lang="en-GB" sz="1400" u="none" strike="noStrike" dirty="0">
                <a:solidFill>
                  <a:srgbClr val="3366CC"/>
                </a:solidFill>
                <a:effectLst/>
                <a:latin typeface="Arial" panose="020B0604020202020204" pitchFamily="34" charset="0"/>
                <a:ea typeface="Calibri" panose="020F0502020204030204" pitchFamily="34" charset="0"/>
                <a:cs typeface="Times New Roman" panose="02020603050405020304" pitchFamily="18" charset="0"/>
                <a:hlinkClick r:id="rId10" tooltip="Natural resource"/>
              </a:rPr>
              <a:t>natural resource</a:t>
            </a:r>
            <a:r>
              <a:rPr lang="en-GB" sz="1400" dirty="0">
                <a:solidFill>
                  <a:srgbClr val="202122"/>
                </a:solidFill>
                <a:effectLst/>
                <a:latin typeface="Arial" panose="020B0604020202020204" pitchFamily="34" charset="0"/>
                <a:ea typeface="Calibri" panose="020F0502020204030204" pitchFamily="34" charset="0"/>
              </a:rPr>
              <a:t> is anything obtained from the </a:t>
            </a:r>
            <a:r>
              <a:rPr lang="en-GB" sz="1400" u="none" strike="noStrike" dirty="0">
                <a:solidFill>
                  <a:srgbClr val="3366CC"/>
                </a:solidFill>
                <a:effectLst/>
                <a:latin typeface="Arial" panose="020B0604020202020204" pitchFamily="34" charset="0"/>
                <a:ea typeface="Calibri" panose="020F0502020204030204" pitchFamily="34" charset="0"/>
                <a:cs typeface="Times New Roman" panose="02020603050405020304" pitchFamily="18" charset="0"/>
                <a:hlinkClick r:id="rId11" tooltip="Natural environment"/>
              </a:rPr>
              <a:t>environment</a:t>
            </a:r>
            <a:r>
              <a:rPr lang="en-GB" sz="1400" dirty="0">
                <a:solidFill>
                  <a:srgbClr val="202122"/>
                </a:solidFill>
                <a:effectLst/>
                <a:latin typeface="Arial" panose="020B0604020202020204" pitchFamily="34" charset="0"/>
                <a:ea typeface="Calibri" panose="020F0502020204030204" pitchFamily="34" charset="0"/>
              </a:rPr>
              <a:t> to satisfy human needs and wants</a:t>
            </a:r>
            <a:r>
              <a:rPr lang="uk-UA" sz="1400" dirty="0">
                <a:solidFill>
                  <a:srgbClr val="202122"/>
                </a:solidFill>
                <a:latin typeface="Arial" panose="020B0604020202020204" pitchFamily="34" charset="0"/>
                <a:ea typeface="Calibri" panose="020F0502020204030204" pitchFamily="34" charset="0"/>
              </a:rPr>
              <a:t>.</a:t>
            </a:r>
            <a:endParaRPr lang="en-GB" sz="1400" dirty="0"/>
          </a:p>
        </p:txBody>
      </p:sp>
      <p:sp>
        <p:nvSpPr>
          <p:cNvPr id="6" name="TextBox 5">
            <a:extLst>
              <a:ext uri="{FF2B5EF4-FFF2-40B4-BE49-F238E27FC236}">
                <a16:creationId xmlns:a16="http://schemas.microsoft.com/office/drawing/2014/main" id="{7D33DD98-C44E-18CC-DBC9-BDBE3FFC6B3C}"/>
              </a:ext>
            </a:extLst>
          </p:cNvPr>
          <p:cNvSpPr txBox="1"/>
          <p:nvPr/>
        </p:nvSpPr>
        <p:spPr>
          <a:xfrm>
            <a:off x="6379367" y="6287292"/>
            <a:ext cx="598834" cy="369332"/>
          </a:xfrm>
          <a:prstGeom prst="rect">
            <a:avLst/>
          </a:prstGeom>
          <a:noFill/>
        </p:spPr>
        <p:txBody>
          <a:bodyPr wrap="square">
            <a:spAutoFit/>
          </a:bodyPr>
          <a:lstStyle/>
          <a:p>
            <a:r>
              <a:rPr lang="en-GB" dirty="0"/>
              <a:t>[1]</a:t>
            </a:r>
            <a:r>
              <a:rPr lang="uk-UA" dirty="0"/>
              <a:t> </a:t>
            </a:r>
            <a:endParaRPr lang="en-GB" dirty="0"/>
          </a:p>
        </p:txBody>
      </p:sp>
      <p:sp>
        <p:nvSpPr>
          <p:cNvPr id="8" name="Content Placeholder 3">
            <a:extLst>
              <a:ext uri="{FF2B5EF4-FFF2-40B4-BE49-F238E27FC236}">
                <a16:creationId xmlns:a16="http://schemas.microsoft.com/office/drawing/2014/main" id="{C4B0D58E-34F7-5A4C-E133-4904E8A10BF1}"/>
              </a:ext>
            </a:extLst>
          </p:cNvPr>
          <p:cNvSpPr>
            <a:spLocks noGrp="1"/>
          </p:cNvSpPr>
          <p:nvPr>
            <p:ph sz="half" idx="2"/>
          </p:nvPr>
        </p:nvSpPr>
        <p:spPr>
          <a:xfrm>
            <a:off x="1483517" y="1116569"/>
            <a:ext cx="4895850" cy="4801391"/>
          </a:xfrm>
        </p:spPr>
        <p:txBody>
          <a:bodyPr>
            <a:normAutofit fontScale="85000" lnSpcReduction="20000"/>
          </a:bodyPr>
          <a:lstStyle/>
          <a:p>
            <a:pPr marL="0" indent="0">
              <a:buNone/>
            </a:pPr>
            <a:r>
              <a:rPr lang="en-GB" sz="1800" b="1" kern="100" dirty="0" err="1">
                <a:solidFill>
                  <a:srgbClr val="202122"/>
                </a:solidFill>
                <a:effectLst/>
                <a:latin typeface="Arial" panose="020B0604020202020204" pitchFamily="34" charset="0"/>
                <a:ea typeface="Calibri" panose="020F0502020204030204" pitchFamily="34" charset="0"/>
                <a:cs typeface="Times New Roman" panose="02020603050405020304" pitchFamily="18" charset="0"/>
              </a:rPr>
              <a:t>Ресурс</a:t>
            </a:r>
            <a:r>
              <a:rPr lang="en-GB" sz="1800" kern="100" dirty="0">
                <a:solidFill>
                  <a:srgbClr val="202122"/>
                </a:solidFill>
                <a:effectLst/>
                <a:latin typeface="Arial" panose="020B0604020202020204" pitchFamily="34" charset="0"/>
                <a:ea typeface="Calibri" panose="020F0502020204030204" pitchFamily="34" charset="0"/>
                <a:cs typeface="Times New Roman" panose="02020603050405020304" pitchFamily="18" charset="0"/>
              </a:rPr>
              <a:t> </a:t>
            </a:r>
            <a:r>
              <a:rPr lang="uk-UA" sz="1800" kern="100" dirty="0">
                <a:solidFill>
                  <a:srgbClr val="202122"/>
                </a:solidFill>
                <a:effectLst/>
                <a:latin typeface="Arial" panose="020B0604020202020204" pitchFamily="34" charset="0"/>
                <a:ea typeface="Calibri" panose="020F0502020204030204" pitchFamily="34" charset="0"/>
                <a:cs typeface="Times New Roman" panose="02020603050405020304" pitchFamily="18" charset="0"/>
              </a:rPr>
              <a:t>До ресурсів </a:t>
            </a:r>
            <a:r>
              <a:rPr lang="en-GB" sz="1800" kern="100" dirty="0" err="1">
                <a:solidFill>
                  <a:srgbClr val="202122"/>
                </a:solidFill>
                <a:effectLst/>
                <a:latin typeface="Arial" panose="020B0604020202020204" pitchFamily="34" charset="0"/>
                <a:ea typeface="Calibri" panose="020F0502020204030204" pitchFamily="34" charset="0"/>
                <a:cs typeface="Times New Roman" panose="02020603050405020304" pitchFamily="18" charset="0"/>
              </a:rPr>
              <a:t>віднос</a:t>
            </a:r>
            <a:r>
              <a:rPr lang="uk-UA" sz="1800" kern="100" dirty="0">
                <a:solidFill>
                  <a:srgbClr val="202122"/>
                </a:solidFill>
                <a:effectLst/>
                <a:latin typeface="Arial" panose="020B0604020202020204" pitchFamily="34" charset="0"/>
                <a:ea typeface="Calibri" panose="020F0502020204030204" pitchFamily="34" charset="0"/>
                <a:cs typeface="Times New Roman" panose="02020603050405020304" pitchFamily="18" charset="0"/>
              </a:rPr>
              <a:t>я</a:t>
            </a:r>
            <a:r>
              <a:rPr lang="en-GB" sz="1800" kern="100" dirty="0" err="1">
                <a:solidFill>
                  <a:srgbClr val="202122"/>
                </a:solidFill>
                <a:effectLst/>
                <a:latin typeface="Arial" panose="020B0604020202020204" pitchFamily="34" charset="0"/>
                <a:ea typeface="Calibri" panose="020F0502020204030204" pitchFamily="34" charset="0"/>
                <a:cs typeface="Times New Roman" panose="02020603050405020304" pitchFamily="18" charset="0"/>
              </a:rPr>
              <a:t>ться</a:t>
            </a:r>
            <a:r>
              <a:rPr lang="en-GB" sz="1800" kern="100" dirty="0">
                <a:solidFill>
                  <a:srgbClr val="202122"/>
                </a:solidFill>
                <a:effectLst/>
                <a:latin typeface="Arial" panose="020B0604020202020204" pitchFamily="34" charset="0"/>
                <a:ea typeface="Calibri" panose="020F0502020204030204" pitchFamily="34" charset="0"/>
                <a:cs typeface="Times New Roman" panose="02020603050405020304" pitchFamily="18" charset="0"/>
              </a:rPr>
              <a:t> </a:t>
            </a:r>
            <a:r>
              <a:rPr lang="uk-UA" sz="1800" kern="100" dirty="0">
                <a:solidFill>
                  <a:srgbClr val="202122"/>
                </a:solidFill>
                <a:effectLst/>
                <a:latin typeface="Arial" panose="020B0604020202020204" pitchFamily="34" charset="0"/>
                <a:ea typeface="Calibri" panose="020F0502020204030204" pitchFamily="34" charset="0"/>
                <a:cs typeface="Times New Roman" panose="02020603050405020304" pitchFamily="18" charset="0"/>
              </a:rPr>
              <a:t>всі </a:t>
            </a:r>
            <a:r>
              <a:rPr lang="en-GB" sz="1800" kern="100" dirty="0" err="1">
                <a:solidFill>
                  <a:srgbClr val="202122"/>
                </a:solidFill>
                <a:effectLst/>
                <a:latin typeface="Arial" panose="020B0604020202020204" pitchFamily="34" charset="0"/>
                <a:ea typeface="Calibri" panose="020F0502020204030204" pitchFamily="34" charset="0"/>
                <a:cs typeface="Times New Roman" panose="02020603050405020304" pitchFamily="18" charset="0"/>
              </a:rPr>
              <a:t>матеріал</a:t>
            </a:r>
            <a:r>
              <a:rPr lang="uk-UA" sz="1800" kern="100" dirty="0">
                <a:solidFill>
                  <a:srgbClr val="202122"/>
                </a:solidFill>
                <a:effectLst/>
                <a:latin typeface="Arial" panose="020B0604020202020204" pitchFamily="34" charset="0"/>
                <a:ea typeface="Calibri" panose="020F0502020204030204" pitchFamily="34" charset="0"/>
                <a:cs typeface="Times New Roman" panose="02020603050405020304" pitchFamily="18" charset="0"/>
              </a:rPr>
              <a:t>и</a:t>
            </a:r>
            <a:r>
              <a:rPr lang="en-GB" sz="1800" kern="100" dirty="0">
                <a:solidFill>
                  <a:srgbClr val="202122"/>
                </a:solidFill>
                <a:effectLst/>
                <a:latin typeface="Arial" panose="020B0604020202020204" pitchFamily="34" charset="0"/>
                <a:ea typeface="Calibri" panose="020F0502020204030204" pitchFamily="34" charset="0"/>
                <a:cs typeface="Times New Roman" panose="02020603050405020304" pitchFamily="18" charset="0"/>
              </a:rPr>
              <a:t>, </a:t>
            </a:r>
            <a:r>
              <a:rPr lang="en-GB" sz="1800" kern="100" dirty="0" err="1">
                <a:solidFill>
                  <a:srgbClr val="202122"/>
                </a:solidFill>
                <a:effectLst/>
                <a:latin typeface="Arial" panose="020B0604020202020204" pitchFamily="34" charset="0"/>
                <a:ea typeface="Calibri" panose="020F0502020204030204" pitchFamily="34" charset="0"/>
                <a:cs typeface="Times New Roman" panose="02020603050405020304" pitchFamily="18" charset="0"/>
              </a:rPr>
              <a:t>доступн</a:t>
            </a:r>
            <a:r>
              <a:rPr lang="uk-UA" sz="1800" kern="100" dirty="0">
                <a:solidFill>
                  <a:srgbClr val="202122"/>
                </a:solidFill>
                <a:effectLst/>
                <a:latin typeface="Arial" panose="020B0604020202020204" pitchFamily="34" charset="0"/>
                <a:ea typeface="Calibri" panose="020F0502020204030204" pitchFamily="34" charset="0"/>
                <a:cs typeface="Times New Roman" panose="02020603050405020304" pitchFamily="18" charset="0"/>
              </a:rPr>
              <a:t>і</a:t>
            </a:r>
            <a:r>
              <a:rPr lang="en-GB" sz="1800" kern="100" dirty="0">
                <a:solidFill>
                  <a:srgbClr val="202122"/>
                </a:solidFill>
                <a:effectLst/>
                <a:latin typeface="Arial" panose="020B0604020202020204" pitchFamily="34" charset="0"/>
                <a:ea typeface="Calibri" panose="020F0502020204030204" pitchFamily="34" charset="0"/>
                <a:cs typeface="Times New Roman" panose="02020603050405020304" pitchFamily="18" charset="0"/>
              </a:rPr>
              <a:t> у </a:t>
            </a:r>
            <a:r>
              <a:rPr lang="en-GB" sz="1800" kern="100" dirty="0" err="1">
                <a:solidFill>
                  <a:srgbClr val="202122"/>
                </a:solidFill>
                <a:effectLst/>
                <a:latin typeface="Arial" panose="020B0604020202020204" pitchFamily="34" charset="0"/>
                <a:ea typeface="Calibri" panose="020F0502020204030204" pitchFamily="34" charset="0"/>
                <a:cs typeface="Times New Roman" panose="02020603050405020304" pitchFamily="18" charset="0"/>
              </a:rPr>
              <a:t>нашому</a:t>
            </a:r>
            <a:r>
              <a:rPr lang="en-GB" sz="1800" kern="100" dirty="0">
                <a:solidFill>
                  <a:srgbClr val="202122"/>
                </a:solidFill>
                <a:effectLst/>
                <a:latin typeface="Arial" panose="020B0604020202020204" pitchFamily="34" charset="0"/>
                <a:ea typeface="Calibri" panose="020F0502020204030204" pitchFamily="34" charset="0"/>
                <a:cs typeface="Times New Roman" panose="02020603050405020304" pitchFamily="18" charset="0"/>
              </a:rPr>
              <a:t> </a:t>
            </a:r>
            <a:r>
              <a:rPr lang="en-GB" sz="1800" kern="100" dirty="0" err="1">
                <a:solidFill>
                  <a:srgbClr val="202122"/>
                </a:solidFill>
                <a:effectLst/>
                <a:latin typeface="Arial" panose="020B0604020202020204" pitchFamily="34" charset="0"/>
                <a:ea typeface="Calibri" panose="020F0502020204030204" pitchFamily="34" charset="0"/>
                <a:cs typeface="Times New Roman" panose="02020603050405020304" pitchFamily="18" charset="0"/>
              </a:rPr>
              <a:t>середовищі</a:t>
            </a:r>
            <a:r>
              <a:rPr lang="en-GB" sz="1800" kern="100" dirty="0">
                <a:solidFill>
                  <a:srgbClr val="202122"/>
                </a:solidFill>
                <a:effectLst/>
                <a:latin typeface="Arial" panose="020B0604020202020204" pitchFamily="34" charset="0"/>
                <a:ea typeface="Calibri" panose="020F0502020204030204" pitchFamily="34" charset="0"/>
                <a:cs typeface="Times New Roman" panose="02020603050405020304" pitchFamily="18" charset="0"/>
              </a:rPr>
              <a:t>, </a:t>
            </a:r>
            <a:endParaRPr lang="uk-UA" sz="1800" kern="100" dirty="0">
              <a:solidFill>
                <a:srgbClr val="202122"/>
              </a:solidFill>
              <a:effectLst/>
              <a:latin typeface="Arial" panose="020B0604020202020204" pitchFamily="34" charset="0"/>
              <a:ea typeface="Calibri" panose="020F0502020204030204" pitchFamily="34" charset="0"/>
              <a:cs typeface="Times New Roman" panose="02020603050405020304" pitchFamily="18" charset="0"/>
            </a:endParaRPr>
          </a:p>
          <a:p>
            <a:pPr marL="0" indent="0">
              <a:buNone/>
            </a:pPr>
            <a:r>
              <a:rPr lang="en-GB" sz="1800" kern="100" dirty="0">
                <a:solidFill>
                  <a:srgbClr val="202122"/>
                </a:solidFill>
                <a:effectLst/>
                <a:latin typeface="Arial" panose="020B0604020202020204" pitchFamily="34" charset="0"/>
                <a:ea typeface="Calibri" panose="020F0502020204030204" pitchFamily="34" charset="0"/>
                <a:cs typeface="Times New Roman" panose="02020603050405020304" pitchFamily="18" charset="0"/>
              </a:rPr>
              <a:t>які є </a:t>
            </a:r>
            <a:r>
              <a:rPr lang="en-GB" sz="1800" u="sng" kern="100" dirty="0" err="1">
                <a:solidFill>
                  <a:srgbClr val="3366CC"/>
                </a:solidFill>
                <a:effectLst/>
                <a:latin typeface="Arial" panose="020B0604020202020204" pitchFamily="34" charset="0"/>
                <a:ea typeface="Calibri" panose="020F0502020204030204" pitchFamily="34" charset="0"/>
                <a:cs typeface="Times New Roman" panose="02020603050405020304" pitchFamily="18" charset="0"/>
                <a:hlinkClick r:id="rId2" tooltip="Technology"/>
              </a:rPr>
              <a:t>технологічно</a:t>
            </a:r>
            <a:r>
              <a:rPr lang="en-GB" sz="1800" kern="100" dirty="0">
                <a:solidFill>
                  <a:srgbClr val="202122"/>
                </a:solidFill>
                <a:effectLst/>
                <a:latin typeface="Arial" panose="020B0604020202020204" pitchFamily="34" charset="0"/>
                <a:ea typeface="Calibri" panose="020F0502020204030204" pitchFamily="34" charset="0"/>
                <a:cs typeface="Times New Roman" panose="02020603050405020304" pitchFamily="18" charset="0"/>
              </a:rPr>
              <a:t> </a:t>
            </a:r>
            <a:r>
              <a:rPr lang="en-GB" sz="1800" kern="100" dirty="0" err="1">
                <a:solidFill>
                  <a:srgbClr val="202122"/>
                </a:solidFill>
                <a:effectLst/>
                <a:latin typeface="Arial" panose="020B0604020202020204" pitchFamily="34" charset="0"/>
                <a:ea typeface="Calibri" panose="020F0502020204030204" pitchFamily="34" charset="0"/>
                <a:cs typeface="Times New Roman" panose="02020603050405020304" pitchFamily="18" charset="0"/>
              </a:rPr>
              <a:t>доступними</a:t>
            </a:r>
            <a:r>
              <a:rPr lang="en-GB" sz="1800" kern="100" dirty="0">
                <a:solidFill>
                  <a:srgbClr val="202122"/>
                </a:solidFill>
                <a:effectLst/>
                <a:latin typeface="Arial" panose="020B0604020202020204" pitchFamily="34" charset="0"/>
                <a:ea typeface="Calibri" panose="020F0502020204030204" pitchFamily="34" charset="0"/>
                <a:cs typeface="Times New Roman" panose="02020603050405020304" pitchFamily="18" charset="0"/>
              </a:rPr>
              <a:t>, </a:t>
            </a:r>
            <a:r>
              <a:rPr lang="en-GB" sz="1800" u="sng" kern="100" dirty="0" err="1">
                <a:solidFill>
                  <a:srgbClr val="3366CC"/>
                </a:solidFill>
                <a:effectLst/>
                <a:latin typeface="Arial" panose="020B0604020202020204" pitchFamily="34" charset="0"/>
                <a:ea typeface="Calibri" panose="020F0502020204030204" pitchFamily="34" charset="0"/>
                <a:cs typeface="Times New Roman" panose="02020603050405020304" pitchFamily="18" charset="0"/>
                <a:hlinkClick r:id="rId3" tooltip="Economics"/>
              </a:rPr>
              <a:t>економічно</a:t>
            </a:r>
            <a:r>
              <a:rPr lang="en-GB" sz="1800" kern="100" dirty="0">
                <a:solidFill>
                  <a:srgbClr val="202122"/>
                </a:solidFill>
                <a:effectLst/>
                <a:latin typeface="Arial" panose="020B0604020202020204" pitchFamily="34" charset="0"/>
                <a:ea typeface="Calibri" panose="020F0502020204030204" pitchFamily="34" charset="0"/>
                <a:cs typeface="Times New Roman" panose="02020603050405020304" pitchFamily="18" charset="0"/>
              </a:rPr>
              <a:t> </a:t>
            </a:r>
            <a:r>
              <a:rPr lang="en-GB" sz="1800" kern="100" dirty="0" err="1">
                <a:solidFill>
                  <a:srgbClr val="202122"/>
                </a:solidFill>
                <a:effectLst/>
                <a:latin typeface="Arial" panose="020B0604020202020204" pitchFamily="34" charset="0"/>
                <a:ea typeface="Calibri" panose="020F0502020204030204" pitchFamily="34" charset="0"/>
                <a:cs typeface="Times New Roman" panose="02020603050405020304" pitchFamily="18" charset="0"/>
              </a:rPr>
              <a:t>доцільними</a:t>
            </a:r>
            <a:r>
              <a:rPr lang="en-GB" sz="1800" kern="100" dirty="0">
                <a:solidFill>
                  <a:srgbClr val="202122"/>
                </a:solidFill>
                <a:effectLst/>
                <a:latin typeface="Arial" panose="020B0604020202020204" pitchFamily="34" charset="0"/>
                <a:ea typeface="Calibri" panose="020F0502020204030204" pitchFamily="34" charset="0"/>
                <a:cs typeface="Times New Roman" panose="02020603050405020304" pitchFamily="18" charset="0"/>
              </a:rPr>
              <a:t>  та </a:t>
            </a:r>
            <a:r>
              <a:rPr lang="en-GB" sz="1800" u="sng" kern="100" dirty="0" err="1">
                <a:solidFill>
                  <a:srgbClr val="3366CC"/>
                </a:solidFill>
                <a:effectLst/>
                <a:latin typeface="Arial" panose="020B0604020202020204" pitchFamily="34" charset="0"/>
                <a:ea typeface="Calibri" panose="020F0502020204030204" pitchFamily="34" charset="0"/>
                <a:cs typeface="Times New Roman" panose="02020603050405020304" pitchFamily="18" charset="0"/>
                <a:hlinkClick r:id="rId4" tooltip="Culture"/>
              </a:rPr>
              <a:t>культурно</a:t>
            </a:r>
            <a:r>
              <a:rPr lang="en-GB" sz="1800" kern="100" dirty="0">
                <a:solidFill>
                  <a:srgbClr val="202122"/>
                </a:solidFill>
                <a:effectLst/>
                <a:latin typeface="Arial" panose="020B0604020202020204" pitchFamily="34" charset="0"/>
                <a:ea typeface="Calibri" panose="020F0502020204030204" pitchFamily="34" charset="0"/>
                <a:cs typeface="Times New Roman" panose="02020603050405020304" pitchFamily="18" charset="0"/>
              </a:rPr>
              <a:t> </a:t>
            </a:r>
            <a:r>
              <a:rPr lang="en-GB" sz="1800" u="sng" kern="100" dirty="0" err="1">
                <a:solidFill>
                  <a:srgbClr val="3366CC"/>
                </a:solidFill>
                <a:effectLst/>
                <a:latin typeface="Arial" panose="020B0604020202020204" pitchFamily="34" charset="0"/>
                <a:ea typeface="Calibri" panose="020F0502020204030204" pitchFamily="34" charset="0"/>
                <a:cs typeface="Times New Roman" panose="02020603050405020304" pitchFamily="18" charset="0"/>
                <a:hlinkClick r:id="rId5" tooltip="Sustainability"/>
              </a:rPr>
              <a:t>стійкими</a:t>
            </a:r>
            <a:r>
              <a:rPr lang="en-GB" sz="1800" kern="100" dirty="0">
                <a:solidFill>
                  <a:srgbClr val="202122"/>
                </a:solidFill>
                <a:effectLst/>
                <a:latin typeface="Arial" panose="020B0604020202020204" pitchFamily="34" charset="0"/>
                <a:ea typeface="Calibri" panose="020F0502020204030204" pitchFamily="34" charset="0"/>
                <a:cs typeface="Times New Roman" panose="02020603050405020304" pitchFamily="18" charset="0"/>
              </a:rPr>
              <a:t> і </a:t>
            </a:r>
            <a:r>
              <a:rPr lang="en-GB" sz="1800" kern="100" dirty="0" err="1">
                <a:solidFill>
                  <a:srgbClr val="202122"/>
                </a:solidFill>
                <a:effectLst/>
                <a:latin typeface="Arial" panose="020B0604020202020204" pitchFamily="34" charset="0"/>
                <a:ea typeface="Calibri" panose="020F0502020204030204" pitchFamily="34" charset="0"/>
                <a:cs typeface="Times New Roman" panose="02020603050405020304" pitchFamily="18" charset="0"/>
              </a:rPr>
              <a:t>допомагають</a:t>
            </a:r>
            <a:r>
              <a:rPr lang="en-GB" sz="1800" kern="100" dirty="0">
                <a:solidFill>
                  <a:srgbClr val="202122"/>
                </a:solidFill>
                <a:effectLst/>
                <a:latin typeface="Arial" panose="020B0604020202020204" pitchFamily="34" charset="0"/>
                <a:ea typeface="Calibri" panose="020F0502020204030204" pitchFamily="34" charset="0"/>
                <a:cs typeface="Times New Roman" panose="02020603050405020304" pitchFamily="18" charset="0"/>
              </a:rPr>
              <a:t> </a:t>
            </a:r>
            <a:r>
              <a:rPr lang="en-GB" sz="1800" kern="100" dirty="0" err="1">
                <a:solidFill>
                  <a:srgbClr val="202122"/>
                </a:solidFill>
                <a:effectLst/>
                <a:latin typeface="Arial" panose="020B0604020202020204" pitchFamily="34" charset="0"/>
                <a:ea typeface="Calibri" panose="020F0502020204030204" pitchFamily="34" charset="0"/>
                <a:cs typeface="Times New Roman" panose="02020603050405020304" pitchFamily="18" charset="0"/>
              </a:rPr>
              <a:t>нам</a:t>
            </a:r>
            <a:r>
              <a:rPr lang="en-GB" sz="1800" kern="100" dirty="0">
                <a:solidFill>
                  <a:srgbClr val="202122"/>
                </a:solidFill>
                <a:effectLst/>
                <a:latin typeface="Arial" panose="020B0604020202020204" pitchFamily="34" charset="0"/>
                <a:ea typeface="Calibri" panose="020F0502020204030204" pitchFamily="34" charset="0"/>
                <a:cs typeface="Times New Roman" panose="02020603050405020304" pitchFamily="18" charset="0"/>
              </a:rPr>
              <a:t> </a:t>
            </a:r>
            <a:r>
              <a:rPr lang="en-GB" sz="1800" kern="100" dirty="0" err="1">
                <a:solidFill>
                  <a:srgbClr val="202122"/>
                </a:solidFill>
                <a:effectLst/>
                <a:latin typeface="Arial" panose="020B0604020202020204" pitchFamily="34" charset="0"/>
                <a:ea typeface="Calibri" panose="020F0502020204030204" pitchFamily="34" charset="0"/>
                <a:cs typeface="Times New Roman" panose="02020603050405020304" pitchFamily="18" charset="0"/>
              </a:rPr>
              <a:t>задовольнити</a:t>
            </a:r>
            <a:r>
              <a:rPr lang="en-GB" sz="1800" kern="100" dirty="0">
                <a:solidFill>
                  <a:srgbClr val="202122"/>
                </a:solidFill>
                <a:effectLst/>
                <a:latin typeface="Arial" panose="020B0604020202020204" pitchFamily="34" charset="0"/>
                <a:ea typeface="Calibri" panose="020F0502020204030204" pitchFamily="34" charset="0"/>
                <a:cs typeface="Times New Roman" panose="02020603050405020304" pitchFamily="18" charset="0"/>
              </a:rPr>
              <a:t> </a:t>
            </a:r>
            <a:r>
              <a:rPr lang="en-GB" sz="1800" kern="100" dirty="0" err="1">
                <a:solidFill>
                  <a:srgbClr val="202122"/>
                </a:solidFill>
                <a:effectLst/>
                <a:latin typeface="Arial" panose="020B0604020202020204" pitchFamily="34" charset="0"/>
                <a:ea typeface="Calibri" panose="020F0502020204030204" pitchFamily="34" charset="0"/>
                <a:cs typeface="Times New Roman" panose="02020603050405020304" pitchFamily="18" charset="0"/>
              </a:rPr>
              <a:t>наші</a:t>
            </a:r>
            <a:r>
              <a:rPr lang="en-GB" sz="1800" kern="100" dirty="0">
                <a:solidFill>
                  <a:srgbClr val="202122"/>
                </a:solidFill>
                <a:effectLst/>
                <a:latin typeface="Arial" panose="020B0604020202020204" pitchFamily="34" charset="0"/>
                <a:ea typeface="Calibri" panose="020F0502020204030204" pitchFamily="34" charset="0"/>
                <a:cs typeface="Times New Roman" panose="02020603050405020304" pitchFamily="18" charset="0"/>
              </a:rPr>
              <a:t> </a:t>
            </a:r>
            <a:r>
              <a:rPr lang="en-GB" sz="1800" kern="100" dirty="0" err="1">
                <a:solidFill>
                  <a:srgbClr val="202122"/>
                </a:solidFill>
                <a:effectLst/>
                <a:latin typeface="Arial" panose="020B0604020202020204" pitchFamily="34" charset="0"/>
                <a:ea typeface="Calibri" panose="020F0502020204030204" pitchFamily="34" charset="0"/>
                <a:cs typeface="Times New Roman" panose="02020603050405020304" pitchFamily="18" charset="0"/>
              </a:rPr>
              <a:t>потреби</a:t>
            </a:r>
            <a:r>
              <a:rPr lang="en-GB" sz="1800" kern="100" dirty="0">
                <a:solidFill>
                  <a:srgbClr val="202122"/>
                </a:solidFill>
                <a:effectLst/>
                <a:latin typeface="Arial" panose="020B0604020202020204" pitchFamily="34" charset="0"/>
                <a:ea typeface="Calibri" panose="020F0502020204030204" pitchFamily="34" charset="0"/>
                <a:cs typeface="Times New Roman" panose="02020603050405020304" pitchFamily="18" charset="0"/>
              </a:rPr>
              <a:t> та </a:t>
            </a:r>
            <a:r>
              <a:rPr lang="en-GB" sz="1800" kern="100" dirty="0" err="1">
                <a:solidFill>
                  <a:srgbClr val="202122"/>
                </a:solidFill>
                <a:effectLst/>
                <a:latin typeface="Arial" panose="020B0604020202020204" pitchFamily="34" charset="0"/>
                <a:ea typeface="Calibri" panose="020F0502020204030204" pitchFamily="34" charset="0"/>
                <a:cs typeface="Times New Roman" panose="02020603050405020304" pitchFamily="18" charset="0"/>
              </a:rPr>
              <a:t>бажання</a:t>
            </a:r>
            <a:r>
              <a:rPr lang="en-GB" sz="1800" kern="100" dirty="0">
                <a:solidFill>
                  <a:srgbClr val="202122"/>
                </a:solidFill>
                <a:effectLst/>
                <a:latin typeface="Arial" panose="020B0604020202020204" pitchFamily="34" charset="0"/>
                <a:ea typeface="Calibri" panose="020F0502020204030204" pitchFamily="34" charset="0"/>
                <a:cs typeface="Times New Roman" panose="02020603050405020304" pitchFamily="18" charset="0"/>
              </a:rPr>
              <a:t>. </a:t>
            </a:r>
            <a:endParaRPr lang="uk-UA" sz="1800" kern="100" dirty="0">
              <a:solidFill>
                <a:srgbClr val="202122"/>
              </a:solidFill>
              <a:effectLst/>
              <a:latin typeface="Arial" panose="020B0604020202020204" pitchFamily="34" charset="0"/>
              <a:ea typeface="Calibri" panose="020F0502020204030204" pitchFamily="34" charset="0"/>
              <a:cs typeface="Times New Roman" panose="02020603050405020304" pitchFamily="18" charset="0"/>
            </a:endParaRPr>
          </a:p>
          <a:p>
            <a:pPr marL="0" indent="0">
              <a:buNone/>
            </a:pPr>
            <a:endParaRPr lang="uk-UA" sz="1800" kern="100" dirty="0">
              <a:solidFill>
                <a:srgbClr val="202122"/>
              </a:solidFill>
              <a:effectLst/>
              <a:latin typeface="Arial" panose="020B0604020202020204" pitchFamily="34" charset="0"/>
              <a:ea typeface="Calibri" panose="020F0502020204030204" pitchFamily="34" charset="0"/>
              <a:cs typeface="Times New Roman" panose="02020603050405020304" pitchFamily="18" charset="0"/>
            </a:endParaRPr>
          </a:p>
          <a:p>
            <a:pPr marL="0" indent="0">
              <a:buNone/>
            </a:pPr>
            <a:r>
              <a:rPr lang="en-GB" sz="1800" kern="100" dirty="0" err="1">
                <a:solidFill>
                  <a:srgbClr val="202122"/>
                </a:solidFill>
                <a:effectLst/>
                <a:latin typeface="Arial" panose="020B0604020202020204" pitchFamily="34" charset="0"/>
                <a:ea typeface="Calibri" panose="020F0502020204030204" pitchFamily="34" charset="0"/>
                <a:cs typeface="Times New Roman" panose="02020603050405020304" pitchFamily="18" charset="0"/>
              </a:rPr>
              <a:t>Ресурси</a:t>
            </a:r>
            <a:r>
              <a:rPr lang="en-GB" sz="1800" kern="100" dirty="0">
                <a:solidFill>
                  <a:srgbClr val="202122"/>
                </a:solidFill>
                <a:effectLst/>
                <a:latin typeface="Arial" panose="020B0604020202020204" pitchFamily="34" charset="0"/>
                <a:ea typeface="Calibri" panose="020F0502020204030204" pitchFamily="34" charset="0"/>
                <a:cs typeface="Times New Roman" panose="02020603050405020304" pitchFamily="18" charset="0"/>
              </a:rPr>
              <a:t> в </a:t>
            </a:r>
            <a:r>
              <a:rPr lang="en-GB" sz="1800" kern="100" dirty="0" err="1">
                <a:solidFill>
                  <a:srgbClr val="202122"/>
                </a:solidFill>
                <a:effectLst/>
                <a:latin typeface="Arial" panose="020B0604020202020204" pitchFamily="34" charset="0"/>
                <a:ea typeface="Calibri" panose="020F0502020204030204" pitchFamily="34" charset="0"/>
                <a:cs typeface="Times New Roman" panose="02020603050405020304" pitchFamily="18" charset="0"/>
              </a:rPr>
              <a:t>широкому</a:t>
            </a:r>
            <a:r>
              <a:rPr lang="en-GB" sz="1800" kern="100" dirty="0">
                <a:solidFill>
                  <a:srgbClr val="202122"/>
                </a:solidFill>
                <a:effectLst/>
                <a:latin typeface="Arial" panose="020B0604020202020204" pitchFamily="34" charset="0"/>
                <a:ea typeface="Calibri" panose="020F0502020204030204" pitchFamily="34" charset="0"/>
                <a:cs typeface="Times New Roman" panose="02020603050405020304" pitchFamily="18" charset="0"/>
              </a:rPr>
              <a:t> </a:t>
            </a:r>
            <a:r>
              <a:rPr lang="en-GB" sz="1800" kern="100" dirty="0" err="1">
                <a:solidFill>
                  <a:srgbClr val="202122"/>
                </a:solidFill>
                <a:effectLst/>
                <a:latin typeface="Arial" panose="020B0604020202020204" pitchFamily="34" charset="0"/>
                <a:ea typeface="Calibri" panose="020F0502020204030204" pitchFamily="34" charset="0"/>
                <a:cs typeface="Times New Roman" panose="02020603050405020304" pitchFamily="18" charset="0"/>
              </a:rPr>
              <a:t>сенсі</a:t>
            </a:r>
            <a:r>
              <a:rPr lang="en-GB" sz="1800" kern="100" dirty="0">
                <a:solidFill>
                  <a:srgbClr val="202122"/>
                </a:solidFill>
                <a:effectLst/>
                <a:latin typeface="Arial" panose="020B0604020202020204" pitchFamily="34" charset="0"/>
                <a:ea typeface="Calibri" panose="020F0502020204030204" pitchFamily="34" charset="0"/>
                <a:cs typeface="Times New Roman" panose="02020603050405020304" pitchFamily="18" charset="0"/>
              </a:rPr>
              <a:t> </a:t>
            </a:r>
            <a:r>
              <a:rPr lang="en-GB" sz="1800" kern="100" dirty="0" err="1">
                <a:solidFill>
                  <a:srgbClr val="202122"/>
                </a:solidFill>
                <a:effectLst/>
                <a:latin typeface="Arial" panose="020B0604020202020204" pitchFamily="34" charset="0"/>
                <a:ea typeface="Calibri" panose="020F0502020204030204" pitchFamily="34" charset="0"/>
                <a:cs typeface="Times New Roman" panose="02020603050405020304" pitchFamily="18" charset="0"/>
              </a:rPr>
              <a:t>можна</a:t>
            </a:r>
            <a:r>
              <a:rPr lang="en-GB" sz="1800" kern="100" dirty="0">
                <a:solidFill>
                  <a:srgbClr val="202122"/>
                </a:solidFill>
                <a:effectLst/>
                <a:latin typeface="Arial" panose="020B0604020202020204" pitchFamily="34" charset="0"/>
                <a:ea typeface="Calibri" panose="020F0502020204030204" pitchFamily="34" charset="0"/>
                <a:cs typeface="Times New Roman" panose="02020603050405020304" pitchFamily="18" charset="0"/>
              </a:rPr>
              <a:t> </a:t>
            </a:r>
            <a:r>
              <a:rPr lang="en-GB" sz="1800" kern="100" dirty="0" err="1">
                <a:solidFill>
                  <a:srgbClr val="202122"/>
                </a:solidFill>
                <a:effectLst/>
                <a:latin typeface="Arial" panose="020B0604020202020204" pitchFamily="34" charset="0"/>
                <a:ea typeface="Calibri" panose="020F0502020204030204" pitchFamily="34" charset="0"/>
                <a:cs typeface="Times New Roman" panose="02020603050405020304" pitchFamily="18" charset="0"/>
              </a:rPr>
              <a:t>класифікувати</a:t>
            </a:r>
            <a:r>
              <a:rPr lang="en-GB" sz="1800" kern="100" dirty="0">
                <a:solidFill>
                  <a:srgbClr val="202122"/>
                </a:solidFill>
                <a:effectLst/>
                <a:latin typeface="Arial" panose="020B0604020202020204" pitchFamily="34" charset="0"/>
                <a:ea typeface="Calibri" panose="020F0502020204030204" pitchFamily="34" charset="0"/>
                <a:cs typeface="Times New Roman" panose="02020603050405020304" pitchFamily="18" charset="0"/>
              </a:rPr>
              <a:t> за їх </a:t>
            </a:r>
            <a:r>
              <a:rPr lang="en-GB" sz="1800" kern="100" dirty="0" err="1">
                <a:solidFill>
                  <a:srgbClr val="202122"/>
                </a:solidFill>
                <a:effectLst/>
                <a:latin typeface="Arial" panose="020B0604020202020204" pitchFamily="34" charset="0"/>
                <a:ea typeface="Calibri" panose="020F0502020204030204" pitchFamily="34" charset="0"/>
                <a:cs typeface="Times New Roman" panose="02020603050405020304" pitchFamily="18" charset="0"/>
              </a:rPr>
              <a:t>наявністю</a:t>
            </a:r>
            <a:r>
              <a:rPr lang="en-GB" sz="1800" kern="100" dirty="0">
                <a:solidFill>
                  <a:srgbClr val="202122"/>
                </a:solidFill>
                <a:effectLst/>
                <a:latin typeface="Arial" panose="020B0604020202020204" pitchFamily="34" charset="0"/>
                <a:ea typeface="Calibri" panose="020F0502020204030204" pitchFamily="34" charset="0"/>
                <a:cs typeface="Times New Roman" panose="02020603050405020304" pitchFamily="18" charset="0"/>
              </a:rPr>
              <a:t> — </a:t>
            </a:r>
            <a:r>
              <a:rPr lang="en-GB" sz="1800" kern="100" dirty="0" err="1">
                <a:solidFill>
                  <a:srgbClr val="202122"/>
                </a:solidFill>
                <a:effectLst/>
                <a:latin typeface="Arial" panose="020B0604020202020204" pitchFamily="34" charset="0"/>
                <a:ea typeface="Calibri" panose="020F0502020204030204" pitchFamily="34" charset="0"/>
                <a:cs typeface="Times New Roman" panose="02020603050405020304" pitchFamily="18" charset="0"/>
              </a:rPr>
              <a:t>вони</a:t>
            </a:r>
            <a:r>
              <a:rPr lang="en-GB" sz="1800" kern="100" dirty="0">
                <a:solidFill>
                  <a:srgbClr val="202122"/>
                </a:solidFill>
                <a:effectLst/>
                <a:latin typeface="Arial" panose="020B0604020202020204" pitchFamily="34" charset="0"/>
                <a:ea typeface="Calibri" panose="020F0502020204030204" pitchFamily="34" charset="0"/>
                <a:cs typeface="Times New Roman" panose="02020603050405020304" pitchFamily="18" charset="0"/>
              </a:rPr>
              <a:t> </a:t>
            </a:r>
            <a:r>
              <a:rPr lang="en-GB" sz="1800" kern="100" dirty="0" err="1">
                <a:solidFill>
                  <a:srgbClr val="202122"/>
                </a:solidFill>
                <a:effectLst/>
                <a:latin typeface="Arial" panose="020B0604020202020204" pitchFamily="34" charset="0"/>
                <a:ea typeface="Calibri" panose="020F0502020204030204" pitchFamily="34" charset="0"/>
                <a:cs typeface="Times New Roman" panose="02020603050405020304" pitchFamily="18" charset="0"/>
              </a:rPr>
              <a:t>поділяються</a:t>
            </a:r>
            <a:r>
              <a:rPr lang="en-GB" sz="1800" kern="100" dirty="0">
                <a:solidFill>
                  <a:srgbClr val="202122"/>
                </a:solidFill>
                <a:effectLst/>
                <a:latin typeface="Arial" panose="020B0604020202020204" pitchFamily="34" charset="0"/>
                <a:ea typeface="Calibri" panose="020F0502020204030204" pitchFamily="34" charset="0"/>
                <a:cs typeface="Times New Roman" panose="02020603050405020304" pitchFamily="18" charset="0"/>
              </a:rPr>
              <a:t> на </a:t>
            </a:r>
            <a:r>
              <a:rPr lang="en-GB" sz="1800" u="sng" kern="100" dirty="0" err="1">
                <a:solidFill>
                  <a:srgbClr val="3366CC"/>
                </a:solidFill>
                <a:effectLst/>
                <a:latin typeface="Arial" panose="020B0604020202020204" pitchFamily="34" charset="0"/>
                <a:ea typeface="Calibri" panose="020F0502020204030204" pitchFamily="34" charset="0"/>
                <a:cs typeface="Times New Roman" panose="02020603050405020304" pitchFamily="18" charset="0"/>
                <a:hlinkClick r:id="rId6" tooltip="Renewable resource"/>
              </a:rPr>
              <a:t>відновлювані</a:t>
            </a:r>
            <a:r>
              <a:rPr lang="en-GB" sz="1800" kern="100" dirty="0">
                <a:solidFill>
                  <a:srgbClr val="202122"/>
                </a:solidFill>
                <a:effectLst/>
                <a:latin typeface="Arial" panose="020B0604020202020204" pitchFamily="34" charset="0"/>
                <a:ea typeface="Calibri" panose="020F0502020204030204" pitchFamily="34" charset="0"/>
                <a:cs typeface="Times New Roman" panose="02020603050405020304" pitchFamily="18" charset="0"/>
              </a:rPr>
              <a:t> та </a:t>
            </a:r>
            <a:r>
              <a:rPr lang="en-GB" sz="1800" u="sng" kern="100" dirty="0" err="1">
                <a:solidFill>
                  <a:srgbClr val="3366CC"/>
                </a:solidFill>
                <a:effectLst/>
                <a:latin typeface="Arial" panose="020B0604020202020204" pitchFamily="34" charset="0"/>
                <a:ea typeface="Calibri" panose="020F0502020204030204" pitchFamily="34" charset="0"/>
                <a:cs typeface="Times New Roman" panose="02020603050405020304" pitchFamily="18" charset="0"/>
                <a:hlinkClick r:id="rId7" tooltip="Non-renewable resource"/>
              </a:rPr>
              <a:t>невідновлювані</a:t>
            </a:r>
            <a:r>
              <a:rPr lang="en-GB" sz="1800" kern="100" dirty="0">
                <a:solidFill>
                  <a:srgbClr val="202122"/>
                </a:solidFill>
                <a:effectLst/>
                <a:latin typeface="Arial" panose="020B0604020202020204" pitchFamily="34" charset="0"/>
                <a:ea typeface="Calibri" panose="020F0502020204030204" pitchFamily="34" charset="0"/>
                <a:cs typeface="Times New Roman" panose="02020603050405020304" pitchFamily="18" charset="0"/>
              </a:rPr>
              <a:t> </a:t>
            </a:r>
            <a:r>
              <a:rPr lang="en-GB" sz="1800" kern="100" dirty="0" err="1">
                <a:solidFill>
                  <a:srgbClr val="202122"/>
                </a:solidFill>
                <a:effectLst/>
                <a:latin typeface="Arial" panose="020B0604020202020204" pitchFamily="34" charset="0"/>
                <a:ea typeface="Calibri" panose="020F0502020204030204" pitchFamily="34" charset="0"/>
                <a:cs typeface="Times New Roman" panose="02020603050405020304" pitchFamily="18" charset="0"/>
              </a:rPr>
              <a:t>ресурси</a:t>
            </a:r>
            <a:r>
              <a:rPr lang="en-GB" sz="1800" kern="100" dirty="0">
                <a:solidFill>
                  <a:srgbClr val="202122"/>
                </a:solidFill>
                <a:effectLst/>
                <a:latin typeface="Arial" panose="020B0604020202020204" pitchFamily="34" charset="0"/>
                <a:ea typeface="Calibri" panose="020F0502020204030204" pitchFamily="34" charset="0"/>
                <a:cs typeface="Times New Roman" panose="02020603050405020304" pitchFamily="18" charset="0"/>
              </a:rPr>
              <a:t>. Їх </a:t>
            </a:r>
            <a:r>
              <a:rPr lang="en-GB" sz="1800" kern="100" dirty="0" err="1">
                <a:solidFill>
                  <a:srgbClr val="202122"/>
                </a:solidFill>
                <a:effectLst/>
                <a:latin typeface="Arial" panose="020B0604020202020204" pitchFamily="34" charset="0"/>
                <a:ea typeface="Calibri" panose="020F0502020204030204" pitchFamily="34" charset="0"/>
                <a:cs typeface="Times New Roman" panose="02020603050405020304" pitchFamily="18" charset="0"/>
              </a:rPr>
              <a:t>також</a:t>
            </a:r>
            <a:r>
              <a:rPr lang="en-GB" sz="1800" kern="100" dirty="0">
                <a:solidFill>
                  <a:srgbClr val="202122"/>
                </a:solidFill>
                <a:effectLst/>
                <a:latin typeface="Arial" panose="020B0604020202020204" pitchFamily="34" charset="0"/>
                <a:ea typeface="Calibri" panose="020F0502020204030204" pitchFamily="34" charset="0"/>
                <a:cs typeface="Times New Roman" panose="02020603050405020304" pitchFamily="18" charset="0"/>
              </a:rPr>
              <a:t> </a:t>
            </a:r>
            <a:r>
              <a:rPr lang="en-GB" sz="1800" kern="100" dirty="0" err="1">
                <a:solidFill>
                  <a:srgbClr val="202122"/>
                </a:solidFill>
                <a:effectLst/>
                <a:latin typeface="Arial" panose="020B0604020202020204" pitchFamily="34" charset="0"/>
                <a:ea typeface="Calibri" panose="020F0502020204030204" pitchFamily="34" charset="0"/>
                <a:cs typeface="Times New Roman" panose="02020603050405020304" pitchFamily="18" charset="0"/>
              </a:rPr>
              <a:t>можна</a:t>
            </a:r>
            <a:r>
              <a:rPr lang="en-GB" sz="1800" kern="100" dirty="0">
                <a:solidFill>
                  <a:srgbClr val="202122"/>
                </a:solidFill>
                <a:effectLst/>
                <a:latin typeface="Arial" panose="020B0604020202020204" pitchFamily="34" charset="0"/>
                <a:ea typeface="Calibri" panose="020F0502020204030204" pitchFamily="34" charset="0"/>
                <a:cs typeface="Times New Roman" panose="02020603050405020304" pitchFamily="18" charset="0"/>
              </a:rPr>
              <a:t> </a:t>
            </a:r>
            <a:r>
              <a:rPr lang="en-GB" sz="1800" kern="100" dirty="0" err="1">
                <a:solidFill>
                  <a:srgbClr val="202122"/>
                </a:solidFill>
                <a:effectLst/>
                <a:latin typeface="Arial" panose="020B0604020202020204" pitchFamily="34" charset="0"/>
                <a:ea typeface="Calibri" panose="020F0502020204030204" pitchFamily="34" charset="0"/>
                <a:cs typeface="Times New Roman" panose="02020603050405020304" pitchFamily="18" charset="0"/>
              </a:rPr>
              <a:t>класифікувати</a:t>
            </a:r>
            <a:r>
              <a:rPr lang="en-GB" sz="1800" kern="100" dirty="0">
                <a:solidFill>
                  <a:srgbClr val="202122"/>
                </a:solidFill>
                <a:effectLst/>
                <a:latin typeface="Arial" panose="020B0604020202020204" pitchFamily="34" charset="0"/>
                <a:ea typeface="Calibri" panose="020F0502020204030204" pitchFamily="34" charset="0"/>
                <a:cs typeface="Times New Roman" panose="02020603050405020304" pitchFamily="18" charset="0"/>
              </a:rPr>
              <a:t> як </a:t>
            </a:r>
            <a:r>
              <a:rPr lang="en-GB" sz="1800" kern="100" dirty="0" err="1">
                <a:solidFill>
                  <a:srgbClr val="202122"/>
                </a:solidFill>
                <a:effectLst/>
                <a:latin typeface="Arial" panose="020B0604020202020204" pitchFamily="34" charset="0"/>
                <a:ea typeface="Calibri" panose="020F0502020204030204" pitchFamily="34" charset="0"/>
                <a:cs typeface="Times New Roman" panose="02020603050405020304" pitchFamily="18" charset="0"/>
              </a:rPr>
              <a:t>реальні</a:t>
            </a:r>
            <a:r>
              <a:rPr lang="en-GB" sz="1800" kern="100" dirty="0">
                <a:solidFill>
                  <a:srgbClr val="202122"/>
                </a:solidFill>
                <a:effectLst/>
                <a:latin typeface="Arial" panose="020B0604020202020204" pitchFamily="34" charset="0"/>
                <a:ea typeface="Calibri" panose="020F0502020204030204" pitchFamily="34" charset="0"/>
                <a:cs typeface="Times New Roman" panose="02020603050405020304" pitchFamily="18" charset="0"/>
              </a:rPr>
              <a:t> та </a:t>
            </a:r>
            <a:r>
              <a:rPr lang="en-GB" sz="1800" kern="100" dirty="0" err="1">
                <a:solidFill>
                  <a:srgbClr val="202122"/>
                </a:solidFill>
                <a:effectLst/>
                <a:latin typeface="Arial" panose="020B0604020202020204" pitchFamily="34" charset="0"/>
                <a:ea typeface="Calibri" panose="020F0502020204030204" pitchFamily="34" charset="0"/>
                <a:cs typeface="Times New Roman" panose="02020603050405020304" pitchFamily="18" charset="0"/>
              </a:rPr>
              <a:t>потенційні</a:t>
            </a:r>
            <a:r>
              <a:rPr lang="en-GB" sz="1800" kern="100" dirty="0">
                <a:solidFill>
                  <a:srgbClr val="202122"/>
                </a:solidFill>
                <a:effectLst/>
                <a:latin typeface="Arial" panose="020B0604020202020204" pitchFamily="34" charset="0"/>
                <a:ea typeface="Calibri" panose="020F0502020204030204" pitchFamily="34" charset="0"/>
                <a:cs typeface="Times New Roman" panose="02020603050405020304" pitchFamily="18" charset="0"/>
              </a:rPr>
              <a:t> </a:t>
            </a:r>
            <a:r>
              <a:rPr lang="en-GB" sz="1800" kern="100" dirty="0" err="1">
                <a:solidFill>
                  <a:srgbClr val="202122"/>
                </a:solidFill>
                <a:effectLst/>
                <a:latin typeface="Arial" panose="020B0604020202020204" pitchFamily="34" charset="0"/>
                <a:ea typeface="Calibri" panose="020F0502020204030204" pitchFamily="34" charset="0"/>
                <a:cs typeface="Times New Roman" panose="02020603050405020304" pitchFamily="18" charset="0"/>
              </a:rPr>
              <a:t>залежно</a:t>
            </a:r>
            <a:r>
              <a:rPr lang="en-GB" sz="1800" kern="100" dirty="0">
                <a:solidFill>
                  <a:srgbClr val="202122"/>
                </a:solidFill>
                <a:effectLst/>
                <a:latin typeface="Arial" panose="020B0604020202020204" pitchFamily="34" charset="0"/>
                <a:ea typeface="Calibri" panose="020F0502020204030204" pitchFamily="34" charset="0"/>
                <a:cs typeface="Times New Roman" panose="02020603050405020304" pitchFamily="18" charset="0"/>
              </a:rPr>
              <a:t> від </a:t>
            </a:r>
            <a:r>
              <a:rPr lang="en-GB" sz="1800" kern="100" dirty="0" err="1">
                <a:solidFill>
                  <a:srgbClr val="202122"/>
                </a:solidFill>
                <a:effectLst/>
                <a:latin typeface="Arial" panose="020B0604020202020204" pitchFamily="34" charset="0"/>
                <a:ea typeface="Calibri" panose="020F0502020204030204" pitchFamily="34" charset="0"/>
                <a:cs typeface="Times New Roman" panose="02020603050405020304" pitchFamily="18" charset="0"/>
              </a:rPr>
              <a:t>рівня</a:t>
            </a:r>
            <a:r>
              <a:rPr lang="en-GB" sz="1800" kern="100" dirty="0">
                <a:solidFill>
                  <a:srgbClr val="202122"/>
                </a:solidFill>
                <a:effectLst/>
                <a:latin typeface="Arial" panose="020B0604020202020204" pitchFamily="34" charset="0"/>
                <a:ea typeface="Calibri" panose="020F0502020204030204" pitchFamily="34" charset="0"/>
                <a:cs typeface="Times New Roman" panose="02020603050405020304" pitchFamily="18" charset="0"/>
              </a:rPr>
              <a:t> розвитку та використання; </a:t>
            </a:r>
            <a:endParaRPr lang="uk-UA" sz="1800" kern="100" dirty="0">
              <a:solidFill>
                <a:srgbClr val="202122"/>
              </a:solidFill>
              <a:effectLst/>
              <a:latin typeface="Arial" panose="020B0604020202020204" pitchFamily="34" charset="0"/>
              <a:ea typeface="Calibri" panose="020F0502020204030204" pitchFamily="34" charset="0"/>
              <a:cs typeface="Times New Roman" panose="02020603050405020304" pitchFamily="18" charset="0"/>
            </a:endParaRPr>
          </a:p>
          <a:p>
            <a:pPr marL="0" indent="0">
              <a:buNone/>
            </a:pPr>
            <a:r>
              <a:rPr lang="en-GB" sz="1800" kern="100" dirty="0">
                <a:solidFill>
                  <a:srgbClr val="202122"/>
                </a:solidFill>
                <a:effectLst/>
                <a:latin typeface="Arial" panose="020B0604020202020204" pitchFamily="34" charset="0"/>
                <a:ea typeface="Calibri" panose="020F0502020204030204" pitchFamily="34" charset="0"/>
                <a:cs typeface="Times New Roman" panose="02020603050405020304" pitchFamily="18" charset="0"/>
              </a:rPr>
              <a:t>За </a:t>
            </a:r>
            <a:r>
              <a:rPr lang="en-GB" sz="1800" kern="100" dirty="0" err="1">
                <a:solidFill>
                  <a:srgbClr val="202122"/>
                </a:solidFill>
                <a:effectLst/>
                <a:latin typeface="Arial" panose="020B0604020202020204" pitchFamily="34" charset="0"/>
                <a:ea typeface="Calibri" panose="020F0502020204030204" pitchFamily="34" charset="0"/>
                <a:cs typeface="Times New Roman" panose="02020603050405020304" pitchFamily="18" charset="0"/>
              </a:rPr>
              <a:t>походженням</a:t>
            </a:r>
            <a:r>
              <a:rPr lang="en-GB" sz="1800" kern="100" dirty="0">
                <a:solidFill>
                  <a:srgbClr val="202122"/>
                </a:solidFill>
                <a:effectLst/>
                <a:latin typeface="Arial" panose="020B0604020202020204" pitchFamily="34" charset="0"/>
                <a:ea typeface="Calibri" panose="020F0502020204030204" pitchFamily="34" charset="0"/>
                <a:cs typeface="Times New Roman" panose="02020603050405020304" pitchFamily="18" charset="0"/>
              </a:rPr>
              <a:t> їх </a:t>
            </a:r>
            <a:r>
              <a:rPr lang="en-GB" sz="1800" kern="100" dirty="0" err="1">
                <a:solidFill>
                  <a:srgbClr val="202122"/>
                </a:solidFill>
                <a:effectLst/>
                <a:latin typeface="Arial" panose="020B0604020202020204" pitchFamily="34" charset="0"/>
                <a:ea typeface="Calibri" panose="020F0502020204030204" pitchFamily="34" charset="0"/>
                <a:cs typeface="Times New Roman" panose="02020603050405020304" pitchFamily="18" charset="0"/>
              </a:rPr>
              <a:t>можна</a:t>
            </a:r>
            <a:r>
              <a:rPr lang="en-GB" sz="1800" kern="100" dirty="0">
                <a:solidFill>
                  <a:srgbClr val="202122"/>
                </a:solidFill>
                <a:effectLst/>
                <a:latin typeface="Arial" panose="020B0604020202020204" pitchFamily="34" charset="0"/>
                <a:ea typeface="Calibri" panose="020F0502020204030204" pitchFamily="34" charset="0"/>
                <a:cs typeface="Times New Roman" panose="02020603050405020304" pitchFamily="18" charset="0"/>
              </a:rPr>
              <a:t> </a:t>
            </a:r>
            <a:r>
              <a:rPr lang="en-GB" sz="1800" kern="100" dirty="0" err="1">
                <a:solidFill>
                  <a:srgbClr val="202122"/>
                </a:solidFill>
                <a:effectLst/>
                <a:latin typeface="Arial" panose="020B0604020202020204" pitchFamily="34" charset="0"/>
                <a:ea typeface="Calibri" panose="020F0502020204030204" pitchFamily="34" charset="0"/>
                <a:cs typeface="Times New Roman" panose="02020603050405020304" pitchFamily="18" charset="0"/>
              </a:rPr>
              <a:t>класифікувати</a:t>
            </a:r>
            <a:r>
              <a:rPr lang="en-GB" sz="1800" kern="100" dirty="0">
                <a:solidFill>
                  <a:srgbClr val="202122"/>
                </a:solidFill>
                <a:effectLst/>
                <a:latin typeface="Arial" panose="020B0604020202020204" pitchFamily="34" charset="0"/>
                <a:ea typeface="Calibri" panose="020F0502020204030204" pitchFamily="34" charset="0"/>
                <a:cs typeface="Times New Roman" panose="02020603050405020304" pitchFamily="18" charset="0"/>
              </a:rPr>
              <a:t>  як </a:t>
            </a:r>
            <a:r>
              <a:rPr lang="en-GB" sz="1800" u="sng" kern="100" dirty="0" err="1">
                <a:solidFill>
                  <a:srgbClr val="3366CC"/>
                </a:solidFill>
                <a:effectLst/>
                <a:latin typeface="Arial" panose="020B0604020202020204" pitchFamily="34" charset="0"/>
                <a:ea typeface="Calibri" panose="020F0502020204030204" pitchFamily="34" charset="0"/>
                <a:cs typeface="Times New Roman" panose="02020603050405020304" pitchFamily="18" charset="0"/>
                <a:hlinkClick r:id="rId8" tooltip="Organism"/>
              </a:rPr>
              <a:t>біотичні</a:t>
            </a:r>
            <a:r>
              <a:rPr lang="en-GB" sz="1800" kern="100" dirty="0">
                <a:solidFill>
                  <a:srgbClr val="202122"/>
                </a:solidFill>
                <a:effectLst/>
                <a:latin typeface="Arial" panose="020B0604020202020204" pitchFamily="34" charset="0"/>
                <a:ea typeface="Calibri" panose="020F0502020204030204" pitchFamily="34" charset="0"/>
                <a:cs typeface="Times New Roman" panose="02020603050405020304" pitchFamily="18" charset="0"/>
              </a:rPr>
              <a:t> та  </a:t>
            </a:r>
            <a:r>
              <a:rPr lang="en-GB" sz="1800" kern="100" dirty="0" err="1">
                <a:solidFill>
                  <a:srgbClr val="202122"/>
                </a:solidFill>
                <a:effectLst/>
                <a:latin typeface="Arial" panose="020B0604020202020204" pitchFamily="34" charset="0"/>
                <a:ea typeface="Calibri" panose="020F0502020204030204" pitchFamily="34" charset="0"/>
                <a:cs typeface="Times New Roman" panose="02020603050405020304" pitchFamily="18" charset="0"/>
              </a:rPr>
              <a:t>абіотичні</a:t>
            </a:r>
            <a:r>
              <a:rPr lang="en-GB" sz="1800" kern="100" dirty="0">
                <a:solidFill>
                  <a:srgbClr val="202122"/>
                </a:solidFill>
                <a:effectLst/>
                <a:latin typeface="Arial" panose="020B0604020202020204" pitchFamily="34" charset="0"/>
                <a:ea typeface="Calibri" panose="020F0502020204030204" pitchFamily="34" charset="0"/>
                <a:cs typeface="Times New Roman" panose="02020603050405020304" pitchFamily="18" charset="0"/>
              </a:rPr>
              <a:t>, а на </a:t>
            </a:r>
            <a:r>
              <a:rPr lang="en-GB" sz="1800" kern="100" dirty="0" err="1">
                <a:solidFill>
                  <a:srgbClr val="202122"/>
                </a:solidFill>
                <a:effectLst/>
                <a:latin typeface="Arial" panose="020B0604020202020204" pitchFamily="34" charset="0"/>
                <a:ea typeface="Calibri" panose="020F0502020204030204" pitchFamily="34" charset="0"/>
                <a:cs typeface="Times New Roman" panose="02020603050405020304" pitchFamily="18" charset="0"/>
              </a:rPr>
              <a:t>основі</a:t>
            </a:r>
            <a:r>
              <a:rPr lang="en-GB" sz="1800" kern="100" dirty="0">
                <a:solidFill>
                  <a:srgbClr val="202122"/>
                </a:solidFill>
                <a:effectLst/>
                <a:latin typeface="Arial" panose="020B0604020202020204" pitchFamily="34" charset="0"/>
                <a:ea typeface="Calibri" panose="020F0502020204030204" pitchFamily="34" charset="0"/>
                <a:cs typeface="Times New Roman" panose="02020603050405020304" pitchFamily="18" charset="0"/>
              </a:rPr>
              <a:t> їх </a:t>
            </a:r>
            <a:r>
              <a:rPr lang="en-GB" sz="1800" kern="100" dirty="0" err="1">
                <a:solidFill>
                  <a:srgbClr val="202122"/>
                </a:solidFill>
                <a:effectLst/>
                <a:latin typeface="Arial" panose="020B0604020202020204" pitchFamily="34" charset="0"/>
                <a:ea typeface="Calibri" panose="020F0502020204030204" pitchFamily="34" charset="0"/>
                <a:cs typeface="Times New Roman" panose="02020603050405020304" pitchFamily="18" charset="0"/>
              </a:rPr>
              <a:t>поширення</a:t>
            </a:r>
            <a:r>
              <a:rPr lang="en-GB" sz="1800" kern="100" dirty="0">
                <a:solidFill>
                  <a:srgbClr val="202122"/>
                </a:solidFill>
                <a:effectLst/>
                <a:latin typeface="Arial" panose="020B0604020202020204" pitchFamily="34" charset="0"/>
                <a:ea typeface="Calibri" panose="020F0502020204030204" pitchFamily="34" charset="0"/>
                <a:cs typeface="Times New Roman" panose="02020603050405020304" pitchFamily="18" charset="0"/>
              </a:rPr>
              <a:t> — як </a:t>
            </a:r>
            <a:r>
              <a:rPr lang="en-GB" sz="1800" kern="100" dirty="0" err="1">
                <a:solidFill>
                  <a:srgbClr val="202122"/>
                </a:solidFill>
                <a:effectLst/>
                <a:latin typeface="Arial" panose="020B0604020202020204" pitchFamily="34" charset="0"/>
                <a:ea typeface="Calibri" panose="020F0502020204030204" pitchFamily="34" charset="0"/>
                <a:cs typeface="Times New Roman" panose="02020603050405020304" pitchFamily="18" charset="0"/>
              </a:rPr>
              <a:t>повсюдно</a:t>
            </a:r>
            <a:r>
              <a:rPr lang="en-GB" sz="1800" kern="100" dirty="0">
                <a:solidFill>
                  <a:srgbClr val="202122"/>
                </a:solidFill>
                <a:effectLst/>
                <a:latin typeface="Arial" panose="020B0604020202020204" pitchFamily="34" charset="0"/>
                <a:ea typeface="Calibri" panose="020F0502020204030204" pitchFamily="34" charset="0"/>
                <a:cs typeface="Times New Roman" panose="02020603050405020304" pitchFamily="18" charset="0"/>
              </a:rPr>
              <a:t> </a:t>
            </a:r>
            <a:r>
              <a:rPr lang="en-GB" sz="1800" kern="100" dirty="0" err="1">
                <a:solidFill>
                  <a:srgbClr val="202122"/>
                </a:solidFill>
                <a:effectLst/>
                <a:latin typeface="Arial" panose="020B0604020202020204" pitchFamily="34" charset="0"/>
                <a:ea typeface="Calibri" panose="020F0502020204030204" pitchFamily="34" charset="0"/>
                <a:cs typeface="Times New Roman" panose="02020603050405020304" pitchFamily="18" charset="0"/>
              </a:rPr>
              <a:t>поширені</a:t>
            </a:r>
            <a:r>
              <a:rPr lang="en-GB" sz="1800" kern="100" dirty="0">
                <a:solidFill>
                  <a:srgbClr val="202122"/>
                </a:solidFill>
                <a:effectLst/>
                <a:latin typeface="Arial" panose="020B0604020202020204" pitchFamily="34" charset="0"/>
                <a:ea typeface="Calibri" panose="020F0502020204030204" pitchFamily="34" charset="0"/>
                <a:cs typeface="Times New Roman" panose="02020603050405020304" pitchFamily="18" charset="0"/>
              </a:rPr>
              <a:t> та </a:t>
            </a:r>
            <a:r>
              <a:rPr lang="en-GB" sz="1800" kern="100" dirty="0" err="1">
                <a:solidFill>
                  <a:srgbClr val="202122"/>
                </a:solidFill>
                <a:effectLst/>
                <a:latin typeface="Arial" panose="020B0604020202020204" pitchFamily="34" charset="0"/>
                <a:ea typeface="Calibri" panose="020F0502020204030204" pitchFamily="34" charset="0"/>
                <a:cs typeface="Times New Roman" panose="02020603050405020304" pitchFamily="18" charset="0"/>
              </a:rPr>
              <a:t>локалізовані</a:t>
            </a:r>
            <a:r>
              <a:rPr lang="en-GB" sz="1800" kern="100" dirty="0">
                <a:solidFill>
                  <a:srgbClr val="202122"/>
                </a:solidFill>
                <a:effectLst/>
                <a:latin typeface="Arial" panose="020B0604020202020204" pitchFamily="34" charset="0"/>
                <a:ea typeface="Calibri" panose="020F0502020204030204" pitchFamily="34" charset="0"/>
                <a:cs typeface="Times New Roman" panose="02020603050405020304" pitchFamily="18" charset="0"/>
              </a:rPr>
              <a:t> (</a:t>
            </a:r>
            <a:r>
              <a:rPr lang="en-GB" sz="1800" kern="100" dirty="0" err="1">
                <a:solidFill>
                  <a:srgbClr val="202122"/>
                </a:solidFill>
                <a:effectLst/>
                <a:latin typeface="Arial" panose="020B0604020202020204" pitchFamily="34" charset="0"/>
                <a:ea typeface="Calibri" panose="020F0502020204030204" pitchFamily="34" charset="0"/>
                <a:cs typeface="Times New Roman" panose="02020603050405020304" pitchFamily="18" charset="0"/>
              </a:rPr>
              <a:t>приватні</a:t>
            </a:r>
            <a:r>
              <a:rPr lang="en-GB" sz="1800" kern="100" dirty="0">
                <a:solidFill>
                  <a:srgbClr val="202122"/>
                </a:solidFill>
                <a:effectLst/>
                <a:latin typeface="Arial" panose="020B0604020202020204" pitchFamily="34" charset="0"/>
                <a:ea typeface="Calibri" panose="020F0502020204030204" pitchFamily="34" charset="0"/>
                <a:cs typeface="Times New Roman" panose="02020603050405020304" pitchFamily="18" charset="0"/>
              </a:rPr>
              <a:t>, </a:t>
            </a:r>
            <a:r>
              <a:rPr lang="en-GB" sz="1800" kern="100" dirty="0" err="1">
                <a:solidFill>
                  <a:srgbClr val="202122"/>
                </a:solidFill>
                <a:effectLst/>
                <a:latin typeface="Arial" panose="020B0604020202020204" pitchFamily="34" charset="0"/>
                <a:ea typeface="Calibri" panose="020F0502020204030204" pitchFamily="34" charset="0"/>
                <a:cs typeface="Times New Roman" panose="02020603050405020304" pitchFamily="18" charset="0"/>
              </a:rPr>
              <a:t>комунальні</a:t>
            </a:r>
            <a:r>
              <a:rPr lang="en-GB" sz="1800" kern="100" dirty="0">
                <a:solidFill>
                  <a:srgbClr val="202122"/>
                </a:solidFill>
                <a:effectLst/>
                <a:latin typeface="Arial" panose="020B0604020202020204" pitchFamily="34" charset="0"/>
                <a:ea typeface="Calibri" panose="020F0502020204030204" pitchFamily="34" charset="0"/>
                <a:cs typeface="Times New Roman" panose="02020603050405020304" pitchFamily="18" charset="0"/>
              </a:rPr>
              <a:t>, </a:t>
            </a:r>
            <a:r>
              <a:rPr lang="en-GB" sz="1800" kern="100" dirty="0" err="1">
                <a:solidFill>
                  <a:srgbClr val="202122"/>
                </a:solidFill>
                <a:effectLst/>
                <a:latin typeface="Arial" panose="020B0604020202020204" pitchFamily="34" charset="0"/>
                <a:ea typeface="Calibri" panose="020F0502020204030204" pitchFamily="34" charset="0"/>
                <a:cs typeface="Times New Roman" panose="02020603050405020304" pitchFamily="18" charset="0"/>
              </a:rPr>
              <a:t>національні</a:t>
            </a:r>
            <a:r>
              <a:rPr lang="en-GB" sz="1800" kern="100" dirty="0">
                <a:solidFill>
                  <a:srgbClr val="202122"/>
                </a:solidFill>
                <a:effectLst/>
                <a:latin typeface="Arial" panose="020B0604020202020204" pitchFamily="34" charset="0"/>
                <a:ea typeface="Calibri" panose="020F0502020204030204" pitchFamily="34" charset="0"/>
                <a:cs typeface="Times New Roman" panose="02020603050405020304" pitchFamily="18" charset="0"/>
              </a:rPr>
              <a:t> та </a:t>
            </a:r>
            <a:r>
              <a:rPr lang="en-GB" sz="1800" kern="100" dirty="0" err="1">
                <a:solidFill>
                  <a:srgbClr val="202122"/>
                </a:solidFill>
                <a:effectLst/>
                <a:latin typeface="Arial" panose="020B0604020202020204" pitchFamily="34" charset="0"/>
                <a:ea typeface="Calibri" panose="020F0502020204030204" pitchFamily="34" charset="0"/>
                <a:cs typeface="Times New Roman" panose="02020603050405020304" pitchFamily="18" charset="0"/>
              </a:rPr>
              <a:t>міжнародні</a:t>
            </a:r>
            <a:r>
              <a:rPr lang="en-GB" sz="1800" kern="100" dirty="0">
                <a:solidFill>
                  <a:srgbClr val="202122"/>
                </a:solidFill>
                <a:effectLst/>
                <a:latin typeface="Arial" panose="020B0604020202020204" pitchFamily="34" charset="0"/>
                <a:ea typeface="Calibri" panose="020F0502020204030204" pitchFamily="34" charset="0"/>
                <a:cs typeface="Times New Roman" panose="02020603050405020304" pitchFamily="18" charset="0"/>
              </a:rPr>
              <a:t> </a:t>
            </a:r>
            <a:r>
              <a:rPr lang="en-GB" sz="1800" kern="100" dirty="0" err="1">
                <a:solidFill>
                  <a:srgbClr val="202122"/>
                </a:solidFill>
                <a:effectLst/>
                <a:latin typeface="Arial" panose="020B0604020202020204" pitchFamily="34" charset="0"/>
                <a:ea typeface="Calibri" panose="020F0502020204030204" pitchFamily="34" charset="0"/>
                <a:cs typeface="Times New Roman" panose="02020603050405020304" pitchFamily="18" charset="0"/>
              </a:rPr>
              <a:t>ресурси</a:t>
            </a:r>
            <a:r>
              <a:rPr lang="en-GB" sz="1800" kern="100" dirty="0">
                <a:solidFill>
                  <a:srgbClr val="202122"/>
                </a:solidFill>
                <a:effectLst/>
                <a:latin typeface="Arial" panose="020B0604020202020204" pitchFamily="34" charset="0"/>
                <a:ea typeface="Calibri" panose="020F0502020204030204" pitchFamily="34" charset="0"/>
                <a:cs typeface="Times New Roman" panose="02020603050405020304" pitchFamily="18" charset="0"/>
              </a:rPr>
              <a:t>). </a:t>
            </a:r>
            <a:r>
              <a:rPr lang="en-GB" sz="1800" kern="100" dirty="0" err="1">
                <a:solidFill>
                  <a:srgbClr val="202122"/>
                </a:solidFill>
                <a:effectLst/>
                <a:latin typeface="Arial" panose="020B0604020202020204" pitchFamily="34" charset="0"/>
                <a:ea typeface="Calibri" panose="020F0502020204030204" pitchFamily="34" charset="0"/>
                <a:cs typeface="Times New Roman" panose="02020603050405020304" pitchFamily="18" charset="0"/>
              </a:rPr>
              <a:t>Предмет</a:t>
            </a:r>
            <a:r>
              <a:rPr lang="en-GB" sz="1800" kern="100" dirty="0">
                <a:solidFill>
                  <a:srgbClr val="202122"/>
                </a:solidFill>
                <a:effectLst/>
                <a:latin typeface="Arial" panose="020B0604020202020204" pitchFamily="34" charset="0"/>
                <a:ea typeface="Calibri" panose="020F0502020204030204" pitchFamily="34" charset="0"/>
                <a:cs typeface="Times New Roman" panose="02020603050405020304" pitchFamily="18" charset="0"/>
              </a:rPr>
              <a:t> може </a:t>
            </a:r>
            <a:r>
              <a:rPr lang="en-GB" sz="1800" kern="100" dirty="0" err="1">
                <a:solidFill>
                  <a:srgbClr val="202122"/>
                </a:solidFill>
                <a:effectLst/>
                <a:latin typeface="Arial" panose="020B0604020202020204" pitchFamily="34" charset="0"/>
                <a:ea typeface="Calibri" panose="020F0502020204030204" pitchFamily="34" charset="0"/>
                <a:cs typeface="Times New Roman" panose="02020603050405020304" pitchFamily="18" charset="0"/>
              </a:rPr>
              <a:t>стати</a:t>
            </a:r>
            <a:r>
              <a:rPr lang="en-GB" sz="1800" kern="100" dirty="0">
                <a:solidFill>
                  <a:srgbClr val="202122"/>
                </a:solidFill>
                <a:effectLst/>
                <a:latin typeface="Arial" panose="020B0604020202020204" pitchFamily="34" charset="0"/>
                <a:ea typeface="Calibri" panose="020F0502020204030204" pitchFamily="34" charset="0"/>
                <a:cs typeface="Times New Roman" panose="02020603050405020304" pitchFamily="18" charset="0"/>
              </a:rPr>
              <a:t> </a:t>
            </a:r>
            <a:r>
              <a:rPr lang="en-GB" sz="1800" kern="100" dirty="0" err="1">
                <a:solidFill>
                  <a:srgbClr val="202122"/>
                </a:solidFill>
                <a:effectLst/>
                <a:latin typeface="Arial" panose="020B0604020202020204" pitchFamily="34" charset="0"/>
                <a:ea typeface="Calibri" panose="020F0502020204030204" pitchFamily="34" charset="0"/>
                <a:cs typeface="Times New Roman" panose="02020603050405020304" pitchFamily="18" charset="0"/>
              </a:rPr>
              <a:t>ресурсом</a:t>
            </a:r>
            <a:r>
              <a:rPr lang="en-GB" sz="1800" kern="100" dirty="0">
                <a:solidFill>
                  <a:srgbClr val="202122"/>
                </a:solidFill>
                <a:effectLst/>
                <a:latin typeface="Arial" panose="020B0604020202020204" pitchFamily="34" charset="0"/>
                <a:ea typeface="Calibri" panose="020F0502020204030204" pitchFamily="34" charset="0"/>
                <a:cs typeface="Times New Roman" panose="02020603050405020304" pitchFamily="18" charset="0"/>
              </a:rPr>
              <a:t> з </a:t>
            </a:r>
            <a:r>
              <a:rPr lang="en-GB" sz="1800" kern="100" dirty="0" err="1">
                <a:solidFill>
                  <a:srgbClr val="202122"/>
                </a:solidFill>
                <a:effectLst/>
                <a:latin typeface="Arial" panose="020B0604020202020204" pitchFamily="34" charset="0"/>
                <a:ea typeface="Calibri" panose="020F0502020204030204" pitchFamily="34" charset="0"/>
                <a:cs typeface="Times New Roman" panose="02020603050405020304" pitchFamily="18" charset="0"/>
              </a:rPr>
              <a:t>часом</a:t>
            </a:r>
            <a:r>
              <a:rPr lang="en-GB" sz="1800" kern="100" dirty="0">
                <a:solidFill>
                  <a:srgbClr val="202122"/>
                </a:solidFill>
                <a:effectLst/>
                <a:latin typeface="Arial" panose="020B0604020202020204" pitchFamily="34" charset="0"/>
                <a:ea typeface="Calibri" panose="020F0502020204030204" pitchFamily="34" charset="0"/>
                <a:cs typeface="Times New Roman" panose="02020603050405020304" pitchFamily="18" charset="0"/>
              </a:rPr>
              <a:t> і </a:t>
            </a:r>
            <a:r>
              <a:rPr lang="en-GB" sz="1800" kern="100" dirty="0" err="1">
                <a:solidFill>
                  <a:srgbClr val="202122"/>
                </a:solidFill>
                <a:effectLst/>
                <a:latin typeface="Arial" panose="020B0604020202020204" pitchFamily="34" charset="0"/>
                <a:ea typeface="Calibri" panose="020F0502020204030204" pitchFamily="34" charset="0"/>
                <a:cs typeface="Times New Roman" panose="02020603050405020304" pitchFamily="18" charset="0"/>
              </a:rPr>
              <a:t>розвитком</a:t>
            </a:r>
            <a:r>
              <a:rPr lang="en-GB" sz="1800" kern="100" dirty="0">
                <a:solidFill>
                  <a:srgbClr val="202122"/>
                </a:solidFill>
                <a:effectLst/>
                <a:latin typeface="Arial" panose="020B0604020202020204" pitchFamily="34" charset="0"/>
                <a:ea typeface="Calibri" panose="020F0502020204030204" pitchFamily="34" charset="0"/>
                <a:cs typeface="Times New Roman" panose="02020603050405020304" pitchFamily="18" charset="0"/>
              </a:rPr>
              <a:t> </a:t>
            </a:r>
            <a:r>
              <a:rPr lang="en-GB" sz="1800" u="sng" kern="100" dirty="0">
                <a:solidFill>
                  <a:srgbClr val="3366CC"/>
                </a:solidFill>
                <a:effectLst/>
                <a:latin typeface="Arial" panose="020B0604020202020204" pitchFamily="34" charset="0"/>
                <a:ea typeface="Calibri" panose="020F0502020204030204" pitchFamily="34" charset="0"/>
                <a:cs typeface="Times New Roman" panose="02020603050405020304" pitchFamily="18" charset="0"/>
                <a:hlinkClick r:id="rId2" tooltip="Technology"/>
              </a:rPr>
              <a:t>технологій</a:t>
            </a:r>
            <a:r>
              <a:rPr lang="en-GB" sz="1800" kern="100" dirty="0">
                <a:solidFill>
                  <a:srgbClr val="202122"/>
                </a:solidFill>
                <a:effectLst/>
                <a:latin typeface="Arial" panose="020B0604020202020204" pitchFamily="34" charset="0"/>
                <a:ea typeface="Calibri" panose="020F0502020204030204" pitchFamily="34" charset="0"/>
                <a:cs typeface="Times New Roman" panose="02020603050405020304" pitchFamily="18" charset="0"/>
              </a:rPr>
              <a:t>. </a:t>
            </a:r>
            <a:r>
              <a:rPr lang="en-GB" sz="1800" kern="100" dirty="0" err="1">
                <a:solidFill>
                  <a:srgbClr val="202122"/>
                </a:solidFill>
                <a:effectLst/>
                <a:latin typeface="Arial" panose="020B0604020202020204" pitchFamily="34" charset="0"/>
                <a:ea typeface="Calibri" panose="020F0502020204030204" pitchFamily="34" charset="0"/>
                <a:cs typeface="Times New Roman" panose="02020603050405020304" pitchFamily="18" charset="0"/>
              </a:rPr>
              <a:t>Вигоди</a:t>
            </a:r>
            <a:r>
              <a:rPr lang="en-GB" sz="1800" kern="100" dirty="0">
                <a:solidFill>
                  <a:srgbClr val="202122"/>
                </a:solidFill>
                <a:effectLst/>
                <a:latin typeface="Arial" panose="020B0604020202020204" pitchFamily="34" charset="0"/>
                <a:ea typeface="Calibri" panose="020F0502020204030204" pitchFamily="34" charset="0"/>
                <a:cs typeface="Times New Roman" panose="02020603050405020304" pitchFamily="18" charset="0"/>
              </a:rPr>
              <a:t> від використання ресурсів можуть </a:t>
            </a:r>
            <a:r>
              <a:rPr lang="en-GB" sz="1800" kern="100" dirty="0" err="1">
                <a:solidFill>
                  <a:srgbClr val="202122"/>
                </a:solidFill>
                <a:effectLst/>
                <a:latin typeface="Arial" panose="020B0604020202020204" pitchFamily="34" charset="0"/>
                <a:ea typeface="Calibri" panose="020F0502020204030204" pitchFamily="34" charset="0"/>
                <a:cs typeface="Times New Roman" panose="02020603050405020304" pitchFamily="18" charset="0"/>
              </a:rPr>
              <a:t>включати</a:t>
            </a:r>
            <a:r>
              <a:rPr lang="en-GB" sz="1800" kern="100" dirty="0">
                <a:solidFill>
                  <a:srgbClr val="202122"/>
                </a:solidFill>
                <a:effectLst/>
                <a:latin typeface="Arial" panose="020B0604020202020204" pitchFamily="34" charset="0"/>
                <a:ea typeface="Calibri" panose="020F0502020204030204" pitchFamily="34" charset="0"/>
                <a:cs typeface="Times New Roman" panose="02020603050405020304" pitchFamily="18" charset="0"/>
              </a:rPr>
              <a:t> </a:t>
            </a:r>
            <a:r>
              <a:rPr lang="en-GB" sz="1800" kern="100" dirty="0" err="1">
                <a:solidFill>
                  <a:srgbClr val="202122"/>
                </a:solidFill>
                <a:effectLst/>
                <a:latin typeface="Arial" panose="020B0604020202020204" pitchFamily="34" charset="0"/>
                <a:ea typeface="Calibri" panose="020F0502020204030204" pitchFamily="34" charset="0"/>
                <a:cs typeface="Times New Roman" panose="02020603050405020304" pitchFamily="18" charset="0"/>
              </a:rPr>
              <a:t>збільшення</a:t>
            </a:r>
            <a:r>
              <a:rPr lang="en-GB" sz="1800" kern="100" dirty="0">
                <a:solidFill>
                  <a:srgbClr val="202122"/>
                </a:solidFill>
                <a:effectLst/>
                <a:latin typeface="Arial" panose="020B0604020202020204" pitchFamily="34" charset="0"/>
                <a:ea typeface="Calibri" panose="020F0502020204030204" pitchFamily="34" charset="0"/>
                <a:cs typeface="Times New Roman" panose="02020603050405020304" pitchFamily="18" charset="0"/>
              </a:rPr>
              <a:t> </a:t>
            </a:r>
            <a:r>
              <a:rPr lang="en-GB" sz="1800" kern="100" dirty="0" err="1">
                <a:solidFill>
                  <a:srgbClr val="202122"/>
                </a:solidFill>
                <a:effectLst/>
                <a:latin typeface="Arial" panose="020B0604020202020204" pitchFamily="34" charset="0"/>
                <a:ea typeface="Calibri" panose="020F0502020204030204" pitchFamily="34" charset="0"/>
                <a:cs typeface="Times New Roman" panose="02020603050405020304" pitchFamily="18" charset="0"/>
              </a:rPr>
              <a:t>багатства</a:t>
            </a:r>
            <a:r>
              <a:rPr lang="en-GB" sz="1800" kern="100" dirty="0">
                <a:solidFill>
                  <a:srgbClr val="202122"/>
                </a:solidFill>
                <a:effectLst/>
                <a:latin typeface="Arial" panose="020B0604020202020204" pitchFamily="34" charset="0"/>
                <a:ea typeface="Calibri" panose="020F0502020204030204" pitchFamily="34" charset="0"/>
                <a:cs typeface="Times New Roman" panose="02020603050405020304" pitchFamily="18" charset="0"/>
              </a:rPr>
              <a:t>, </a:t>
            </a:r>
            <a:r>
              <a:rPr lang="en-GB" sz="1800" kern="100" dirty="0" err="1">
                <a:solidFill>
                  <a:srgbClr val="202122"/>
                </a:solidFill>
                <a:effectLst/>
                <a:latin typeface="Arial" panose="020B0604020202020204" pitchFamily="34" charset="0"/>
                <a:ea typeface="Calibri" panose="020F0502020204030204" pitchFamily="34" charset="0"/>
                <a:cs typeface="Times New Roman" panose="02020603050405020304" pitchFamily="18" charset="0"/>
              </a:rPr>
              <a:t>належне</a:t>
            </a:r>
            <a:r>
              <a:rPr lang="en-GB" sz="1800" kern="100" dirty="0">
                <a:solidFill>
                  <a:srgbClr val="202122"/>
                </a:solidFill>
                <a:effectLst/>
                <a:latin typeface="Arial" panose="020B0604020202020204" pitchFamily="34" charset="0"/>
                <a:ea typeface="Calibri" panose="020F0502020204030204" pitchFamily="34" charset="0"/>
                <a:cs typeface="Times New Roman" panose="02020603050405020304" pitchFamily="18" charset="0"/>
              </a:rPr>
              <a:t> </a:t>
            </a:r>
            <a:r>
              <a:rPr lang="en-GB" sz="1800" kern="100" dirty="0" err="1">
                <a:solidFill>
                  <a:srgbClr val="202122"/>
                </a:solidFill>
                <a:effectLst/>
                <a:latin typeface="Arial" panose="020B0604020202020204" pitchFamily="34" charset="0"/>
                <a:ea typeface="Calibri" panose="020F0502020204030204" pitchFamily="34" charset="0"/>
                <a:cs typeface="Times New Roman" panose="02020603050405020304" pitchFamily="18" charset="0"/>
              </a:rPr>
              <a:t>функціонування</a:t>
            </a:r>
            <a:r>
              <a:rPr lang="en-GB" sz="1800" kern="100" dirty="0">
                <a:solidFill>
                  <a:srgbClr val="202122"/>
                </a:solidFill>
                <a:effectLst/>
                <a:latin typeface="Arial" panose="020B0604020202020204" pitchFamily="34" charset="0"/>
                <a:ea typeface="Calibri" panose="020F0502020204030204" pitchFamily="34" charset="0"/>
                <a:cs typeface="Times New Roman" panose="02020603050405020304" pitchFamily="18" charset="0"/>
              </a:rPr>
              <a:t> </a:t>
            </a:r>
            <a:r>
              <a:rPr lang="en-GB" sz="1800" kern="100" dirty="0" err="1">
                <a:solidFill>
                  <a:srgbClr val="202122"/>
                </a:solidFill>
                <a:effectLst/>
                <a:latin typeface="Arial" panose="020B0604020202020204" pitchFamily="34" charset="0"/>
                <a:ea typeface="Calibri" panose="020F0502020204030204" pitchFamily="34" charset="0"/>
                <a:cs typeface="Times New Roman" panose="02020603050405020304" pitchFamily="18" charset="0"/>
              </a:rPr>
              <a:t>системи</a:t>
            </a:r>
            <a:r>
              <a:rPr lang="en-GB" sz="1800" kern="100" dirty="0">
                <a:solidFill>
                  <a:srgbClr val="202122"/>
                </a:solidFill>
                <a:effectLst/>
                <a:latin typeface="Arial" panose="020B0604020202020204" pitchFamily="34" charset="0"/>
                <a:ea typeface="Calibri" panose="020F0502020204030204" pitchFamily="34" charset="0"/>
                <a:cs typeface="Times New Roman" panose="02020603050405020304" pitchFamily="18" charset="0"/>
              </a:rPr>
              <a:t> </a:t>
            </a:r>
            <a:r>
              <a:rPr lang="en-GB" sz="1800" kern="100" dirty="0" err="1">
                <a:solidFill>
                  <a:srgbClr val="202122"/>
                </a:solidFill>
                <a:effectLst/>
                <a:latin typeface="Arial" panose="020B0604020202020204" pitchFamily="34" charset="0"/>
                <a:ea typeface="Calibri" panose="020F0502020204030204" pitchFamily="34" charset="0"/>
                <a:cs typeface="Times New Roman" panose="02020603050405020304" pitchFamily="18" charset="0"/>
              </a:rPr>
              <a:t>або</a:t>
            </a:r>
            <a:r>
              <a:rPr lang="en-GB" sz="1800" kern="100" dirty="0">
                <a:solidFill>
                  <a:srgbClr val="202122"/>
                </a:solidFill>
                <a:effectLst/>
                <a:latin typeface="Arial" panose="020B0604020202020204" pitchFamily="34" charset="0"/>
                <a:ea typeface="Calibri" panose="020F0502020204030204" pitchFamily="34" charset="0"/>
                <a:cs typeface="Times New Roman" panose="02020603050405020304" pitchFamily="18" charset="0"/>
              </a:rPr>
              <a:t> </a:t>
            </a:r>
            <a:r>
              <a:rPr lang="en-GB" sz="1800" kern="100" dirty="0" err="1">
                <a:solidFill>
                  <a:srgbClr val="202122"/>
                </a:solidFill>
                <a:effectLst/>
                <a:latin typeface="Arial" panose="020B0604020202020204" pitchFamily="34" charset="0"/>
                <a:ea typeface="Calibri" panose="020F0502020204030204" pitchFamily="34" charset="0"/>
                <a:cs typeface="Times New Roman" panose="02020603050405020304" pitchFamily="18" charset="0"/>
              </a:rPr>
              <a:t>підвищення</a:t>
            </a:r>
            <a:r>
              <a:rPr lang="en-GB" sz="1800" kern="100" dirty="0">
                <a:solidFill>
                  <a:srgbClr val="202122"/>
                </a:solidFill>
                <a:effectLst/>
                <a:latin typeface="Arial" panose="020B0604020202020204" pitchFamily="34" charset="0"/>
                <a:ea typeface="Calibri" panose="020F0502020204030204" pitchFamily="34" charset="0"/>
                <a:cs typeface="Times New Roman" panose="02020603050405020304" pitchFamily="18" charset="0"/>
              </a:rPr>
              <a:t> </a:t>
            </a:r>
            <a:r>
              <a:rPr lang="en-GB" sz="1800" kern="100" dirty="0" err="1">
                <a:solidFill>
                  <a:srgbClr val="202122"/>
                </a:solidFill>
                <a:effectLst/>
                <a:latin typeface="Arial" panose="020B0604020202020204" pitchFamily="34" charset="0"/>
                <a:ea typeface="Calibri" panose="020F0502020204030204" pitchFamily="34" charset="0"/>
                <a:cs typeface="Times New Roman" panose="02020603050405020304" pitchFamily="18" charset="0"/>
              </a:rPr>
              <a:t>добробуту</a:t>
            </a:r>
            <a:r>
              <a:rPr lang="en-GB" sz="1800" kern="100" dirty="0">
                <a:solidFill>
                  <a:srgbClr val="202122"/>
                </a:solidFill>
                <a:effectLst/>
                <a:latin typeface="Arial" panose="020B0604020202020204" pitchFamily="34" charset="0"/>
                <a:ea typeface="Calibri" panose="020F0502020204030204" pitchFamily="34" charset="0"/>
                <a:cs typeface="Times New Roman" panose="02020603050405020304" pitchFamily="18" charset="0"/>
              </a:rPr>
              <a:t>. З </a:t>
            </a:r>
            <a:r>
              <a:rPr lang="en-GB" sz="1800" u="sng" kern="100" dirty="0">
                <a:solidFill>
                  <a:srgbClr val="3366CC"/>
                </a:solidFill>
                <a:effectLst/>
                <a:latin typeface="Arial" panose="020B0604020202020204" pitchFamily="34" charset="0"/>
                <a:ea typeface="Calibri" panose="020F0502020204030204" pitchFamily="34" charset="0"/>
                <a:cs typeface="Times New Roman" panose="02020603050405020304" pitchFamily="18" charset="0"/>
                <a:hlinkClick r:id="rId9" tooltip="Human"/>
              </a:rPr>
              <a:t> </a:t>
            </a:r>
            <a:r>
              <a:rPr lang="en-GB" sz="1800" u="sng" kern="100" dirty="0" err="1">
                <a:solidFill>
                  <a:srgbClr val="3366CC"/>
                </a:solidFill>
                <a:effectLst/>
                <a:latin typeface="Arial" panose="020B0604020202020204" pitchFamily="34" charset="0"/>
                <a:ea typeface="Calibri" panose="020F0502020204030204" pitchFamily="34" charset="0"/>
                <a:cs typeface="Times New Roman" panose="02020603050405020304" pitchFamily="18" charset="0"/>
                <a:hlinkClick r:id="rId9" tooltip="Human"/>
              </a:rPr>
              <a:t>точки</a:t>
            </a:r>
            <a:r>
              <a:rPr lang="en-GB" sz="1800" u="sng" kern="100" dirty="0">
                <a:solidFill>
                  <a:srgbClr val="3366CC"/>
                </a:solidFill>
                <a:effectLst/>
                <a:latin typeface="Arial" panose="020B0604020202020204" pitchFamily="34" charset="0"/>
                <a:ea typeface="Calibri" panose="020F0502020204030204" pitchFamily="34" charset="0"/>
                <a:cs typeface="Times New Roman" panose="02020603050405020304" pitchFamily="18" charset="0"/>
                <a:hlinkClick r:id="rId9" tooltip="Human"/>
              </a:rPr>
              <a:t> </a:t>
            </a:r>
            <a:r>
              <a:rPr lang="en-GB" sz="1800" u="sng" kern="100" dirty="0" err="1">
                <a:solidFill>
                  <a:srgbClr val="3366CC"/>
                </a:solidFill>
                <a:effectLst/>
                <a:latin typeface="Arial" panose="020B0604020202020204" pitchFamily="34" charset="0"/>
                <a:ea typeface="Calibri" panose="020F0502020204030204" pitchFamily="34" charset="0"/>
                <a:cs typeface="Times New Roman" panose="02020603050405020304" pitchFamily="18" charset="0"/>
                <a:hlinkClick r:id="rId9" tooltip="Human"/>
              </a:rPr>
              <a:t>зору</a:t>
            </a:r>
            <a:r>
              <a:rPr lang="en-GB" sz="1800" u="sng" kern="100" dirty="0">
                <a:solidFill>
                  <a:srgbClr val="3366CC"/>
                </a:solidFill>
                <a:effectLst/>
                <a:latin typeface="Arial" panose="020B0604020202020204" pitchFamily="34" charset="0"/>
                <a:ea typeface="Calibri" panose="020F0502020204030204" pitchFamily="34" charset="0"/>
                <a:cs typeface="Times New Roman" panose="02020603050405020304" pitchFamily="18" charset="0"/>
                <a:hlinkClick r:id="rId9" tooltip="Human"/>
              </a:rPr>
              <a:t> </a:t>
            </a:r>
            <a:r>
              <a:rPr lang="en-GB" sz="1800" kern="100" dirty="0">
                <a:solidFill>
                  <a:srgbClr val="202122"/>
                </a:solidFill>
                <a:effectLst/>
                <a:latin typeface="Arial" panose="020B0604020202020204" pitchFamily="34" charset="0"/>
                <a:ea typeface="Calibri" panose="020F0502020204030204" pitchFamily="34" charset="0"/>
                <a:cs typeface="Times New Roman" panose="02020603050405020304" pitchFamily="18" charset="0"/>
              </a:rPr>
              <a:t> </a:t>
            </a:r>
            <a:r>
              <a:rPr lang="en-GB" sz="1800" kern="100" dirty="0" err="1">
                <a:solidFill>
                  <a:srgbClr val="202122"/>
                </a:solidFill>
                <a:effectLst/>
                <a:latin typeface="Arial" panose="020B0604020202020204" pitchFamily="34" charset="0"/>
                <a:ea typeface="Calibri" panose="020F0502020204030204" pitchFamily="34" charset="0"/>
                <a:cs typeface="Times New Roman" panose="02020603050405020304" pitchFamily="18" charset="0"/>
              </a:rPr>
              <a:t>людини</a:t>
            </a:r>
            <a:r>
              <a:rPr lang="en-GB" sz="1800" kern="100" dirty="0">
                <a:solidFill>
                  <a:srgbClr val="202122"/>
                </a:solidFill>
                <a:effectLst/>
                <a:latin typeface="Arial" panose="020B0604020202020204" pitchFamily="34" charset="0"/>
                <a:ea typeface="Calibri" panose="020F0502020204030204" pitchFamily="34" charset="0"/>
                <a:cs typeface="Times New Roman" panose="02020603050405020304" pitchFamily="18" charset="0"/>
              </a:rPr>
              <a:t>, </a:t>
            </a:r>
            <a:r>
              <a:rPr lang="en-GB" sz="1800" kern="100" dirty="0" err="1">
                <a:solidFill>
                  <a:srgbClr val="202122"/>
                </a:solidFill>
                <a:effectLst/>
                <a:latin typeface="Arial" panose="020B0604020202020204" pitchFamily="34" charset="0"/>
                <a:ea typeface="Calibri" panose="020F0502020204030204" pitchFamily="34" charset="0"/>
                <a:cs typeface="Times New Roman" panose="02020603050405020304" pitchFamily="18" charset="0"/>
              </a:rPr>
              <a:t>природний</a:t>
            </a:r>
            <a:r>
              <a:rPr lang="en-GB" sz="1800" kern="100" dirty="0">
                <a:solidFill>
                  <a:srgbClr val="202122"/>
                </a:solidFill>
                <a:effectLst/>
                <a:latin typeface="Arial" panose="020B0604020202020204" pitchFamily="34" charset="0"/>
                <a:ea typeface="Calibri" panose="020F0502020204030204" pitchFamily="34" charset="0"/>
                <a:cs typeface="Times New Roman" panose="02020603050405020304" pitchFamily="18" charset="0"/>
              </a:rPr>
              <a:t> </a:t>
            </a:r>
            <a:r>
              <a:rPr lang="en-GB" sz="1800" kern="100" dirty="0" err="1">
                <a:solidFill>
                  <a:srgbClr val="202122"/>
                </a:solidFill>
                <a:effectLst/>
                <a:latin typeface="Arial" panose="020B0604020202020204" pitchFamily="34" charset="0"/>
                <a:ea typeface="Calibri" panose="020F0502020204030204" pitchFamily="34" charset="0"/>
                <a:cs typeface="Times New Roman" panose="02020603050405020304" pitchFamily="18" charset="0"/>
              </a:rPr>
              <a:t>ресурс</a:t>
            </a:r>
            <a:r>
              <a:rPr lang="en-GB" sz="1800" u="sng" kern="100" dirty="0">
                <a:solidFill>
                  <a:srgbClr val="3366CC"/>
                </a:solidFill>
                <a:effectLst/>
                <a:latin typeface="Arial" panose="020B0604020202020204" pitchFamily="34" charset="0"/>
                <a:ea typeface="Calibri" panose="020F0502020204030204" pitchFamily="34" charset="0"/>
                <a:cs typeface="Times New Roman" panose="02020603050405020304" pitchFamily="18" charset="0"/>
                <a:hlinkClick r:id="rId10" tooltip="Natural resource"/>
              </a:rPr>
              <a:t> - </a:t>
            </a:r>
            <a:r>
              <a:rPr lang="en-GB" sz="1800" u="sng" kern="100" dirty="0" err="1">
                <a:solidFill>
                  <a:srgbClr val="3366CC"/>
                </a:solidFill>
                <a:effectLst/>
                <a:latin typeface="Arial" panose="020B0604020202020204" pitchFamily="34" charset="0"/>
                <a:ea typeface="Calibri" panose="020F0502020204030204" pitchFamily="34" charset="0"/>
                <a:cs typeface="Times New Roman" panose="02020603050405020304" pitchFamily="18" charset="0"/>
                <a:hlinkClick r:id="rId10" tooltip="Natural resource"/>
              </a:rPr>
              <a:t>це</a:t>
            </a:r>
            <a:r>
              <a:rPr lang="en-GB" sz="1800" u="sng" kern="100" dirty="0">
                <a:solidFill>
                  <a:srgbClr val="3366CC"/>
                </a:solidFill>
                <a:effectLst/>
                <a:latin typeface="Arial" panose="020B0604020202020204" pitchFamily="34" charset="0"/>
                <a:ea typeface="Calibri" panose="020F0502020204030204" pitchFamily="34" charset="0"/>
                <a:cs typeface="Times New Roman" panose="02020603050405020304" pitchFamily="18" charset="0"/>
                <a:hlinkClick r:id="rId10" tooltip="Natural resource"/>
              </a:rPr>
              <a:t> все, </a:t>
            </a:r>
            <a:r>
              <a:rPr lang="en-GB" sz="1800" u="sng" kern="100" dirty="0" err="1">
                <a:solidFill>
                  <a:srgbClr val="3366CC"/>
                </a:solidFill>
                <a:effectLst/>
                <a:latin typeface="Arial" panose="020B0604020202020204" pitchFamily="34" charset="0"/>
                <a:ea typeface="Calibri" panose="020F0502020204030204" pitchFamily="34" charset="0"/>
                <a:cs typeface="Times New Roman" panose="02020603050405020304" pitchFamily="18" charset="0"/>
                <a:hlinkClick r:id="rId10" tooltip="Natural resource"/>
              </a:rPr>
              <a:t>що</a:t>
            </a:r>
            <a:r>
              <a:rPr lang="en-GB" sz="1800" u="sng" kern="100" dirty="0">
                <a:solidFill>
                  <a:srgbClr val="3366CC"/>
                </a:solidFill>
                <a:effectLst/>
                <a:latin typeface="Arial" panose="020B0604020202020204" pitchFamily="34" charset="0"/>
                <a:ea typeface="Calibri" panose="020F0502020204030204" pitchFamily="34" charset="0"/>
                <a:cs typeface="Times New Roman" panose="02020603050405020304" pitchFamily="18" charset="0"/>
                <a:hlinkClick r:id="rId10" tooltip="Natural resource"/>
              </a:rPr>
              <a:t> </a:t>
            </a:r>
            <a:r>
              <a:rPr lang="en-GB" sz="1800" u="sng" kern="100" dirty="0" err="1">
                <a:solidFill>
                  <a:srgbClr val="3366CC"/>
                </a:solidFill>
                <a:effectLst/>
                <a:latin typeface="Arial" panose="020B0604020202020204" pitchFamily="34" charset="0"/>
                <a:ea typeface="Calibri" panose="020F0502020204030204" pitchFamily="34" charset="0"/>
                <a:cs typeface="Times New Roman" panose="02020603050405020304" pitchFamily="18" charset="0"/>
                <a:hlinkClick r:id="rId10" tooltip="Natural resource"/>
              </a:rPr>
              <a:t>отримується</a:t>
            </a:r>
            <a:r>
              <a:rPr lang="en-GB" sz="1800" u="sng" kern="100" dirty="0">
                <a:solidFill>
                  <a:srgbClr val="3366CC"/>
                </a:solidFill>
                <a:effectLst/>
                <a:latin typeface="Arial" panose="020B0604020202020204" pitchFamily="34" charset="0"/>
                <a:ea typeface="Calibri" panose="020F0502020204030204" pitchFamily="34" charset="0"/>
                <a:cs typeface="Times New Roman" panose="02020603050405020304" pitchFamily="18" charset="0"/>
                <a:hlinkClick r:id="rId10" tooltip="Natural resource"/>
              </a:rPr>
              <a:t> з </a:t>
            </a:r>
            <a:r>
              <a:rPr lang="en-GB" sz="1800" kern="100" dirty="0" err="1">
                <a:solidFill>
                  <a:srgbClr val="202122"/>
                </a:solidFill>
                <a:effectLst/>
                <a:latin typeface="Arial" panose="020B0604020202020204" pitchFamily="34" charset="0"/>
                <a:ea typeface="Calibri" panose="020F0502020204030204" pitchFamily="34" charset="0"/>
                <a:cs typeface="Times New Roman" panose="02020603050405020304" pitchFamily="18" charset="0"/>
              </a:rPr>
              <a:t>навколишнього</a:t>
            </a:r>
            <a:r>
              <a:rPr lang="en-GB" sz="1800" kern="100" dirty="0">
                <a:solidFill>
                  <a:srgbClr val="202122"/>
                </a:solidFill>
                <a:effectLst/>
                <a:latin typeface="Arial" panose="020B0604020202020204" pitchFamily="34" charset="0"/>
                <a:ea typeface="Calibri" panose="020F0502020204030204" pitchFamily="34" charset="0"/>
                <a:cs typeface="Times New Roman" panose="02020603050405020304" pitchFamily="18" charset="0"/>
              </a:rPr>
              <a:t> </a:t>
            </a:r>
            <a:r>
              <a:rPr lang="en-GB" sz="1800" kern="100" dirty="0" err="1">
                <a:solidFill>
                  <a:srgbClr val="202122"/>
                </a:solidFill>
                <a:effectLst/>
                <a:latin typeface="Arial" panose="020B0604020202020204" pitchFamily="34" charset="0"/>
                <a:ea typeface="Calibri" panose="020F0502020204030204" pitchFamily="34" charset="0"/>
                <a:cs typeface="Times New Roman" panose="02020603050405020304" pitchFamily="18" charset="0"/>
              </a:rPr>
              <a:t>середовища</a:t>
            </a:r>
            <a:r>
              <a:rPr lang="en-GB" sz="1800" u="sng" kern="100" dirty="0">
                <a:solidFill>
                  <a:srgbClr val="3366CC"/>
                </a:solidFill>
                <a:effectLst/>
                <a:latin typeface="Arial" panose="020B0604020202020204" pitchFamily="34" charset="0"/>
                <a:ea typeface="Calibri" panose="020F0502020204030204" pitchFamily="34" charset="0"/>
                <a:cs typeface="Times New Roman" panose="02020603050405020304" pitchFamily="18" charset="0"/>
                <a:hlinkClick r:id="rId11" tooltip="Natural environment"/>
              </a:rPr>
              <a:t> </a:t>
            </a:r>
            <a:r>
              <a:rPr lang="en-GB" sz="1800" u="sng" kern="100" dirty="0" err="1">
                <a:solidFill>
                  <a:srgbClr val="3366CC"/>
                </a:solidFill>
                <a:effectLst/>
                <a:latin typeface="Arial" panose="020B0604020202020204" pitchFamily="34" charset="0"/>
                <a:ea typeface="Calibri" panose="020F0502020204030204" pitchFamily="34" charset="0"/>
                <a:cs typeface="Times New Roman" panose="02020603050405020304" pitchFamily="18" charset="0"/>
                <a:hlinkClick r:id="rId11" tooltip="Natural environment"/>
              </a:rPr>
              <a:t>для</a:t>
            </a:r>
            <a:r>
              <a:rPr lang="en-GB" sz="1800" u="sng" kern="100" dirty="0">
                <a:solidFill>
                  <a:srgbClr val="3366CC"/>
                </a:solidFill>
                <a:effectLst/>
                <a:latin typeface="Arial" panose="020B0604020202020204" pitchFamily="34" charset="0"/>
                <a:ea typeface="Calibri" panose="020F0502020204030204" pitchFamily="34" charset="0"/>
                <a:cs typeface="Times New Roman" panose="02020603050405020304" pitchFamily="18" charset="0"/>
                <a:hlinkClick r:id="rId11" tooltip="Natural environment"/>
              </a:rPr>
              <a:t> </a:t>
            </a:r>
            <a:r>
              <a:rPr lang="en-GB" sz="1800" u="sng" kern="100" dirty="0" err="1">
                <a:solidFill>
                  <a:srgbClr val="3366CC"/>
                </a:solidFill>
                <a:effectLst/>
                <a:latin typeface="Arial" panose="020B0604020202020204" pitchFamily="34" charset="0"/>
                <a:ea typeface="Calibri" panose="020F0502020204030204" pitchFamily="34" charset="0"/>
                <a:cs typeface="Times New Roman" panose="02020603050405020304" pitchFamily="18" charset="0"/>
                <a:hlinkClick r:id="rId11" tooltip="Natural environment"/>
              </a:rPr>
              <a:t>задоволення</a:t>
            </a:r>
            <a:r>
              <a:rPr lang="en-GB" sz="1800" u="sng" kern="100" dirty="0">
                <a:solidFill>
                  <a:srgbClr val="3366CC"/>
                </a:solidFill>
                <a:effectLst/>
                <a:latin typeface="Arial" panose="020B0604020202020204" pitchFamily="34" charset="0"/>
                <a:ea typeface="Calibri" panose="020F0502020204030204" pitchFamily="34" charset="0"/>
                <a:cs typeface="Times New Roman" panose="02020603050405020304" pitchFamily="18" charset="0"/>
                <a:hlinkClick r:id="rId11" tooltip="Natural environment"/>
              </a:rPr>
              <a:t> </a:t>
            </a:r>
            <a:r>
              <a:rPr lang="en-GB" sz="1800" u="sng" kern="100" dirty="0" err="1">
                <a:solidFill>
                  <a:srgbClr val="3366CC"/>
                </a:solidFill>
                <a:effectLst/>
                <a:latin typeface="Arial" panose="020B0604020202020204" pitchFamily="34" charset="0"/>
                <a:ea typeface="Calibri" panose="020F0502020204030204" pitchFamily="34" charset="0"/>
                <a:cs typeface="Times New Roman" panose="02020603050405020304" pitchFamily="18" charset="0"/>
                <a:hlinkClick r:id="rId11" tooltip="Natural environment"/>
              </a:rPr>
              <a:t>потреб</a:t>
            </a:r>
            <a:r>
              <a:rPr lang="en-GB" sz="1800" u="sng" kern="100" dirty="0">
                <a:solidFill>
                  <a:srgbClr val="3366CC"/>
                </a:solidFill>
                <a:effectLst/>
                <a:latin typeface="Arial" panose="020B0604020202020204" pitchFamily="34" charset="0"/>
                <a:ea typeface="Calibri" panose="020F0502020204030204" pitchFamily="34" charset="0"/>
                <a:cs typeface="Times New Roman" panose="02020603050405020304" pitchFamily="18" charset="0"/>
                <a:hlinkClick r:id="rId11" tooltip="Natural environment"/>
              </a:rPr>
              <a:t> і </a:t>
            </a:r>
            <a:r>
              <a:rPr lang="en-GB" sz="1800" u="sng" kern="100" dirty="0" err="1">
                <a:solidFill>
                  <a:srgbClr val="3366CC"/>
                </a:solidFill>
                <a:effectLst/>
                <a:latin typeface="Arial" panose="020B0604020202020204" pitchFamily="34" charset="0"/>
                <a:ea typeface="Calibri" panose="020F0502020204030204" pitchFamily="34" charset="0"/>
                <a:cs typeface="Times New Roman" panose="02020603050405020304" pitchFamily="18" charset="0"/>
                <a:hlinkClick r:id="rId11" tooltip="Natural environment"/>
              </a:rPr>
              <a:t>бажань</a:t>
            </a:r>
            <a:r>
              <a:rPr lang="en-GB" sz="1800" u="sng" kern="100" dirty="0">
                <a:solidFill>
                  <a:srgbClr val="3366CC"/>
                </a:solidFill>
                <a:effectLst/>
                <a:latin typeface="Arial" panose="020B0604020202020204" pitchFamily="34" charset="0"/>
                <a:ea typeface="Calibri" panose="020F0502020204030204" pitchFamily="34" charset="0"/>
                <a:cs typeface="Times New Roman" panose="02020603050405020304" pitchFamily="18" charset="0"/>
                <a:hlinkClick r:id="rId11" tooltip="Natural environment"/>
              </a:rPr>
              <a:t> </a:t>
            </a:r>
            <a:r>
              <a:rPr lang="en-GB" sz="1800" u="sng" kern="100" dirty="0" err="1">
                <a:solidFill>
                  <a:srgbClr val="3366CC"/>
                </a:solidFill>
                <a:effectLst/>
                <a:latin typeface="Arial" panose="020B0604020202020204" pitchFamily="34" charset="0"/>
                <a:ea typeface="Calibri" panose="020F0502020204030204" pitchFamily="34" charset="0"/>
                <a:cs typeface="Times New Roman" panose="02020603050405020304" pitchFamily="18" charset="0"/>
                <a:hlinkClick r:id="rId11" tooltip="Natural environment"/>
              </a:rPr>
              <a:t>людини</a:t>
            </a:r>
            <a:r>
              <a:rPr lang="en-GB" sz="1800" u="sng" kern="100" dirty="0">
                <a:solidFill>
                  <a:srgbClr val="3366CC"/>
                </a:solidFill>
                <a:effectLst/>
                <a:latin typeface="Arial" panose="020B0604020202020204" pitchFamily="34" charset="0"/>
                <a:ea typeface="Calibri" panose="020F0502020204030204" pitchFamily="34" charset="0"/>
                <a:cs typeface="Times New Roman" panose="02020603050405020304" pitchFamily="18" charset="0"/>
                <a:hlinkClick r:id="rId11" tooltip="Natural environment"/>
              </a:rPr>
              <a:t>.</a:t>
            </a:r>
            <a:r>
              <a:rPr lang="en-GB" sz="1800" kern="100" dirty="0">
                <a:solidFill>
                  <a:srgbClr val="202122"/>
                </a:solidFill>
                <a:effectLst/>
                <a:latin typeface="Arial" panose="020B0604020202020204" pitchFamily="34" charset="0"/>
                <a:ea typeface="Calibri" panose="020F0502020204030204" pitchFamily="34" charset="0"/>
                <a:cs typeface="Times New Roman" panose="02020603050405020304" pitchFamily="18" charset="0"/>
              </a:rPr>
              <a:t>  </a:t>
            </a:r>
            <a:endParaRPr lang="en-GB" dirty="0"/>
          </a:p>
        </p:txBody>
      </p:sp>
    </p:spTree>
    <p:extLst>
      <p:ext uri="{BB962C8B-B14F-4D97-AF65-F5344CB8AC3E}">
        <p14:creationId xmlns:p14="http://schemas.microsoft.com/office/powerpoint/2010/main" val="4177528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66B846-92ED-8BBB-C6C8-83F55CCEE42A}"/>
              </a:ext>
            </a:extLst>
          </p:cNvPr>
          <p:cNvSpPr>
            <a:spLocks noGrp="1"/>
          </p:cNvSpPr>
          <p:nvPr>
            <p:ph type="title"/>
          </p:nvPr>
        </p:nvSpPr>
        <p:spPr>
          <a:xfrm>
            <a:off x="1484311" y="685801"/>
            <a:ext cx="10018713" cy="836834"/>
          </a:xfrm>
        </p:spPr>
        <p:txBody>
          <a:bodyPr>
            <a:normAutofit fontScale="90000"/>
          </a:bodyPr>
          <a:lstStyle/>
          <a:p>
            <a:br>
              <a:rPr lang="uk-UA" dirty="0"/>
            </a:br>
            <a:r>
              <a:rPr lang="en-GB" dirty="0"/>
              <a:t>2. </a:t>
            </a:r>
            <a:r>
              <a:rPr lang="uk-UA" dirty="0"/>
              <a:t>Ресурсозбереження</a:t>
            </a:r>
            <a:r>
              <a:rPr lang="en-GB" dirty="0"/>
              <a:t> </a:t>
            </a:r>
            <a:r>
              <a:rPr lang="uk-UA" dirty="0"/>
              <a:t>і енергозбереження</a:t>
            </a:r>
            <a:br>
              <a:rPr lang="uk-UA" dirty="0"/>
            </a:br>
            <a:endParaRPr lang="en-GB" dirty="0"/>
          </a:p>
        </p:txBody>
      </p:sp>
      <p:sp>
        <p:nvSpPr>
          <p:cNvPr id="3" name="Content Placeholder 2">
            <a:extLst>
              <a:ext uri="{FF2B5EF4-FFF2-40B4-BE49-F238E27FC236}">
                <a16:creationId xmlns:a16="http://schemas.microsoft.com/office/drawing/2014/main" id="{6F00F51D-5643-1919-A6FB-F099A82DD731}"/>
              </a:ext>
            </a:extLst>
          </p:cNvPr>
          <p:cNvSpPr>
            <a:spLocks noGrp="1"/>
          </p:cNvSpPr>
          <p:nvPr>
            <p:ph sz="half" idx="1"/>
          </p:nvPr>
        </p:nvSpPr>
        <p:spPr>
          <a:xfrm>
            <a:off x="1484312" y="1660125"/>
            <a:ext cx="6532224" cy="2894119"/>
          </a:xfrm>
        </p:spPr>
        <p:txBody>
          <a:bodyPr anchor="t">
            <a:noAutofit/>
          </a:bodyPr>
          <a:lstStyle/>
          <a:p>
            <a:pPr marL="0" indent="0">
              <a:spcBef>
                <a:spcPts val="0"/>
              </a:spcBef>
              <a:spcAft>
                <a:spcPts val="0"/>
              </a:spcAft>
              <a:buNone/>
            </a:pPr>
            <a:r>
              <a:rPr lang="en-GB" sz="2400" dirty="0">
                <a:effectLst/>
                <a:latin typeface="Calibri" panose="020F0502020204030204" pitchFamily="34" charset="0"/>
                <a:ea typeface="Calibri" panose="020F0502020204030204" pitchFamily="34" charset="0"/>
                <a:cs typeface="Times New Roman" panose="02020603050405020304" pitchFamily="18" charset="0"/>
              </a:rPr>
              <a:t>“</a:t>
            </a:r>
            <a:r>
              <a:rPr lang="en-GB" sz="2400" dirty="0" err="1">
                <a:effectLst/>
                <a:latin typeface="Calibri" panose="020F0502020204030204" pitchFamily="34" charset="0"/>
                <a:ea typeface="Calibri" panose="020F0502020204030204" pitchFamily="34" charset="0"/>
                <a:cs typeface="Times New Roman" panose="02020603050405020304" pitchFamily="18" charset="0"/>
              </a:rPr>
              <a:t>Враховуючи</a:t>
            </a:r>
            <a:r>
              <a:rPr lang="en-GB" sz="2400" dirty="0">
                <a:effectLst/>
                <a:latin typeface="Calibri" panose="020F0502020204030204" pitchFamily="34" charset="0"/>
                <a:ea typeface="Calibri" panose="020F0502020204030204" pitchFamily="34" charset="0"/>
                <a:cs typeface="Times New Roman" panose="02020603050405020304" pitchFamily="18" charset="0"/>
              </a:rPr>
              <a:t> </a:t>
            </a:r>
            <a:r>
              <a:rPr lang="en-GB" sz="2400" dirty="0" err="1">
                <a:effectLst/>
                <a:latin typeface="Calibri" panose="020F0502020204030204" pitchFamily="34" charset="0"/>
                <a:ea typeface="Calibri" panose="020F0502020204030204" pitchFamily="34" charset="0"/>
                <a:cs typeface="Times New Roman" panose="02020603050405020304" pitchFamily="18" charset="0"/>
              </a:rPr>
              <a:t>сучасні</a:t>
            </a:r>
            <a:r>
              <a:rPr lang="en-GB" sz="2400" dirty="0">
                <a:effectLst/>
                <a:latin typeface="Calibri" panose="020F0502020204030204" pitchFamily="34" charset="0"/>
                <a:ea typeface="Calibri" panose="020F0502020204030204" pitchFamily="34" charset="0"/>
                <a:cs typeface="Times New Roman" panose="02020603050405020304" pitchFamily="18" charset="0"/>
              </a:rPr>
              <a:t> </a:t>
            </a:r>
            <a:r>
              <a:rPr lang="en-GB" sz="2400" dirty="0" err="1">
                <a:effectLst/>
                <a:latin typeface="Calibri" panose="020F0502020204030204" pitchFamily="34" charset="0"/>
                <a:ea typeface="Calibri" panose="020F0502020204030204" pitchFamily="34" charset="0"/>
                <a:cs typeface="Times New Roman" panose="02020603050405020304" pitchFamily="18" charset="0"/>
              </a:rPr>
              <a:t>тенденції</a:t>
            </a:r>
            <a:r>
              <a:rPr lang="en-GB" sz="2400" dirty="0">
                <a:effectLst/>
                <a:latin typeface="Calibri" panose="020F0502020204030204" pitchFamily="34" charset="0"/>
                <a:ea typeface="Calibri" panose="020F0502020204030204" pitchFamily="34" charset="0"/>
                <a:cs typeface="Times New Roman" panose="02020603050405020304" pitchFamily="18" charset="0"/>
              </a:rPr>
              <a:t> </a:t>
            </a:r>
            <a:r>
              <a:rPr lang="en-GB" sz="2400" dirty="0" err="1">
                <a:effectLst/>
                <a:latin typeface="Calibri" panose="020F0502020204030204" pitchFamily="34" charset="0"/>
                <a:ea typeface="Calibri" panose="020F0502020204030204" pitchFamily="34" charset="0"/>
                <a:cs typeface="Times New Roman" panose="02020603050405020304" pitchFamily="18" charset="0"/>
              </a:rPr>
              <a:t>економічного</a:t>
            </a:r>
            <a:r>
              <a:rPr lang="en-GB" sz="2400" dirty="0">
                <a:effectLst/>
                <a:latin typeface="Calibri" panose="020F0502020204030204" pitchFamily="34" charset="0"/>
                <a:ea typeface="Calibri" panose="020F0502020204030204" pitchFamily="34" charset="0"/>
                <a:cs typeface="Times New Roman" panose="02020603050405020304" pitchFamily="18" charset="0"/>
              </a:rPr>
              <a:t> розвитку, </a:t>
            </a:r>
            <a:endParaRPr lang="uk-UA" sz="2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spcBef>
                <a:spcPts val="0"/>
              </a:spcBef>
              <a:spcAft>
                <a:spcPts val="0"/>
              </a:spcAft>
              <a:buNone/>
            </a:pPr>
            <a:r>
              <a:rPr lang="en-GB" sz="2400" b="1" i="1" dirty="0" err="1">
                <a:effectLst/>
                <a:latin typeface="Calibri" panose="020F0502020204030204" pitchFamily="34" charset="0"/>
                <a:ea typeface="Calibri" panose="020F0502020204030204" pitchFamily="34" charset="0"/>
                <a:cs typeface="Times New Roman" panose="02020603050405020304" pitchFamily="18" charset="0"/>
              </a:rPr>
              <a:t>ресурсозбереження</a:t>
            </a:r>
            <a:r>
              <a:rPr lang="en-GB" sz="2400" dirty="0">
                <a:effectLst/>
                <a:latin typeface="Calibri" panose="020F0502020204030204" pitchFamily="34" charset="0"/>
                <a:ea typeface="Calibri" panose="020F0502020204030204" pitchFamily="34" charset="0"/>
                <a:cs typeface="Times New Roman" panose="02020603050405020304" pitchFamily="18" charset="0"/>
              </a:rPr>
              <a:t> – </a:t>
            </a:r>
            <a:r>
              <a:rPr lang="en-GB" sz="2400" dirty="0" err="1">
                <a:effectLst/>
                <a:latin typeface="Calibri" panose="020F0502020204030204" pitchFamily="34" charset="0"/>
                <a:ea typeface="Calibri" panose="020F0502020204030204" pitchFamily="34" charset="0"/>
                <a:cs typeface="Times New Roman" panose="02020603050405020304" pitchFamily="18" charset="0"/>
              </a:rPr>
              <a:t>це</a:t>
            </a:r>
            <a:r>
              <a:rPr lang="en-GB" sz="2400" dirty="0">
                <a:effectLst/>
                <a:latin typeface="Calibri" panose="020F0502020204030204" pitchFamily="34" charset="0"/>
                <a:ea typeface="Calibri" panose="020F0502020204030204" pitchFamily="34" charset="0"/>
                <a:cs typeface="Times New Roman" panose="02020603050405020304" pitchFamily="18" charset="0"/>
              </a:rPr>
              <a:t> </a:t>
            </a:r>
            <a:r>
              <a:rPr lang="en-GB" sz="2400" dirty="0" err="1">
                <a:effectLst/>
                <a:latin typeface="Calibri" panose="020F0502020204030204" pitchFamily="34" charset="0"/>
                <a:ea typeface="Calibri" panose="020F0502020204030204" pitchFamily="34" charset="0"/>
                <a:cs typeface="Times New Roman" panose="02020603050405020304" pitchFamily="18" charset="0"/>
              </a:rPr>
              <a:t>такий</a:t>
            </a:r>
            <a:r>
              <a:rPr lang="en-GB" sz="2400" dirty="0">
                <a:effectLst/>
                <a:latin typeface="Calibri" panose="020F0502020204030204" pitchFamily="34" charset="0"/>
                <a:ea typeface="Calibri" panose="020F0502020204030204" pitchFamily="34" charset="0"/>
                <a:cs typeface="Times New Roman" panose="02020603050405020304" pitchFamily="18" charset="0"/>
              </a:rPr>
              <a:t> </a:t>
            </a:r>
            <a:r>
              <a:rPr lang="en-GB" sz="2400" dirty="0" err="1">
                <a:effectLst/>
                <a:latin typeface="Calibri" panose="020F0502020204030204" pitchFamily="34" charset="0"/>
                <a:ea typeface="Calibri" panose="020F0502020204030204" pitchFamily="34" charset="0"/>
                <a:cs typeface="Times New Roman" panose="02020603050405020304" pitchFamily="18" charset="0"/>
              </a:rPr>
              <a:t>метод</a:t>
            </a:r>
            <a:r>
              <a:rPr lang="en-GB" sz="2400" dirty="0">
                <a:effectLst/>
                <a:latin typeface="Calibri" panose="020F0502020204030204" pitchFamily="34" charset="0"/>
                <a:ea typeface="Calibri" panose="020F0502020204030204" pitchFamily="34" charset="0"/>
                <a:cs typeface="Times New Roman" panose="02020603050405020304" pitchFamily="18" charset="0"/>
              </a:rPr>
              <a:t> </a:t>
            </a:r>
            <a:r>
              <a:rPr lang="en-GB" sz="2400" dirty="0" err="1">
                <a:effectLst/>
                <a:latin typeface="Calibri" panose="020F0502020204030204" pitchFamily="34" charset="0"/>
                <a:ea typeface="Calibri" panose="020F0502020204030204" pitchFamily="34" charset="0"/>
                <a:cs typeface="Times New Roman" panose="02020603050405020304" pitchFamily="18" charset="0"/>
              </a:rPr>
              <a:t>господарювання</a:t>
            </a:r>
            <a:r>
              <a:rPr lang="en-GB" sz="2400" dirty="0">
                <a:effectLst/>
                <a:latin typeface="Calibri" panose="020F0502020204030204" pitchFamily="34" charset="0"/>
                <a:ea typeface="Calibri" panose="020F0502020204030204" pitchFamily="34" charset="0"/>
                <a:cs typeface="Times New Roman" panose="02020603050405020304" pitchFamily="18" charset="0"/>
              </a:rPr>
              <a:t>, за </a:t>
            </a:r>
            <a:r>
              <a:rPr lang="en-GB" sz="2400" dirty="0" err="1">
                <a:effectLst/>
                <a:latin typeface="Calibri" panose="020F0502020204030204" pitchFamily="34" charset="0"/>
                <a:ea typeface="Calibri" panose="020F0502020204030204" pitchFamily="34" charset="0"/>
                <a:cs typeface="Times New Roman" panose="02020603050405020304" pitchFamily="18" charset="0"/>
              </a:rPr>
              <a:t>якого</a:t>
            </a:r>
            <a:r>
              <a:rPr lang="en-GB" sz="2400" dirty="0">
                <a:effectLst/>
                <a:latin typeface="Calibri" panose="020F0502020204030204" pitchFamily="34" charset="0"/>
                <a:ea typeface="Calibri" panose="020F0502020204030204" pitchFamily="34" charset="0"/>
                <a:cs typeface="Times New Roman" panose="02020603050405020304" pitchFamily="18" charset="0"/>
              </a:rPr>
              <a:t> </a:t>
            </a:r>
            <a:r>
              <a:rPr lang="en-GB" sz="2400" dirty="0" err="1">
                <a:effectLst/>
                <a:latin typeface="Calibri" panose="020F0502020204030204" pitchFamily="34" charset="0"/>
                <a:ea typeface="Calibri" panose="020F0502020204030204" pitchFamily="34" charset="0"/>
                <a:cs typeface="Times New Roman" panose="02020603050405020304" pitchFamily="18" charset="0"/>
              </a:rPr>
              <a:t>раціональне</a:t>
            </a:r>
            <a:r>
              <a:rPr lang="en-GB" sz="2400" dirty="0">
                <a:effectLst/>
                <a:latin typeface="Calibri" panose="020F0502020204030204" pitchFamily="34" charset="0"/>
                <a:ea typeface="Calibri" panose="020F0502020204030204" pitchFamily="34" charset="0"/>
                <a:cs typeface="Times New Roman" panose="02020603050405020304" pitchFamily="18" charset="0"/>
              </a:rPr>
              <a:t> використання </a:t>
            </a:r>
            <a:r>
              <a:rPr lang="en-GB" sz="2400" dirty="0" err="1">
                <a:effectLst/>
                <a:latin typeface="Calibri" panose="020F0502020204030204" pitchFamily="34" charset="0"/>
                <a:ea typeface="Calibri" panose="020F0502020204030204" pitchFamily="34" charset="0"/>
                <a:cs typeface="Times New Roman" panose="02020603050405020304" pitchFamily="18" charset="0"/>
              </a:rPr>
              <a:t>всіх</a:t>
            </a:r>
            <a:r>
              <a:rPr lang="en-GB" sz="2400" dirty="0">
                <a:effectLst/>
                <a:latin typeface="Calibri" panose="020F0502020204030204" pitchFamily="34" charset="0"/>
                <a:ea typeface="Calibri" panose="020F0502020204030204" pitchFamily="34" charset="0"/>
                <a:cs typeface="Times New Roman" panose="02020603050405020304" pitchFamily="18" charset="0"/>
              </a:rPr>
              <a:t> ресурсів </a:t>
            </a:r>
            <a:r>
              <a:rPr lang="en-GB" sz="2400" dirty="0" err="1">
                <a:effectLst/>
                <a:latin typeface="Calibri" panose="020F0502020204030204" pitchFamily="34" charset="0"/>
                <a:ea typeface="Calibri" panose="020F0502020204030204" pitchFamily="34" charset="0"/>
                <a:cs typeface="Times New Roman" panose="02020603050405020304" pitchFamily="18" charset="0"/>
              </a:rPr>
              <a:t>підприємства</a:t>
            </a:r>
            <a:r>
              <a:rPr lang="en-GB" sz="2400" dirty="0">
                <a:effectLst/>
                <a:latin typeface="Calibri" panose="020F0502020204030204" pitchFamily="34" charset="0"/>
                <a:ea typeface="Calibri" panose="020F0502020204030204" pitchFamily="34" charset="0"/>
                <a:cs typeface="Times New Roman" panose="02020603050405020304" pitchFamily="18" charset="0"/>
              </a:rPr>
              <a:t> </a:t>
            </a:r>
            <a:r>
              <a:rPr lang="en-GB" sz="2400" dirty="0" err="1">
                <a:effectLst/>
                <a:latin typeface="Calibri" panose="020F0502020204030204" pitchFamily="34" charset="0"/>
                <a:ea typeface="Calibri" panose="020F0502020204030204" pitchFamily="34" charset="0"/>
                <a:cs typeface="Times New Roman" panose="02020603050405020304" pitchFamily="18" charset="0"/>
              </a:rPr>
              <a:t>обов’язково</a:t>
            </a:r>
            <a:r>
              <a:rPr lang="en-GB" sz="2400" dirty="0">
                <a:effectLst/>
                <a:latin typeface="Calibri" panose="020F0502020204030204" pitchFamily="34" charset="0"/>
                <a:ea typeface="Calibri" panose="020F0502020204030204" pitchFamily="34" charset="0"/>
                <a:cs typeface="Times New Roman" panose="02020603050405020304" pitchFamily="18" charset="0"/>
              </a:rPr>
              <a:t> </a:t>
            </a:r>
            <a:r>
              <a:rPr lang="en-GB" sz="2400" dirty="0" err="1">
                <a:effectLst/>
                <a:latin typeface="Calibri" panose="020F0502020204030204" pitchFamily="34" charset="0"/>
                <a:ea typeface="Calibri" panose="020F0502020204030204" pitchFamily="34" charset="0"/>
                <a:cs typeface="Times New Roman" panose="02020603050405020304" pitchFamily="18" charset="0"/>
              </a:rPr>
              <a:t>супроводжується</a:t>
            </a:r>
            <a:r>
              <a:rPr lang="en-GB" sz="2400" dirty="0">
                <a:effectLst/>
                <a:latin typeface="Calibri" panose="020F0502020204030204" pitchFamily="34" charset="0"/>
                <a:ea typeface="Calibri" panose="020F0502020204030204" pitchFamily="34" charset="0"/>
                <a:cs typeface="Times New Roman" panose="02020603050405020304" pitchFamily="18" charset="0"/>
              </a:rPr>
              <a:t> </a:t>
            </a:r>
            <a:r>
              <a:rPr lang="en-GB" sz="2400" dirty="0" err="1">
                <a:effectLst/>
                <a:latin typeface="Calibri" panose="020F0502020204030204" pitchFamily="34" charset="0"/>
                <a:ea typeface="Calibri" panose="020F0502020204030204" pitchFamily="34" charset="0"/>
                <a:cs typeface="Times New Roman" panose="02020603050405020304" pitchFamily="18" charset="0"/>
              </a:rPr>
              <a:t>впровадженням</a:t>
            </a:r>
            <a:r>
              <a:rPr lang="en-GB" sz="2400" dirty="0">
                <a:effectLst/>
                <a:latin typeface="Calibri" panose="020F0502020204030204" pitchFamily="34" charset="0"/>
                <a:ea typeface="Calibri" panose="020F0502020204030204" pitchFamily="34" charset="0"/>
                <a:cs typeface="Times New Roman" panose="02020603050405020304" pitchFamily="18" charset="0"/>
              </a:rPr>
              <a:t> </a:t>
            </a:r>
            <a:r>
              <a:rPr lang="en-GB" sz="2400" dirty="0" err="1">
                <a:effectLst/>
                <a:latin typeface="Calibri" panose="020F0502020204030204" pitchFamily="34" charset="0"/>
                <a:ea typeface="Calibri" panose="020F0502020204030204" pitchFamily="34" charset="0"/>
                <a:cs typeface="Times New Roman" panose="02020603050405020304" pitchFamily="18" charset="0"/>
              </a:rPr>
              <a:t>ресурсозберігаючих</a:t>
            </a:r>
            <a:r>
              <a:rPr lang="en-GB" sz="2400" dirty="0">
                <a:effectLst/>
                <a:latin typeface="Calibri" panose="020F0502020204030204" pitchFamily="34" charset="0"/>
                <a:ea typeface="Calibri" panose="020F0502020204030204" pitchFamily="34" charset="0"/>
                <a:cs typeface="Times New Roman" panose="02020603050405020304" pitchFamily="18" charset="0"/>
              </a:rPr>
              <a:t> технологій та </a:t>
            </a:r>
            <a:r>
              <a:rPr lang="en-GB" sz="2400" dirty="0" err="1">
                <a:effectLst/>
                <a:latin typeface="Calibri" panose="020F0502020204030204" pitchFamily="34" charset="0"/>
                <a:ea typeface="Calibri" panose="020F0502020204030204" pitchFamily="34" charset="0"/>
                <a:cs typeface="Times New Roman" panose="02020603050405020304" pitchFamily="18" charset="0"/>
              </a:rPr>
              <a:t>прийняттям</a:t>
            </a:r>
            <a:r>
              <a:rPr lang="en-GB" sz="2400" dirty="0">
                <a:effectLst/>
                <a:latin typeface="Calibri" panose="020F0502020204030204" pitchFamily="34" charset="0"/>
                <a:ea typeface="Calibri" panose="020F0502020204030204" pitchFamily="34" charset="0"/>
                <a:cs typeface="Times New Roman" panose="02020603050405020304" pitchFamily="18" charset="0"/>
              </a:rPr>
              <a:t> </a:t>
            </a:r>
            <a:r>
              <a:rPr lang="en-GB" sz="2400" dirty="0" err="1">
                <a:effectLst/>
                <a:latin typeface="Calibri" panose="020F0502020204030204" pitchFamily="34" charset="0"/>
                <a:ea typeface="Calibri" panose="020F0502020204030204" pitchFamily="34" charset="0"/>
                <a:cs typeface="Times New Roman" panose="02020603050405020304" pitchFamily="18" charset="0"/>
              </a:rPr>
              <a:t>ефективних</a:t>
            </a:r>
            <a:r>
              <a:rPr lang="en-GB" sz="2400" dirty="0">
                <a:effectLst/>
                <a:latin typeface="Calibri" panose="020F0502020204030204" pitchFamily="34" charset="0"/>
                <a:ea typeface="Calibri" panose="020F0502020204030204" pitchFamily="34" charset="0"/>
                <a:cs typeface="Times New Roman" panose="02020603050405020304" pitchFamily="18" charset="0"/>
              </a:rPr>
              <a:t> </a:t>
            </a:r>
            <a:r>
              <a:rPr lang="en-GB" sz="2400" dirty="0" err="1">
                <a:effectLst/>
                <a:latin typeface="Calibri" panose="020F0502020204030204" pitchFamily="34" charset="0"/>
                <a:ea typeface="Calibri" panose="020F0502020204030204" pitchFamily="34" charset="0"/>
                <a:cs typeface="Times New Roman" panose="02020603050405020304" pitchFamily="18" charset="0"/>
              </a:rPr>
              <a:t>управлінських</a:t>
            </a:r>
            <a:r>
              <a:rPr lang="en-GB" sz="2400" dirty="0">
                <a:effectLst/>
                <a:latin typeface="Calibri" panose="020F0502020204030204" pitchFamily="34" charset="0"/>
                <a:ea typeface="Calibri" panose="020F0502020204030204" pitchFamily="34" charset="0"/>
                <a:cs typeface="Times New Roman" panose="02020603050405020304" pitchFamily="18" charset="0"/>
              </a:rPr>
              <a:t> </a:t>
            </a:r>
            <a:r>
              <a:rPr lang="en-GB" sz="2400" dirty="0" err="1">
                <a:effectLst/>
                <a:latin typeface="Calibri" panose="020F0502020204030204" pitchFamily="34" charset="0"/>
                <a:ea typeface="Calibri" panose="020F0502020204030204" pitchFamily="34" charset="0"/>
                <a:cs typeface="Times New Roman" panose="02020603050405020304" pitchFamily="18" charset="0"/>
              </a:rPr>
              <a:t>рішень</a:t>
            </a:r>
            <a:r>
              <a:rPr lang="en-GB" sz="2400" dirty="0">
                <a:effectLst/>
                <a:latin typeface="Calibri" panose="020F0502020204030204" pitchFamily="34" charset="0"/>
                <a:ea typeface="Calibri" panose="020F0502020204030204" pitchFamily="34" charset="0"/>
                <a:cs typeface="Times New Roman" panose="02020603050405020304" pitchFamily="18" charset="0"/>
              </a:rPr>
              <a:t> </a:t>
            </a:r>
            <a:r>
              <a:rPr lang="en-GB" sz="2400" dirty="0" err="1">
                <a:effectLst/>
                <a:latin typeface="Calibri" panose="020F0502020204030204" pitchFamily="34" charset="0"/>
                <a:ea typeface="Calibri" panose="020F0502020204030204" pitchFamily="34" charset="0"/>
                <a:cs typeface="Times New Roman" panose="02020603050405020304" pitchFamily="18" charset="0"/>
              </a:rPr>
              <a:t>стосовно</a:t>
            </a:r>
            <a:r>
              <a:rPr lang="en-GB" sz="2400" dirty="0">
                <a:effectLst/>
                <a:latin typeface="Calibri" panose="020F0502020204030204" pitchFamily="34" charset="0"/>
                <a:ea typeface="Calibri" panose="020F0502020204030204" pitchFamily="34" charset="0"/>
                <a:cs typeface="Times New Roman" panose="02020603050405020304" pitchFamily="18" charset="0"/>
              </a:rPr>
              <a:t> </a:t>
            </a:r>
            <a:r>
              <a:rPr lang="en-GB" sz="2400" dirty="0" err="1">
                <a:effectLst/>
                <a:latin typeface="Calibri" panose="020F0502020204030204" pitchFamily="34" charset="0"/>
                <a:ea typeface="Calibri" panose="020F0502020204030204" pitchFamily="34" charset="0"/>
                <a:cs typeface="Times New Roman" panose="02020603050405020304" pitchFamily="18" charset="0"/>
              </a:rPr>
              <a:t>них</a:t>
            </a:r>
            <a:r>
              <a:rPr lang="en-GB" sz="2400" dirty="0">
                <a:latin typeface="Calibri" panose="020F0502020204030204" pitchFamily="34" charset="0"/>
                <a:ea typeface="Calibri" panose="020F0502020204030204" pitchFamily="34" charset="0"/>
                <a:cs typeface="Times New Roman" panose="02020603050405020304" pitchFamily="18" charset="0"/>
              </a:rPr>
              <a:t>”</a:t>
            </a:r>
            <a:r>
              <a:rPr lang="en-GB" sz="2400" dirty="0">
                <a:effectLst/>
                <a:latin typeface="Calibri" panose="020F0502020204030204" pitchFamily="34" charset="0"/>
                <a:ea typeface="Calibri" panose="020F0502020204030204" pitchFamily="34" charset="0"/>
                <a:cs typeface="Times New Roman" panose="02020603050405020304" pitchFamily="18" charset="0"/>
              </a:rPr>
              <a:t> </a:t>
            </a:r>
            <a:endParaRPr lang="en-GB" sz="2400" dirty="0"/>
          </a:p>
        </p:txBody>
      </p:sp>
      <mc:AlternateContent xmlns:mc="http://schemas.openxmlformats.org/markup-compatibility/2006">
        <mc:Choice xmlns:am3d="http://schemas.microsoft.com/office/drawing/2017/model3d" Requires="am3d">
          <p:graphicFrame>
            <p:nvGraphicFramePr>
              <p:cNvPr id="5" name="Content Placeholder 4" descr="Decorative Anemometer">
                <a:extLst>
                  <a:ext uri="{FF2B5EF4-FFF2-40B4-BE49-F238E27FC236}">
                    <a16:creationId xmlns:a16="http://schemas.microsoft.com/office/drawing/2014/main" id="{532A3909-B08E-31C4-453D-81D49E7D24D3}"/>
                  </a:ext>
                </a:extLst>
              </p:cNvPr>
              <p:cNvGraphicFramePr>
                <a:graphicFrameLocks noGrp="1" noChangeAspect="1"/>
              </p:cNvGraphicFramePr>
              <p:nvPr>
                <p:ph sz="half" idx="2"/>
                <p:extLst>
                  <p:ext uri="{D42A27DB-BD31-4B8C-83A1-F6EECF244321}">
                    <p14:modId xmlns:p14="http://schemas.microsoft.com/office/powerpoint/2010/main" val="2558847429"/>
                  </p:ext>
                </p:extLst>
              </p:nvPr>
            </p:nvGraphicFramePr>
            <p:xfrm>
              <a:off x="8928043" y="2430749"/>
              <a:ext cx="2156757" cy="2346779"/>
            </p:xfrm>
            <a:graphic>
              <a:graphicData uri="http://schemas.microsoft.com/office/drawing/2017/model3d">
                <am3d:model3d r:embed="rId2">
                  <am3d:spPr>
                    <a:xfrm>
                      <a:off x="0" y="0"/>
                      <a:ext cx="2156757" cy="2346779"/>
                    </a:xfrm>
                    <a:prstGeom prst="rect">
                      <a:avLst/>
                    </a:prstGeom>
                  </am3d:spPr>
                  <am3d:camera>
                    <am3d:pos x="0" y="0" z="80792572"/>
                    <am3d:up dx="0" dy="36000000" dz="0"/>
                    <am3d:lookAt x="0" y="0" z="0"/>
                    <am3d:perspective fov="2700000"/>
                  </am3d:camera>
                  <am3d:trans>
                    <am3d:meterPerModelUnit n="1251622" d="1000000"/>
                    <am3d:preTrans dx="0" dy="-1390005" dz="0"/>
                    <am3d:scale>
                      <am3d:sx n="1000000" d="1000000"/>
                      <am3d:sy n="1000000" d="1000000"/>
                      <am3d:sz n="1000000" d="1000000"/>
                    </am3d:scale>
                    <am3d:rot ax="10325369" ay="4050044" az="10361083"/>
                    <am3d:postTrans dx="0" dy="0" dz="0"/>
                  </am3d:trans>
                  <am3d:raster rName="Office3DRenderer" rVer="16.0.8326">
                    <am3d:blip r:embed="rId3"/>
                  </am3d:raster>
                  <am3d:objViewport viewportSz="360092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5" name="Content Placeholder 4" descr="Decorative Anemometer">
                <a:extLst>
                  <a:ext uri="{FF2B5EF4-FFF2-40B4-BE49-F238E27FC236}">
                    <a16:creationId xmlns:a16="http://schemas.microsoft.com/office/drawing/2014/main" id="{532A3909-B08E-31C4-453D-81D49E7D24D3}"/>
                  </a:ext>
                </a:extLst>
              </p:cNvPr>
              <p:cNvPicPr>
                <a:picLocks noGrp="1" noRot="1" noChangeAspect="1" noMove="1" noResize="1" noEditPoints="1" noAdjustHandles="1" noChangeArrowheads="1" noChangeShapeType="1" noCrop="1"/>
              </p:cNvPicPr>
              <p:nvPr/>
            </p:nvPicPr>
            <p:blipFill>
              <a:blip r:embed="rId3"/>
              <a:stretch>
                <a:fillRect/>
              </a:stretch>
            </p:blipFill>
            <p:spPr>
              <a:xfrm>
                <a:off x="8928043" y="2430749"/>
                <a:ext cx="2156757" cy="2346779"/>
              </a:xfrm>
              <a:prstGeom prst="rect">
                <a:avLst/>
              </a:prstGeom>
            </p:spPr>
          </p:pic>
        </mc:Fallback>
      </mc:AlternateContent>
      <p:sp>
        <p:nvSpPr>
          <p:cNvPr id="6" name="TextBox 5">
            <a:extLst>
              <a:ext uri="{FF2B5EF4-FFF2-40B4-BE49-F238E27FC236}">
                <a16:creationId xmlns:a16="http://schemas.microsoft.com/office/drawing/2014/main" id="{49702398-FD58-B57E-0084-06B9C64449DB}"/>
              </a:ext>
            </a:extLst>
          </p:cNvPr>
          <p:cNvSpPr txBox="1"/>
          <p:nvPr/>
        </p:nvSpPr>
        <p:spPr>
          <a:xfrm>
            <a:off x="1889097" y="5197875"/>
            <a:ext cx="3907929" cy="369332"/>
          </a:xfrm>
          <a:prstGeom prst="rect">
            <a:avLst/>
          </a:prstGeom>
          <a:noFill/>
        </p:spPr>
        <p:txBody>
          <a:bodyPr wrap="none" rtlCol="0">
            <a:spAutoFit/>
          </a:bodyPr>
          <a:lstStyle/>
          <a:p>
            <a:r>
              <a:rPr lang="en-GB" dirty="0"/>
              <a:t>[</a:t>
            </a:r>
            <a:r>
              <a:rPr lang="uk-UA" dirty="0"/>
              <a:t>Портал « Житомирська політехніка»</a:t>
            </a:r>
            <a:r>
              <a:rPr lang="en-GB" dirty="0"/>
              <a:t>]</a:t>
            </a:r>
          </a:p>
        </p:txBody>
      </p:sp>
    </p:spTree>
    <p:extLst>
      <p:ext uri="{BB962C8B-B14F-4D97-AF65-F5344CB8AC3E}">
        <p14:creationId xmlns:p14="http://schemas.microsoft.com/office/powerpoint/2010/main" val="26129860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45CFFD-3392-F5A2-D3BD-6F00FC1FC1AC}"/>
              </a:ext>
            </a:extLst>
          </p:cNvPr>
          <p:cNvSpPr>
            <a:spLocks noGrp="1"/>
          </p:cNvSpPr>
          <p:nvPr>
            <p:ph type="title"/>
          </p:nvPr>
        </p:nvSpPr>
        <p:spPr>
          <a:xfrm>
            <a:off x="1484311" y="685800"/>
            <a:ext cx="10018713" cy="904461"/>
          </a:xfrm>
        </p:spPr>
        <p:txBody>
          <a:bodyPr/>
          <a:lstStyle/>
          <a:p>
            <a:r>
              <a:rPr lang="en-GB" sz="1800" dirty="0">
                <a:effectLst/>
                <a:latin typeface="Calibri" panose="020F0502020204030204" pitchFamily="34" charset="0"/>
                <a:ea typeface="Calibri" panose="020F0502020204030204" pitchFamily="34" charset="0"/>
                <a:cs typeface="Times New Roman" panose="02020603050405020304" pitchFamily="18" charset="0"/>
              </a:rPr>
              <a:t>Vehicles production, energy consumption and environmental burden of the manufacturing process in the UK during the period of 1999–2017</a:t>
            </a:r>
            <a:endParaRPr lang="en-GB" dirty="0"/>
          </a:p>
        </p:txBody>
      </p:sp>
      <p:sp>
        <p:nvSpPr>
          <p:cNvPr id="6" name="TextBox 5">
            <a:extLst>
              <a:ext uri="{FF2B5EF4-FFF2-40B4-BE49-F238E27FC236}">
                <a16:creationId xmlns:a16="http://schemas.microsoft.com/office/drawing/2014/main" id="{46DC8DC8-41DF-61AD-8C40-8867212ED10C}"/>
              </a:ext>
            </a:extLst>
          </p:cNvPr>
          <p:cNvSpPr txBox="1"/>
          <p:nvPr/>
        </p:nvSpPr>
        <p:spPr>
          <a:xfrm>
            <a:off x="8923867" y="5802868"/>
            <a:ext cx="450764" cy="369332"/>
          </a:xfrm>
          <a:prstGeom prst="rect">
            <a:avLst/>
          </a:prstGeom>
          <a:noFill/>
        </p:spPr>
        <p:txBody>
          <a:bodyPr wrap="none" rtlCol="0">
            <a:spAutoFit/>
          </a:bodyPr>
          <a:lstStyle/>
          <a:p>
            <a:r>
              <a:rPr lang="en-GB" dirty="0"/>
              <a:t>[6]</a:t>
            </a:r>
          </a:p>
        </p:txBody>
      </p:sp>
      <p:pic>
        <p:nvPicPr>
          <p:cNvPr id="10" name="Picture 9">
            <a:extLst>
              <a:ext uri="{FF2B5EF4-FFF2-40B4-BE49-F238E27FC236}">
                <a16:creationId xmlns:a16="http://schemas.microsoft.com/office/drawing/2014/main" id="{5D4A8A72-2959-E131-319E-63C499F5FCF0}"/>
              </a:ext>
            </a:extLst>
          </p:cNvPr>
          <p:cNvPicPr>
            <a:picLocks noChangeAspect="1"/>
          </p:cNvPicPr>
          <p:nvPr/>
        </p:nvPicPr>
        <p:blipFill>
          <a:blip r:embed="rId2"/>
          <a:stretch>
            <a:fillRect/>
          </a:stretch>
        </p:blipFill>
        <p:spPr>
          <a:xfrm>
            <a:off x="1676116" y="1484456"/>
            <a:ext cx="5251458" cy="4796865"/>
          </a:xfrm>
          <a:prstGeom prst="rect">
            <a:avLst/>
          </a:prstGeom>
        </p:spPr>
      </p:pic>
      <p:sp>
        <p:nvSpPr>
          <p:cNvPr id="14" name="Content Placeholder 13">
            <a:extLst>
              <a:ext uri="{FF2B5EF4-FFF2-40B4-BE49-F238E27FC236}">
                <a16:creationId xmlns:a16="http://schemas.microsoft.com/office/drawing/2014/main" id="{F40405AE-F4DC-1B4C-EF01-8C8F36D6DB59}"/>
              </a:ext>
            </a:extLst>
          </p:cNvPr>
          <p:cNvSpPr>
            <a:spLocks noGrp="1"/>
          </p:cNvSpPr>
          <p:nvPr>
            <p:ph sz="half" idx="2"/>
          </p:nvPr>
        </p:nvSpPr>
        <p:spPr>
          <a:xfrm>
            <a:off x="7514234" y="1484456"/>
            <a:ext cx="4317548" cy="4796864"/>
          </a:xfrm>
        </p:spPr>
        <p:txBody>
          <a:bodyPr anchor="t">
            <a:normAutofit/>
          </a:bodyPr>
          <a:lstStyle/>
          <a:p>
            <a:pPr marL="0" indent="0">
              <a:buNone/>
            </a:pPr>
            <a:r>
              <a:rPr lang="uk-UA" dirty="0"/>
              <a:t>2017 рік</a:t>
            </a:r>
            <a:r>
              <a:rPr lang="en-GB" dirty="0"/>
              <a:t>, </a:t>
            </a:r>
            <a:r>
              <a:rPr lang="uk-UA" dirty="0"/>
              <a:t>Велика Британія</a:t>
            </a:r>
          </a:p>
          <a:p>
            <a:r>
              <a:rPr lang="uk-UA" dirty="0"/>
              <a:t>1,75 </a:t>
            </a:r>
            <a:r>
              <a:rPr lang="uk-UA" dirty="0" err="1"/>
              <a:t>міліон</a:t>
            </a:r>
            <a:r>
              <a:rPr lang="uk-UA" dirty="0"/>
              <a:t> -  Загальна кількість ТЗ</a:t>
            </a:r>
          </a:p>
          <a:p>
            <a:r>
              <a:rPr lang="uk-UA" dirty="0"/>
              <a:t>4354 </a:t>
            </a:r>
            <a:r>
              <a:rPr lang="uk-UA" dirty="0" err="1"/>
              <a:t>Гігават</a:t>
            </a:r>
            <a:r>
              <a:rPr lang="uk-UA" dirty="0"/>
              <a:t>-година ( загальна енергія)</a:t>
            </a:r>
          </a:p>
          <a:p>
            <a:r>
              <a:rPr lang="uk-UA" dirty="0"/>
              <a:t>5112 м3 (Загальна кількість води) </a:t>
            </a:r>
          </a:p>
          <a:p>
            <a:r>
              <a:rPr lang="en-GB" dirty="0"/>
              <a:t>1123425  </a:t>
            </a:r>
            <a:r>
              <a:rPr lang="uk-UA" dirty="0"/>
              <a:t>тон ( </a:t>
            </a:r>
            <a:r>
              <a:rPr lang="en-GB" dirty="0"/>
              <a:t>CO2</a:t>
            </a:r>
            <a:r>
              <a:rPr lang="uk-UA" dirty="0"/>
              <a:t>)</a:t>
            </a:r>
          </a:p>
          <a:p>
            <a:r>
              <a:rPr lang="uk-UA" dirty="0"/>
              <a:t>34</a:t>
            </a:r>
            <a:r>
              <a:rPr lang="en-GB" dirty="0"/>
              <a:t>,6 </a:t>
            </a:r>
            <a:r>
              <a:rPr lang="uk-UA" dirty="0"/>
              <a:t>г</a:t>
            </a:r>
            <a:r>
              <a:rPr lang="en-GB" dirty="0"/>
              <a:t>/</a:t>
            </a:r>
            <a:r>
              <a:rPr lang="uk-UA" dirty="0"/>
              <a:t>м3  (</a:t>
            </a:r>
            <a:r>
              <a:rPr lang="en-GB" dirty="0"/>
              <a:t>VOCs)</a:t>
            </a:r>
            <a:endParaRPr lang="uk-UA" dirty="0"/>
          </a:p>
          <a:p>
            <a:r>
              <a:rPr lang="uk-UA" dirty="0"/>
              <a:t>4147 тон (</a:t>
            </a:r>
            <a:r>
              <a:rPr lang="en-GB" dirty="0"/>
              <a:t>waste-to-landfill)</a:t>
            </a:r>
          </a:p>
          <a:p>
            <a:r>
              <a:rPr lang="en-GB" dirty="0"/>
              <a:t>121 </a:t>
            </a:r>
            <a:r>
              <a:rPr lang="uk-UA" dirty="0"/>
              <a:t>г</a:t>
            </a:r>
            <a:r>
              <a:rPr lang="en-GB" dirty="0"/>
              <a:t>/</a:t>
            </a:r>
            <a:r>
              <a:rPr lang="uk-UA" dirty="0"/>
              <a:t>км (викиди </a:t>
            </a:r>
            <a:r>
              <a:rPr lang="en-GB" dirty="0"/>
              <a:t>CO2 </a:t>
            </a:r>
            <a:r>
              <a:rPr lang="uk-UA" dirty="0"/>
              <a:t>нового автомобілю)</a:t>
            </a:r>
            <a:endParaRPr lang="en-GB" dirty="0"/>
          </a:p>
          <a:p>
            <a:endParaRPr lang="en-GB" dirty="0"/>
          </a:p>
          <a:p>
            <a:endParaRPr lang="en-GB" dirty="0"/>
          </a:p>
          <a:p>
            <a:endParaRPr lang="en-GB" dirty="0"/>
          </a:p>
        </p:txBody>
      </p:sp>
    </p:spTree>
    <p:extLst>
      <p:ext uri="{BB962C8B-B14F-4D97-AF65-F5344CB8AC3E}">
        <p14:creationId xmlns:p14="http://schemas.microsoft.com/office/powerpoint/2010/main" val="37817526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205DFB-9924-ECCF-3521-571FA488B747}"/>
              </a:ext>
            </a:extLst>
          </p:cNvPr>
          <p:cNvSpPr>
            <a:spLocks noGrp="1"/>
          </p:cNvSpPr>
          <p:nvPr>
            <p:ph type="title"/>
          </p:nvPr>
        </p:nvSpPr>
        <p:spPr>
          <a:xfrm>
            <a:off x="2017711" y="382368"/>
            <a:ext cx="10018713" cy="584200"/>
          </a:xfrm>
        </p:spPr>
        <p:txBody>
          <a:bodyPr/>
          <a:lstStyle/>
          <a:p>
            <a:r>
              <a:rPr lang="en-GB" sz="1800" b="0" i="0" u="none" strike="noStrike" baseline="0" dirty="0">
                <a:latin typeface="AdvOT596495f2"/>
              </a:rPr>
              <a:t>Schematics of a conventional automotive manufacturing plant</a:t>
            </a:r>
            <a:endParaRPr lang="en-GB" dirty="0"/>
          </a:p>
        </p:txBody>
      </p:sp>
      <p:pic>
        <p:nvPicPr>
          <p:cNvPr id="6" name="Content Placeholder 5">
            <a:extLst>
              <a:ext uri="{FF2B5EF4-FFF2-40B4-BE49-F238E27FC236}">
                <a16:creationId xmlns:a16="http://schemas.microsoft.com/office/drawing/2014/main" id="{6DC9E5C9-FECA-457A-CECD-C87FDCF2D8BA}"/>
              </a:ext>
            </a:extLst>
          </p:cNvPr>
          <p:cNvPicPr>
            <a:picLocks noGrp="1" noChangeAspect="1"/>
          </p:cNvPicPr>
          <p:nvPr>
            <p:ph sz="half" idx="1"/>
          </p:nvPr>
        </p:nvPicPr>
        <p:blipFill>
          <a:blip r:embed="rId2"/>
          <a:stretch>
            <a:fillRect/>
          </a:stretch>
        </p:blipFill>
        <p:spPr>
          <a:xfrm>
            <a:off x="1790918" y="1117232"/>
            <a:ext cx="8610164" cy="5028200"/>
          </a:xfrm>
        </p:spPr>
      </p:pic>
      <p:sp>
        <p:nvSpPr>
          <p:cNvPr id="7" name="TextBox 6">
            <a:extLst>
              <a:ext uri="{FF2B5EF4-FFF2-40B4-BE49-F238E27FC236}">
                <a16:creationId xmlns:a16="http://schemas.microsoft.com/office/drawing/2014/main" id="{48BB4AF1-B37C-BBA6-2A2F-812CB5F19F59}"/>
              </a:ext>
            </a:extLst>
          </p:cNvPr>
          <p:cNvSpPr txBox="1"/>
          <p:nvPr/>
        </p:nvSpPr>
        <p:spPr>
          <a:xfrm>
            <a:off x="6189134" y="6303195"/>
            <a:ext cx="450764" cy="369332"/>
          </a:xfrm>
          <a:prstGeom prst="rect">
            <a:avLst/>
          </a:prstGeom>
          <a:noFill/>
        </p:spPr>
        <p:txBody>
          <a:bodyPr wrap="none" rtlCol="0">
            <a:spAutoFit/>
          </a:bodyPr>
          <a:lstStyle/>
          <a:p>
            <a:r>
              <a:rPr lang="en-GB" dirty="0"/>
              <a:t>[6]</a:t>
            </a:r>
          </a:p>
        </p:txBody>
      </p:sp>
    </p:spTree>
    <p:extLst>
      <p:ext uri="{BB962C8B-B14F-4D97-AF65-F5344CB8AC3E}">
        <p14:creationId xmlns:p14="http://schemas.microsoft.com/office/powerpoint/2010/main" val="17234161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8C0683-353B-DE27-93F2-94EA9618329D}"/>
              </a:ext>
            </a:extLst>
          </p:cNvPr>
          <p:cNvSpPr>
            <a:spLocks noGrp="1"/>
          </p:cNvSpPr>
          <p:nvPr>
            <p:ph type="title"/>
          </p:nvPr>
        </p:nvSpPr>
        <p:spPr>
          <a:xfrm>
            <a:off x="1484310" y="360218"/>
            <a:ext cx="10018713" cy="464127"/>
          </a:xfrm>
        </p:spPr>
        <p:txBody>
          <a:bodyPr/>
          <a:lstStyle/>
          <a:p>
            <a:r>
              <a:rPr lang="en-GB" sz="1800" b="0" i="0" u="none" strike="noStrike" baseline="0" dirty="0">
                <a:latin typeface="AdvOT596495f2"/>
              </a:rPr>
              <a:t>Vehicle technology and the timeline proposed for moving towards sustainability</a:t>
            </a:r>
            <a:endParaRPr lang="en-GB" dirty="0"/>
          </a:p>
        </p:txBody>
      </p:sp>
      <p:pic>
        <p:nvPicPr>
          <p:cNvPr id="6" name="Content Placeholder 5">
            <a:extLst>
              <a:ext uri="{FF2B5EF4-FFF2-40B4-BE49-F238E27FC236}">
                <a16:creationId xmlns:a16="http://schemas.microsoft.com/office/drawing/2014/main" id="{8FEF8C38-C4E1-4E82-FDF2-B56E3AFC1EA4}"/>
              </a:ext>
            </a:extLst>
          </p:cNvPr>
          <p:cNvPicPr>
            <a:picLocks noGrp="1" noChangeAspect="1"/>
          </p:cNvPicPr>
          <p:nvPr>
            <p:ph sz="half" idx="1"/>
          </p:nvPr>
        </p:nvPicPr>
        <p:blipFill>
          <a:blip r:embed="rId2"/>
          <a:stretch>
            <a:fillRect/>
          </a:stretch>
        </p:blipFill>
        <p:spPr>
          <a:xfrm>
            <a:off x="2078518" y="1085200"/>
            <a:ext cx="8335482" cy="5224107"/>
          </a:xfrm>
        </p:spPr>
      </p:pic>
      <p:sp>
        <p:nvSpPr>
          <p:cNvPr id="7" name="TextBox 6">
            <a:extLst>
              <a:ext uri="{FF2B5EF4-FFF2-40B4-BE49-F238E27FC236}">
                <a16:creationId xmlns:a16="http://schemas.microsoft.com/office/drawing/2014/main" id="{8EA59F97-F247-8356-3CB1-EBC62AC96610}"/>
              </a:ext>
            </a:extLst>
          </p:cNvPr>
          <p:cNvSpPr txBox="1"/>
          <p:nvPr/>
        </p:nvSpPr>
        <p:spPr>
          <a:xfrm>
            <a:off x="10922000" y="6309307"/>
            <a:ext cx="450764" cy="369332"/>
          </a:xfrm>
          <a:prstGeom prst="rect">
            <a:avLst/>
          </a:prstGeom>
          <a:noFill/>
        </p:spPr>
        <p:txBody>
          <a:bodyPr wrap="none" rtlCol="0">
            <a:spAutoFit/>
          </a:bodyPr>
          <a:lstStyle/>
          <a:p>
            <a:r>
              <a:rPr lang="en-GB" dirty="0"/>
              <a:t>[6]</a:t>
            </a:r>
          </a:p>
        </p:txBody>
      </p:sp>
    </p:spTree>
    <p:extLst>
      <p:ext uri="{BB962C8B-B14F-4D97-AF65-F5344CB8AC3E}">
        <p14:creationId xmlns:p14="http://schemas.microsoft.com/office/powerpoint/2010/main" val="12108936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F30B65-3B87-5ABF-E8EE-F84740F2C6BF}"/>
              </a:ext>
            </a:extLst>
          </p:cNvPr>
          <p:cNvSpPr>
            <a:spLocks noGrp="1"/>
          </p:cNvSpPr>
          <p:nvPr>
            <p:ph type="title"/>
          </p:nvPr>
        </p:nvSpPr>
        <p:spPr>
          <a:xfrm>
            <a:off x="1484311" y="685800"/>
            <a:ext cx="10018713" cy="1083733"/>
          </a:xfrm>
        </p:spPr>
        <p:txBody>
          <a:bodyPr/>
          <a:lstStyle/>
          <a:p>
            <a:r>
              <a:rPr lang="en-GB" sz="1800" b="0" i="0" u="none" strike="noStrike" baseline="0" dirty="0">
                <a:latin typeface="AdvOT596495f2"/>
              </a:rPr>
              <a:t>Materials mix for current (2010) and future (2040) BIW</a:t>
            </a:r>
            <a:endParaRPr lang="en-GB" dirty="0"/>
          </a:p>
        </p:txBody>
      </p:sp>
      <p:pic>
        <p:nvPicPr>
          <p:cNvPr id="6" name="Content Placeholder 5">
            <a:extLst>
              <a:ext uri="{FF2B5EF4-FFF2-40B4-BE49-F238E27FC236}">
                <a16:creationId xmlns:a16="http://schemas.microsoft.com/office/drawing/2014/main" id="{E8F9180E-EE74-B769-5AFC-B217F5D00242}"/>
              </a:ext>
            </a:extLst>
          </p:cNvPr>
          <p:cNvPicPr>
            <a:picLocks noGrp="1" noChangeAspect="1"/>
          </p:cNvPicPr>
          <p:nvPr>
            <p:ph sz="half" idx="1"/>
          </p:nvPr>
        </p:nvPicPr>
        <p:blipFill>
          <a:blip r:embed="rId2"/>
          <a:stretch>
            <a:fillRect/>
          </a:stretch>
        </p:blipFill>
        <p:spPr>
          <a:xfrm>
            <a:off x="1921403" y="1793837"/>
            <a:ext cx="8611129" cy="4378363"/>
          </a:xfrm>
        </p:spPr>
      </p:pic>
      <p:sp>
        <p:nvSpPr>
          <p:cNvPr id="7" name="TextBox 6">
            <a:extLst>
              <a:ext uri="{FF2B5EF4-FFF2-40B4-BE49-F238E27FC236}">
                <a16:creationId xmlns:a16="http://schemas.microsoft.com/office/drawing/2014/main" id="{A6CA5EF5-4228-0311-661F-F5290D91C81F}"/>
              </a:ext>
            </a:extLst>
          </p:cNvPr>
          <p:cNvSpPr txBox="1"/>
          <p:nvPr/>
        </p:nvSpPr>
        <p:spPr>
          <a:xfrm>
            <a:off x="11052260" y="6172200"/>
            <a:ext cx="450764" cy="369332"/>
          </a:xfrm>
          <a:prstGeom prst="rect">
            <a:avLst/>
          </a:prstGeom>
          <a:noFill/>
        </p:spPr>
        <p:txBody>
          <a:bodyPr wrap="none" rtlCol="0">
            <a:spAutoFit/>
          </a:bodyPr>
          <a:lstStyle/>
          <a:p>
            <a:r>
              <a:rPr lang="en-GB" dirty="0"/>
              <a:t>[6]</a:t>
            </a:r>
          </a:p>
        </p:txBody>
      </p:sp>
    </p:spTree>
    <p:extLst>
      <p:ext uri="{BB962C8B-B14F-4D97-AF65-F5344CB8AC3E}">
        <p14:creationId xmlns:p14="http://schemas.microsoft.com/office/powerpoint/2010/main" val="58881407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arallax">
  <a:themeElements>
    <a:clrScheme name="Parallax">
      <a:dk1>
        <a:sysClr val="windowText" lastClr="000000"/>
      </a:dk1>
      <a:lt1>
        <a:sysClr val="window" lastClr="FFFFFF"/>
      </a:lt1>
      <a:dk2>
        <a:srgbClr val="212121"/>
      </a:dk2>
      <a:lt2>
        <a:srgbClr val="CDD0D1"/>
      </a:lt2>
      <a:accent1>
        <a:srgbClr val="30ACEC"/>
      </a:accent1>
      <a:accent2>
        <a:srgbClr val="80C34F"/>
      </a:accent2>
      <a:accent3>
        <a:srgbClr val="E29D3E"/>
      </a:accent3>
      <a:accent4>
        <a:srgbClr val="D64A3B"/>
      </a:accent4>
      <a:accent5>
        <a:srgbClr val="D64787"/>
      </a:accent5>
      <a:accent6>
        <a:srgbClr val="A666E1"/>
      </a:accent6>
      <a:hlink>
        <a:srgbClr val="3085ED"/>
      </a:hlink>
      <a:folHlink>
        <a:srgbClr val="82B6F4"/>
      </a:folHlink>
    </a:clrScheme>
    <a:fontScheme name="Parallax">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4F7A876A-7598-49CA-AFC8-8EDA2551E4A7}"/>
    </a:ext>
  </a:extLst>
</a:theme>
</file>

<file path=docProps/app.xml><?xml version="1.0" encoding="utf-8"?>
<Properties xmlns="http://schemas.openxmlformats.org/officeDocument/2006/extended-properties" xmlns:vt="http://schemas.openxmlformats.org/officeDocument/2006/docPropsVTypes">
  <Template>Parallax</Template>
  <TotalTime>2234</TotalTime>
  <Words>2160</Words>
  <Application>Microsoft Office PowerPoint</Application>
  <PresentationFormat>Widescreen</PresentationFormat>
  <Paragraphs>154</Paragraphs>
  <Slides>25</Slides>
  <Notes>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25</vt:i4>
      </vt:variant>
    </vt:vector>
  </HeadingPairs>
  <TitlesOfParts>
    <vt:vector size="37" baseType="lpstr">
      <vt:lpstr>AdvOT596495f2</vt:lpstr>
      <vt:lpstr>Arial</vt:lpstr>
      <vt:lpstr>Barlow</vt:lpstr>
      <vt:lpstr>Calibri</vt:lpstr>
      <vt:lpstr>CharisSIL</vt:lpstr>
      <vt:lpstr>Corbel</vt:lpstr>
      <vt:lpstr>Helvetica</vt:lpstr>
      <vt:lpstr>Roboto</vt:lpstr>
      <vt:lpstr>Symbol</vt:lpstr>
      <vt:lpstr>Times New Roman</vt:lpstr>
      <vt:lpstr>Ubuntu</vt:lpstr>
      <vt:lpstr>Parallax</vt:lpstr>
      <vt:lpstr>Лекція 1. Ресурсозбереження. </vt:lpstr>
      <vt:lpstr>Зміст</vt:lpstr>
      <vt:lpstr>1.Ресурс -I </vt:lpstr>
      <vt:lpstr>1. Ресурс -II </vt:lpstr>
      <vt:lpstr> 2. Ресурсозбереження і енергозбереження </vt:lpstr>
      <vt:lpstr>Vehicles production, energy consumption and environmental burden of the manufacturing process in the UK during the period of 1999–2017</vt:lpstr>
      <vt:lpstr>Schematics of a conventional automotive manufacturing plant</vt:lpstr>
      <vt:lpstr>Vehicle technology and the timeline proposed for moving towards sustainability</vt:lpstr>
      <vt:lpstr>Materials mix for current (2010) and future (2040) BIW</vt:lpstr>
      <vt:lpstr>3. Ресурсозберігаючі і енергозберігаючі технології на автомобільному транспорті -I </vt:lpstr>
      <vt:lpstr>3. Ресурсозберігаючі і енергозберігаючі технології на автомобільному транспорті -II </vt:lpstr>
      <vt:lpstr>3. Ресурсозберігаючі технології на автомобільному транспорті –III (людські ресурси)   </vt:lpstr>
      <vt:lpstr>4. Чи відносяться  технології, які будуть представлені на наступних слайдах до ресурсозберігаючих?</vt:lpstr>
      <vt:lpstr>4.1.CES 2024. LAS –Vegas. </vt:lpstr>
      <vt:lpstr>PowerPoint Presentation</vt:lpstr>
      <vt:lpstr>PowerPoint Presentation</vt:lpstr>
      <vt:lpstr>Inspiration and Innovation </vt:lpstr>
      <vt:lpstr>Літаючий автомобіль від компанії Peng -I</vt:lpstr>
      <vt:lpstr>Літаючий автомобіль від компанії Peng -II</vt:lpstr>
      <vt:lpstr>4.2. Українська « Перемога»</vt:lpstr>
      <vt:lpstr>Автомобіль « Перемога»</vt:lpstr>
      <vt:lpstr>4.3. Technology for High-speed Manufacturing of High -pressure Hydrogen Tank  (Filament Wending Machine) </vt:lpstr>
      <vt:lpstr>4.4. Robin Mathevet  -Drone Inventor.  («Sorbonne Université» student ) </vt:lpstr>
      <vt:lpstr>Список джерел </vt:lpstr>
      <vt:lpstr>Подяки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Ресурсозбереження. Лекція 1.</dc:title>
  <dc:creator>Ruslana Kolodnytska</dc:creator>
  <cp:lastModifiedBy>Ruslana Kolodnytska</cp:lastModifiedBy>
  <cp:revision>42</cp:revision>
  <dcterms:created xsi:type="dcterms:W3CDTF">2024-01-29T12:43:18Z</dcterms:created>
  <dcterms:modified xsi:type="dcterms:W3CDTF">2024-02-09T10:40:59Z</dcterms:modified>
</cp:coreProperties>
</file>