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02.10.2025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pPr fontAlgn="auto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Тема 1.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інформаційне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000" b="1" i="1" u="sng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1667" y="169334"/>
            <a:ext cx="11641665" cy="4893734"/>
          </a:xfrm>
        </p:spPr>
        <p:txBody>
          <a:bodyPr/>
          <a:lstStyle/>
          <a:p>
            <a:pPr marL="0" indent="0" algn="ctr">
              <a:buNone/>
            </a:pPr>
            <a:r>
              <a:rPr lang="uk-UA" sz="24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Кейс 1: Аналіз зовнішньої торгівлі України з основними торговельними партнерами</a:t>
            </a:r>
          </a:p>
          <a:p>
            <a:pPr marL="0" indent="0"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Задача:</a:t>
            </a:r>
            <a:b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Зібрати та проаналізувати дані про експорт і імпорт України за останні 5 років з ключовими партнерами — ЄС, 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США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Ресурс:</a:t>
            </a:r>
          </a:p>
          <a:p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Державна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служба статистики України (</a:t>
            </a:r>
            <a:r>
              <a:rPr lang="en-US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ukrstat.gov.ua) —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відкриті дані про зовнішню торгівлю</a:t>
            </a:r>
          </a:p>
          <a:p>
            <a:r>
              <a:rPr lang="en-US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en-US" sz="20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Comtrade</a:t>
            </a:r>
            <a:r>
              <a:rPr lang="en-US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(https://comtrade.un.org/) —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міжнародні дані, можна порівняти з українськими даними</a:t>
            </a:r>
          </a:p>
          <a:p>
            <a:pPr marL="0" indent="0">
              <a:buNone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Мета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Визначити основні товари, що експортує і імпортує Україна</a:t>
            </a:r>
          </a:p>
          <a:p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Виявити тенденції зміни обсягів торгівлі</a:t>
            </a:r>
          </a:p>
          <a:p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Оцінити вплив зовнішньополітичних подій (санкції, угоди) на торгівлю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59867" y="5850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1867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</TotalTime>
  <Words>14</Words>
  <Application>Microsoft Office PowerPoint</Application>
  <PresentationFormat>Довільний</PresentationFormat>
  <Paragraphs>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 Тема 1. Організація та інформаційне забезпечення  економічного аналізу  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146</cp:revision>
  <dcterms:created xsi:type="dcterms:W3CDTF">2023-01-12T09:20:21Z</dcterms:created>
  <dcterms:modified xsi:type="dcterms:W3CDTF">2025-10-02T08:38:54Z</dcterms:modified>
</cp:coreProperties>
</file>