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17"/>
  </p:notesMasterIdLst>
  <p:sldIdLst>
    <p:sldId id="310" r:id="rId2"/>
    <p:sldId id="916" r:id="rId3"/>
    <p:sldId id="938" r:id="rId4"/>
    <p:sldId id="940" r:id="rId5"/>
    <p:sldId id="941" r:id="rId6"/>
    <p:sldId id="942" r:id="rId7"/>
    <p:sldId id="943" r:id="rId8"/>
    <p:sldId id="944" r:id="rId9"/>
    <p:sldId id="945" r:id="rId10"/>
    <p:sldId id="939" r:id="rId11"/>
    <p:sldId id="946" r:id="rId12"/>
    <p:sldId id="947" r:id="rId13"/>
    <p:sldId id="948" r:id="rId14"/>
    <p:sldId id="949" r:id="rId15"/>
    <p:sldId id="914" r:id="rId16"/>
  </p:sldIdLst>
  <p:sldSz cx="9144000" cy="6858000" type="screen4x3"/>
  <p:notesSz cx="6735763" cy="9869488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528D"/>
    <a:srgbClr val="CDD9FC"/>
    <a:srgbClr val="91AAEC"/>
    <a:srgbClr val="E8EDFD"/>
    <a:srgbClr val="0F2E51"/>
    <a:srgbClr val="FFFFFF"/>
    <a:srgbClr val="3186E3"/>
    <a:srgbClr val="E6E6E6"/>
    <a:srgbClr val="2F85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Помірний стиль 4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Помірний стиль 4 –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BC89EF96-8CEA-46FF-86C4-4CE0E7609802}" styleName="Світлий стиль 3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Стиль із теми 1 –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95455" autoAdjust="0"/>
  </p:normalViewPr>
  <p:slideViewPr>
    <p:cSldViewPr>
      <p:cViewPr>
        <p:scale>
          <a:sx n="75" d="100"/>
          <a:sy n="75" d="100"/>
        </p:scale>
        <p:origin x="1242" y="54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0779" tIns="45389" rIns="90779" bIns="45389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E6D5D5E-4555-4EF0-8AEE-7A76AEF5CAEB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9" tIns="45389" rIns="90779" bIns="45389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9" tIns="45389" rIns="90779" bIns="45389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19413" cy="495300"/>
          </a:xfrm>
          <a:prstGeom prst="rect">
            <a:avLst/>
          </a:prstGeom>
        </p:spPr>
        <p:txBody>
          <a:bodyPr vert="horz" lIns="90779" tIns="45389" rIns="90779" bIns="45389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2600"/>
            <a:ext cx="2919412" cy="495300"/>
          </a:xfrm>
          <a:prstGeom prst="rect">
            <a:avLst/>
          </a:prstGeom>
        </p:spPr>
        <p:txBody>
          <a:bodyPr vert="horz" wrap="square" lIns="90779" tIns="45389" rIns="90779" bIns="453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8B4526-B03E-4040-B591-F581FA3225D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99574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84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05ABA2-E792-4668-BF0F-AA519D8506F7}" type="slidenum">
              <a:rPr lang="ru-RU" altLang="uk-UA" smtClean="0"/>
              <a:pPr/>
              <a:t>2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447639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Місце для зображення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Місце для нотаток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18436" name="Місце для номера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05ABA2-E792-4668-BF0F-AA519D8506F7}" type="slidenum">
              <a:rPr lang="ru-RU" altLang="uk-UA" smtClean="0"/>
              <a:pPr/>
              <a:t>14</a:t>
            </a:fld>
            <a:endParaRPr lang="ru-RU" altLang="uk-UA" smtClean="0"/>
          </a:p>
        </p:txBody>
      </p:sp>
    </p:spTree>
    <p:extLst>
      <p:ext uri="{BB962C8B-B14F-4D97-AF65-F5344CB8AC3E}">
        <p14:creationId xmlns:p14="http://schemas.microsoft.com/office/powerpoint/2010/main" val="128704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924B7-1AF8-422D-9ECD-83655AD77063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E69EE-5AEE-4D61-BEB5-FFBA04B6B967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94881985"/>
      </p:ext>
    </p:extLst>
  </p:cSld>
  <p:clrMapOvr>
    <a:masterClrMapping/>
  </p:clrMapOvr>
  <p:transition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96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96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76A1B-F1FC-4F9D-8735-539F3387C86B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4234D-8F3B-4B36-88F3-FF6DA08768BF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320398685"/>
      </p:ext>
    </p:extLst>
  </p:cSld>
  <p:clrMapOvr>
    <a:masterClrMapping/>
  </p:clrMapOvr>
  <p:transition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3914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0958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AC7B96-2133-482B-9A49-FB33CA307888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C8EAAE-AAF7-4598-9176-0E6337A1B09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638147353"/>
      </p:ext>
    </p:extLst>
  </p:cSld>
  <p:clrMapOvr>
    <a:masterClrMapping/>
  </p:clrMapOvr>
  <p:transition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35189F-810A-42BE-A600-29357F47429B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7726E3-ADF1-4069-9592-3BBB5420D5B9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989942812"/>
      </p:ext>
    </p:extLst>
  </p:cSld>
  <p:clrMapOvr>
    <a:masterClrMapping/>
  </p:clrMapOvr>
  <p:transition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8725"/>
            <a:ext cx="4038600" cy="5095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748A7-4F09-4AD6-96DC-558999BC23B1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AF2022-9459-4DBC-9158-8503C78619C1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292335475"/>
      </p:ext>
    </p:extLst>
  </p:cSld>
  <p:clrMapOvr>
    <a:masterClrMapping/>
  </p:clrMapOvr>
  <p:transition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3E7F4-FAEE-413D-A6F2-5D6E657EA765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121591-235F-4382-8E52-81C71355E20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52994240"/>
      </p:ext>
    </p:extLst>
  </p:cSld>
  <p:clrMapOvr>
    <a:masterClrMapping/>
  </p:clrMapOvr>
  <p:transition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7033B-C7C1-4090-A704-DAC5E94A6E6E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DE7FE-B45A-4EDD-9D51-7705D656E2CE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43509584"/>
      </p:ext>
    </p:extLst>
  </p:cSld>
  <p:clrMapOvr>
    <a:masterClrMapping/>
  </p:clrMapOvr>
  <p:transition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4D45D7-FA28-4CC1-B37C-FEB8251F7273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0A99C-F9F3-454D-B324-30F05E80CAA3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76136659"/>
      </p:ext>
    </p:extLst>
  </p:cSld>
  <p:clrMapOvr>
    <a:masterClrMapping/>
  </p:clrMapOvr>
  <p:transition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BD4F03-9FAF-45E7-91E4-F69D2ED9C5E2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C1FA4-F55E-4F74-A03E-CEAB45C5171D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768877130"/>
      </p:ext>
    </p:extLst>
  </p:cSld>
  <p:clrMapOvr>
    <a:masterClrMapping/>
  </p:clrMapOvr>
  <p:transition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F2DC2-AFC0-4FE3-BD3F-2815475F871F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3FF389-3B31-48CB-83E6-A38D2F71DEF5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73174158"/>
      </p:ext>
    </p:extLst>
  </p:cSld>
  <p:clrMapOvr>
    <a:masterClrMapping/>
  </p:clrMapOvr>
  <p:transition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F27D7-ACD6-4895-A554-A98199A5CD1A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FC59C-E7A5-41ED-A33D-5E7C81EBCB6A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558426494"/>
      </p:ext>
    </p:extLst>
  </p:cSld>
  <p:clrMapOvr>
    <a:masterClrMapping/>
  </p:clrMapOvr>
  <p:transition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1588" y="4763"/>
            <a:ext cx="9144000" cy="931862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50000">
                <a:schemeClr val="hlink">
                  <a:gamma/>
                  <a:tint val="0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grpSp>
        <p:nvGrpSpPr>
          <p:cNvPr id="1027" name="Group 16"/>
          <p:cNvGrpSpPr>
            <a:grpSpLocks/>
          </p:cNvGrpSpPr>
          <p:nvPr/>
        </p:nvGrpSpPr>
        <p:grpSpPr bwMode="auto">
          <a:xfrm>
            <a:off x="-12700" y="0"/>
            <a:ext cx="9150350" cy="1012825"/>
            <a:chOff x="476" y="-638"/>
            <a:chExt cx="5764" cy="638"/>
          </a:xfrm>
        </p:grpSpPr>
        <p:sp>
          <p:nvSpPr>
            <p:cNvPr id="1035" name="Oval 17"/>
            <p:cNvSpPr>
              <a:spLocks noChangeArrowheads="1"/>
            </p:cNvSpPr>
            <p:nvPr userDrawn="1"/>
          </p:nvSpPr>
          <p:spPr bwMode="gray">
            <a:xfrm>
              <a:off x="555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6" name="Oval 18"/>
            <p:cNvSpPr>
              <a:spLocks noChangeArrowheads="1"/>
            </p:cNvSpPr>
            <p:nvPr userDrawn="1"/>
          </p:nvSpPr>
          <p:spPr bwMode="gray">
            <a:xfrm>
              <a:off x="553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7" name="Oval 19"/>
            <p:cNvSpPr>
              <a:spLocks noChangeArrowheads="1"/>
            </p:cNvSpPr>
            <p:nvPr userDrawn="1"/>
          </p:nvSpPr>
          <p:spPr bwMode="gray">
            <a:xfrm>
              <a:off x="843" y="-42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38" name="Oval 20"/>
            <p:cNvSpPr>
              <a:spLocks noChangeArrowheads="1"/>
            </p:cNvSpPr>
            <p:nvPr userDrawn="1"/>
          </p:nvSpPr>
          <p:spPr bwMode="gray">
            <a:xfrm>
              <a:off x="843" y="-13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2" name="Oval 21"/>
            <p:cNvSpPr>
              <a:spLocks noChangeArrowheads="1"/>
            </p:cNvSpPr>
            <p:nvPr userDrawn="1"/>
          </p:nvSpPr>
          <p:spPr bwMode="gray">
            <a:xfrm>
              <a:off x="1113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0" name="Oval 22"/>
            <p:cNvSpPr>
              <a:spLocks noChangeArrowheads="1"/>
            </p:cNvSpPr>
            <p:nvPr userDrawn="1"/>
          </p:nvSpPr>
          <p:spPr bwMode="gray">
            <a:xfrm>
              <a:off x="1249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41" name="Line 23"/>
            <p:cNvSpPr>
              <a:spLocks noChangeShapeType="1"/>
            </p:cNvSpPr>
            <p:nvPr userDrawn="1"/>
          </p:nvSpPr>
          <p:spPr bwMode="gray">
            <a:xfrm>
              <a:off x="577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2" name="Line 24"/>
            <p:cNvSpPr>
              <a:spLocks noChangeShapeType="1"/>
            </p:cNvSpPr>
            <p:nvPr userDrawn="1"/>
          </p:nvSpPr>
          <p:spPr bwMode="gray">
            <a:xfrm>
              <a:off x="71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3" name="Line 25"/>
            <p:cNvSpPr>
              <a:spLocks noChangeShapeType="1"/>
            </p:cNvSpPr>
            <p:nvPr userDrawn="1"/>
          </p:nvSpPr>
          <p:spPr bwMode="gray">
            <a:xfrm>
              <a:off x="864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4" name="Line 26"/>
            <p:cNvSpPr>
              <a:spLocks noChangeShapeType="1"/>
            </p:cNvSpPr>
            <p:nvPr userDrawn="1"/>
          </p:nvSpPr>
          <p:spPr bwMode="gray">
            <a:xfrm>
              <a:off x="1000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5" name="Line 27"/>
            <p:cNvSpPr>
              <a:spLocks noChangeShapeType="1"/>
            </p:cNvSpPr>
            <p:nvPr userDrawn="1"/>
          </p:nvSpPr>
          <p:spPr bwMode="gray">
            <a:xfrm>
              <a:off x="1136" y="-633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6" name="Line 28"/>
            <p:cNvSpPr>
              <a:spLocks noChangeShapeType="1"/>
            </p:cNvSpPr>
            <p:nvPr userDrawn="1"/>
          </p:nvSpPr>
          <p:spPr bwMode="gray">
            <a:xfrm>
              <a:off x="1272" y="-635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7" name="Line 29"/>
            <p:cNvSpPr>
              <a:spLocks noChangeShapeType="1"/>
            </p:cNvSpPr>
            <p:nvPr userDrawn="1"/>
          </p:nvSpPr>
          <p:spPr bwMode="gray">
            <a:xfrm>
              <a:off x="1414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8" name="Line 30"/>
            <p:cNvSpPr>
              <a:spLocks noChangeShapeType="1"/>
            </p:cNvSpPr>
            <p:nvPr userDrawn="1"/>
          </p:nvSpPr>
          <p:spPr bwMode="gray">
            <a:xfrm>
              <a:off x="1565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49" name="Line 31"/>
            <p:cNvSpPr>
              <a:spLocks noChangeShapeType="1"/>
            </p:cNvSpPr>
            <p:nvPr userDrawn="1"/>
          </p:nvSpPr>
          <p:spPr bwMode="gray">
            <a:xfrm>
              <a:off x="1701" y="-634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0" name="Line 32"/>
            <p:cNvSpPr>
              <a:spLocks noChangeShapeType="1"/>
            </p:cNvSpPr>
            <p:nvPr userDrawn="1"/>
          </p:nvSpPr>
          <p:spPr bwMode="gray">
            <a:xfrm>
              <a:off x="1837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1" name="Line 33"/>
            <p:cNvSpPr>
              <a:spLocks noChangeShapeType="1"/>
            </p:cNvSpPr>
            <p:nvPr userDrawn="1"/>
          </p:nvSpPr>
          <p:spPr bwMode="gray">
            <a:xfrm>
              <a:off x="1973" y="-633"/>
              <a:ext cx="0" cy="633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2" name="Line 34"/>
            <p:cNvSpPr>
              <a:spLocks noChangeShapeType="1"/>
            </p:cNvSpPr>
            <p:nvPr userDrawn="1"/>
          </p:nvSpPr>
          <p:spPr bwMode="gray">
            <a:xfrm>
              <a:off x="2109" y="-634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53" name="Oval 35"/>
            <p:cNvSpPr>
              <a:spLocks noChangeArrowheads="1"/>
            </p:cNvSpPr>
            <p:nvPr userDrawn="1"/>
          </p:nvSpPr>
          <p:spPr bwMode="gray">
            <a:xfrm>
              <a:off x="1392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4" name="Oval 36"/>
            <p:cNvSpPr>
              <a:spLocks noChangeArrowheads="1"/>
            </p:cNvSpPr>
            <p:nvPr userDrawn="1"/>
          </p:nvSpPr>
          <p:spPr bwMode="gray">
            <a:xfrm>
              <a:off x="1390" y="-542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5" name="Oval 37"/>
            <p:cNvSpPr>
              <a:spLocks noChangeArrowheads="1"/>
            </p:cNvSpPr>
            <p:nvPr userDrawn="1"/>
          </p:nvSpPr>
          <p:spPr bwMode="gray">
            <a:xfrm>
              <a:off x="1680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6" name="Oval 38"/>
            <p:cNvSpPr>
              <a:spLocks noChangeArrowheads="1"/>
            </p:cNvSpPr>
            <p:nvPr userDrawn="1"/>
          </p:nvSpPr>
          <p:spPr bwMode="gray">
            <a:xfrm>
              <a:off x="1680" y="-54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7" name="Oval 39"/>
            <p:cNvSpPr>
              <a:spLocks noChangeArrowheads="1"/>
            </p:cNvSpPr>
            <p:nvPr userDrawn="1"/>
          </p:nvSpPr>
          <p:spPr bwMode="gray">
            <a:xfrm>
              <a:off x="1950" y="-28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8" name="Oval 40"/>
            <p:cNvSpPr>
              <a:spLocks noChangeArrowheads="1"/>
            </p:cNvSpPr>
            <p:nvPr userDrawn="1"/>
          </p:nvSpPr>
          <p:spPr bwMode="gray">
            <a:xfrm>
              <a:off x="2086" y="-1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59" name="Oval 41"/>
            <p:cNvSpPr>
              <a:spLocks noChangeArrowheads="1"/>
            </p:cNvSpPr>
            <p:nvPr userDrawn="1"/>
          </p:nvSpPr>
          <p:spPr bwMode="gray">
            <a:xfrm>
              <a:off x="2224" y="-28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0" name="Oval 42"/>
            <p:cNvSpPr>
              <a:spLocks noChangeArrowheads="1"/>
            </p:cNvSpPr>
            <p:nvPr userDrawn="1"/>
          </p:nvSpPr>
          <p:spPr bwMode="gray">
            <a:xfrm>
              <a:off x="2222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1" name="Oval 43"/>
            <p:cNvSpPr>
              <a:spLocks noChangeArrowheads="1"/>
            </p:cNvSpPr>
            <p:nvPr userDrawn="1"/>
          </p:nvSpPr>
          <p:spPr bwMode="gray">
            <a:xfrm>
              <a:off x="2512" y="-42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2" name="Oval 44"/>
            <p:cNvSpPr>
              <a:spLocks noChangeArrowheads="1"/>
            </p:cNvSpPr>
            <p:nvPr userDrawn="1"/>
          </p:nvSpPr>
          <p:spPr bwMode="gray">
            <a:xfrm>
              <a:off x="2512" y="-15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3" name="Oval 45"/>
            <p:cNvSpPr>
              <a:spLocks noChangeArrowheads="1"/>
            </p:cNvSpPr>
            <p:nvPr userDrawn="1"/>
          </p:nvSpPr>
          <p:spPr bwMode="gray">
            <a:xfrm>
              <a:off x="2782" y="-289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4" name="Oval 46"/>
            <p:cNvSpPr>
              <a:spLocks noChangeArrowheads="1"/>
            </p:cNvSpPr>
            <p:nvPr userDrawn="1"/>
          </p:nvSpPr>
          <p:spPr bwMode="gray">
            <a:xfrm>
              <a:off x="2918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65" name="Group 47"/>
            <p:cNvGrpSpPr>
              <a:grpSpLocks/>
            </p:cNvGrpSpPr>
            <p:nvPr userDrawn="1"/>
          </p:nvGrpSpPr>
          <p:grpSpPr bwMode="auto">
            <a:xfrm>
              <a:off x="2246" y="-638"/>
              <a:ext cx="1532" cy="635"/>
              <a:chOff x="-765" y="-1448"/>
              <a:chExt cx="1532" cy="2896"/>
            </a:xfrm>
          </p:grpSpPr>
          <p:sp>
            <p:nvSpPr>
              <p:cNvPr id="1111" name="Line 48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2" name="Line 49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3" name="Line 50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4" name="Line 51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5" name="Line 52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6" name="Line 53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7" name="Line 54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8" name="Line 55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9" name="Line 56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0" name="Line 57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1" name="Line 58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22" name="Line 59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66" name="Oval 60"/>
            <p:cNvSpPr>
              <a:spLocks noChangeArrowheads="1"/>
            </p:cNvSpPr>
            <p:nvPr userDrawn="1"/>
          </p:nvSpPr>
          <p:spPr bwMode="gray">
            <a:xfrm>
              <a:off x="3061" y="-41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7" name="Oval 61"/>
            <p:cNvSpPr>
              <a:spLocks noChangeArrowheads="1"/>
            </p:cNvSpPr>
            <p:nvPr userDrawn="1"/>
          </p:nvSpPr>
          <p:spPr bwMode="gray">
            <a:xfrm>
              <a:off x="3059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8" name="Oval 62"/>
            <p:cNvSpPr>
              <a:spLocks noChangeArrowheads="1"/>
            </p:cNvSpPr>
            <p:nvPr userDrawn="1"/>
          </p:nvSpPr>
          <p:spPr bwMode="gray">
            <a:xfrm>
              <a:off x="3349" y="-41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69" name="Oval 63"/>
            <p:cNvSpPr>
              <a:spLocks noChangeArrowheads="1"/>
            </p:cNvSpPr>
            <p:nvPr userDrawn="1"/>
          </p:nvSpPr>
          <p:spPr bwMode="gray">
            <a:xfrm>
              <a:off x="3349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0" name="Oval 64"/>
            <p:cNvSpPr>
              <a:spLocks noChangeArrowheads="1"/>
            </p:cNvSpPr>
            <p:nvPr userDrawn="1"/>
          </p:nvSpPr>
          <p:spPr bwMode="gray">
            <a:xfrm>
              <a:off x="3619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1" name="Oval 65"/>
            <p:cNvSpPr>
              <a:spLocks noChangeArrowheads="1"/>
            </p:cNvSpPr>
            <p:nvPr userDrawn="1"/>
          </p:nvSpPr>
          <p:spPr bwMode="gray">
            <a:xfrm>
              <a:off x="3755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2" name="Oval 66"/>
            <p:cNvSpPr>
              <a:spLocks noChangeArrowheads="1"/>
            </p:cNvSpPr>
            <p:nvPr userDrawn="1"/>
          </p:nvSpPr>
          <p:spPr bwMode="gray">
            <a:xfrm>
              <a:off x="3913" y="-27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3" name="Oval 67"/>
            <p:cNvSpPr>
              <a:spLocks noChangeArrowheads="1"/>
            </p:cNvSpPr>
            <p:nvPr userDrawn="1"/>
          </p:nvSpPr>
          <p:spPr bwMode="gray">
            <a:xfrm>
              <a:off x="3911" y="-548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4" name="Oval 68"/>
            <p:cNvSpPr>
              <a:spLocks noChangeArrowheads="1"/>
            </p:cNvSpPr>
            <p:nvPr userDrawn="1"/>
          </p:nvSpPr>
          <p:spPr bwMode="gray">
            <a:xfrm>
              <a:off x="4201" y="-45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5" name="Oval 69"/>
            <p:cNvSpPr>
              <a:spLocks noChangeArrowheads="1"/>
            </p:cNvSpPr>
            <p:nvPr userDrawn="1"/>
          </p:nvSpPr>
          <p:spPr bwMode="gray">
            <a:xfrm>
              <a:off x="4201" y="-1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6" name="Oval 70"/>
            <p:cNvSpPr>
              <a:spLocks noChangeArrowheads="1"/>
            </p:cNvSpPr>
            <p:nvPr userDrawn="1"/>
          </p:nvSpPr>
          <p:spPr bwMode="gray">
            <a:xfrm>
              <a:off x="4471" y="-29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77" name="Oval 71"/>
            <p:cNvSpPr>
              <a:spLocks noChangeArrowheads="1"/>
            </p:cNvSpPr>
            <p:nvPr userDrawn="1"/>
          </p:nvSpPr>
          <p:spPr bwMode="gray">
            <a:xfrm>
              <a:off x="4607" y="-154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grpSp>
          <p:nvGrpSpPr>
            <p:cNvPr id="1078" name="Group 72"/>
            <p:cNvGrpSpPr>
              <a:grpSpLocks/>
            </p:cNvGrpSpPr>
            <p:nvPr userDrawn="1"/>
          </p:nvGrpSpPr>
          <p:grpSpPr bwMode="auto">
            <a:xfrm>
              <a:off x="3935" y="-638"/>
              <a:ext cx="1532" cy="635"/>
              <a:chOff x="-765" y="-1448"/>
              <a:chExt cx="1532" cy="2896"/>
            </a:xfrm>
          </p:grpSpPr>
          <p:sp>
            <p:nvSpPr>
              <p:cNvPr id="1099" name="Line 73"/>
              <p:cNvSpPr>
                <a:spLocks noChangeShapeType="1"/>
              </p:cNvSpPr>
              <p:nvPr userDrawn="1"/>
            </p:nvSpPr>
            <p:spPr bwMode="gray">
              <a:xfrm>
                <a:off x="-765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0" name="Line 74"/>
              <p:cNvSpPr>
                <a:spLocks noChangeShapeType="1"/>
              </p:cNvSpPr>
              <p:nvPr userDrawn="1"/>
            </p:nvSpPr>
            <p:spPr bwMode="gray">
              <a:xfrm>
                <a:off x="-614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1" name="Line 75"/>
              <p:cNvSpPr>
                <a:spLocks noChangeShapeType="1"/>
              </p:cNvSpPr>
              <p:nvPr userDrawn="1"/>
            </p:nvSpPr>
            <p:spPr bwMode="gray">
              <a:xfrm>
                <a:off x="-478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2" name="Line 76"/>
              <p:cNvSpPr>
                <a:spLocks noChangeShapeType="1"/>
              </p:cNvSpPr>
              <p:nvPr userDrawn="1"/>
            </p:nvSpPr>
            <p:spPr bwMode="gray">
              <a:xfrm>
                <a:off x="-342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3" name="Line 77"/>
              <p:cNvSpPr>
                <a:spLocks noChangeShapeType="1"/>
              </p:cNvSpPr>
              <p:nvPr userDrawn="1"/>
            </p:nvSpPr>
            <p:spPr bwMode="gray">
              <a:xfrm>
                <a:off x="-206" y="-1439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4" name="Line 78"/>
              <p:cNvSpPr>
                <a:spLocks noChangeShapeType="1"/>
              </p:cNvSpPr>
              <p:nvPr userDrawn="1"/>
            </p:nvSpPr>
            <p:spPr bwMode="gray">
              <a:xfrm>
                <a:off x="-70" y="-1448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5" name="Line 79"/>
              <p:cNvSpPr>
                <a:spLocks noChangeShapeType="1"/>
              </p:cNvSpPr>
              <p:nvPr userDrawn="1"/>
            </p:nvSpPr>
            <p:spPr bwMode="gray">
              <a:xfrm>
                <a:off x="72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6" name="Line 80"/>
              <p:cNvSpPr>
                <a:spLocks noChangeShapeType="1"/>
              </p:cNvSpPr>
              <p:nvPr userDrawn="1"/>
            </p:nvSpPr>
            <p:spPr bwMode="gray">
              <a:xfrm>
                <a:off x="223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7" name="Line 81"/>
              <p:cNvSpPr>
                <a:spLocks noChangeShapeType="1"/>
              </p:cNvSpPr>
              <p:nvPr userDrawn="1"/>
            </p:nvSpPr>
            <p:spPr bwMode="gray">
              <a:xfrm>
                <a:off x="359" y="-1443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8" name="Line 82"/>
              <p:cNvSpPr>
                <a:spLocks noChangeShapeType="1"/>
              </p:cNvSpPr>
              <p:nvPr userDrawn="1"/>
            </p:nvSpPr>
            <p:spPr bwMode="gray">
              <a:xfrm>
                <a:off x="495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09" name="Line 83"/>
              <p:cNvSpPr>
                <a:spLocks noChangeShapeType="1"/>
              </p:cNvSpPr>
              <p:nvPr userDrawn="1"/>
            </p:nvSpPr>
            <p:spPr bwMode="gray">
              <a:xfrm>
                <a:off x="631" y="-1439"/>
                <a:ext cx="0" cy="2887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110" name="Line 84"/>
              <p:cNvSpPr>
                <a:spLocks noChangeShapeType="1"/>
              </p:cNvSpPr>
              <p:nvPr userDrawn="1"/>
            </p:nvSpPr>
            <p:spPr bwMode="gray">
              <a:xfrm>
                <a:off x="767" y="-1443"/>
                <a:ext cx="0" cy="2882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sp>
          <p:nvSpPr>
            <p:cNvPr id="1079" name="Oval 85"/>
            <p:cNvSpPr>
              <a:spLocks noChangeArrowheads="1"/>
            </p:cNvSpPr>
            <p:nvPr userDrawn="1"/>
          </p:nvSpPr>
          <p:spPr bwMode="gray">
            <a:xfrm>
              <a:off x="4750" y="-36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0" name="Oval 86"/>
            <p:cNvSpPr>
              <a:spLocks noChangeArrowheads="1"/>
            </p:cNvSpPr>
            <p:nvPr userDrawn="1"/>
          </p:nvSpPr>
          <p:spPr bwMode="gray">
            <a:xfrm>
              <a:off x="4748" y="-54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1" name="Oval 87"/>
            <p:cNvSpPr>
              <a:spLocks noChangeArrowheads="1"/>
            </p:cNvSpPr>
            <p:nvPr userDrawn="1"/>
          </p:nvSpPr>
          <p:spPr bwMode="gray">
            <a:xfrm>
              <a:off x="5038" y="-42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2" name="Oval 88"/>
            <p:cNvSpPr>
              <a:spLocks noChangeArrowheads="1"/>
            </p:cNvSpPr>
            <p:nvPr userDrawn="1"/>
          </p:nvSpPr>
          <p:spPr bwMode="gray">
            <a:xfrm>
              <a:off x="5038" y="-543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3" name="Oval 89"/>
            <p:cNvSpPr>
              <a:spLocks noChangeArrowheads="1"/>
            </p:cNvSpPr>
            <p:nvPr userDrawn="1"/>
          </p:nvSpPr>
          <p:spPr bwMode="gray">
            <a:xfrm>
              <a:off x="5308" y="-28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4" name="Oval 90"/>
            <p:cNvSpPr>
              <a:spLocks noChangeArrowheads="1"/>
            </p:cNvSpPr>
            <p:nvPr userDrawn="1"/>
          </p:nvSpPr>
          <p:spPr bwMode="gray">
            <a:xfrm>
              <a:off x="5444" y="-151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5" name="Oval 91"/>
            <p:cNvSpPr>
              <a:spLocks noChangeArrowheads="1"/>
            </p:cNvSpPr>
            <p:nvPr userDrawn="1"/>
          </p:nvSpPr>
          <p:spPr bwMode="gray">
            <a:xfrm>
              <a:off x="5580" y="-286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6" name="Oval 92"/>
            <p:cNvSpPr>
              <a:spLocks noChangeArrowheads="1"/>
            </p:cNvSpPr>
            <p:nvPr userDrawn="1"/>
          </p:nvSpPr>
          <p:spPr bwMode="gray">
            <a:xfrm>
              <a:off x="5578" y="-547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7" name="Oval 93"/>
            <p:cNvSpPr>
              <a:spLocks noChangeArrowheads="1"/>
            </p:cNvSpPr>
            <p:nvPr userDrawn="1"/>
          </p:nvSpPr>
          <p:spPr bwMode="gray">
            <a:xfrm>
              <a:off x="5868" y="-42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8" name="Oval 94"/>
            <p:cNvSpPr>
              <a:spLocks noChangeArrowheads="1"/>
            </p:cNvSpPr>
            <p:nvPr userDrawn="1"/>
          </p:nvSpPr>
          <p:spPr bwMode="gray">
            <a:xfrm>
              <a:off x="5868" y="-155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89" name="Oval 95"/>
            <p:cNvSpPr>
              <a:spLocks noChangeArrowheads="1"/>
            </p:cNvSpPr>
            <p:nvPr userDrawn="1"/>
          </p:nvSpPr>
          <p:spPr bwMode="gray">
            <a:xfrm>
              <a:off x="6138" y="-280"/>
              <a:ext cx="44" cy="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defRPr/>
              </a:pPr>
              <a:endParaRPr lang="uk-UA" altLang="uk-UA" smtClean="0"/>
            </a:p>
          </p:txBody>
        </p:sp>
        <p:sp>
          <p:nvSpPr>
            <p:cNvPr id="1090" name="Line 96"/>
            <p:cNvSpPr>
              <a:spLocks noChangeShapeType="1"/>
            </p:cNvSpPr>
            <p:nvPr userDrawn="1"/>
          </p:nvSpPr>
          <p:spPr bwMode="gray">
            <a:xfrm>
              <a:off x="5602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1" name="Line 97"/>
            <p:cNvSpPr>
              <a:spLocks noChangeShapeType="1"/>
            </p:cNvSpPr>
            <p:nvPr userDrawn="1"/>
          </p:nvSpPr>
          <p:spPr bwMode="gray">
            <a:xfrm>
              <a:off x="5753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2" name="Line 98"/>
            <p:cNvSpPr>
              <a:spLocks noChangeShapeType="1"/>
            </p:cNvSpPr>
            <p:nvPr userDrawn="1"/>
          </p:nvSpPr>
          <p:spPr bwMode="gray">
            <a:xfrm>
              <a:off x="5889" y="-636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3" name="Line 99"/>
            <p:cNvSpPr>
              <a:spLocks noChangeShapeType="1"/>
            </p:cNvSpPr>
            <p:nvPr userDrawn="1"/>
          </p:nvSpPr>
          <p:spPr bwMode="gray">
            <a:xfrm>
              <a:off x="6025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4" name="Line 100"/>
            <p:cNvSpPr>
              <a:spLocks noChangeShapeType="1"/>
            </p:cNvSpPr>
            <p:nvPr userDrawn="1"/>
          </p:nvSpPr>
          <p:spPr bwMode="gray">
            <a:xfrm>
              <a:off x="6161" y="-635"/>
              <a:ext cx="0" cy="632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5" name="Line 101"/>
            <p:cNvSpPr>
              <a:spLocks noChangeShapeType="1"/>
            </p:cNvSpPr>
            <p:nvPr userDrawn="1"/>
          </p:nvSpPr>
          <p:spPr bwMode="gray">
            <a:xfrm>
              <a:off x="476" y="-525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6" name="Line 102"/>
            <p:cNvSpPr>
              <a:spLocks noChangeShapeType="1"/>
            </p:cNvSpPr>
            <p:nvPr userDrawn="1"/>
          </p:nvSpPr>
          <p:spPr bwMode="gray">
            <a:xfrm>
              <a:off x="477" y="-389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7" name="Line 103"/>
            <p:cNvSpPr>
              <a:spLocks noChangeShapeType="1"/>
            </p:cNvSpPr>
            <p:nvPr userDrawn="1"/>
          </p:nvSpPr>
          <p:spPr bwMode="gray">
            <a:xfrm>
              <a:off x="478" y="-253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098" name="Line 104"/>
            <p:cNvSpPr>
              <a:spLocks noChangeShapeType="1"/>
            </p:cNvSpPr>
            <p:nvPr userDrawn="1"/>
          </p:nvSpPr>
          <p:spPr bwMode="gray">
            <a:xfrm>
              <a:off x="480" y="-126"/>
              <a:ext cx="5760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1129" name="Rectangle 105"/>
          <p:cNvSpPr>
            <a:spLocks noChangeArrowheads="1"/>
          </p:cNvSpPr>
          <p:nvPr/>
        </p:nvSpPr>
        <p:spPr bwMode="gray">
          <a:xfrm>
            <a:off x="0" y="800100"/>
            <a:ext cx="9144000" cy="30162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1029" name="Oval 106" descr="06_original_w"/>
          <p:cNvSpPr>
            <a:spLocks noChangeArrowheads="1"/>
          </p:cNvSpPr>
          <p:nvPr/>
        </p:nvSpPr>
        <p:spPr bwMode="gray">
          <a:xfrm>
            <a:off x="7956550" y="404813"/>
            <a:ext cx="936625" cy="1008062"/>
          </a:xfrm>
          <a:prstGeom prst="ellipse">
            <a:avLst/>
          </a:prstGeom>
          <a:blipFill dpi="0" rotWithShape="1">
            <a:blip r:embed="rId13"/>
            <a:srcRect/>
            <a:stretch>
              <a:fillRect/>
            </a:stretch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uk-UA" altLang="uk-UA" smtClean="0"/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текста</a:t>
            </a:r>
          </a:p>
          <a:p>
            <a:pPr lvl="1"/>
            <a:r>
              <a:rPr lang="en-US" altLang="uk-UA" smtClean="0"/>
              <a:t>Второй уровень</a:t>
            </a:r>
          </a:p>
          <a:p>
            <a:pPr lvl="2"/>
            <a:r>
              <a:rPr lang="en-US" altLang="uk-UA" smtClean="0"/>
              <a:t>Третий уровень</a:t>
            </a:r>
          </a:p>
          <a:p>
            <a:pPr lvl="3"/>
            <a:r>
              <a:rPr lang="en-US" altLang="uk-UA" smtClean="0"/>
              <a:t>Четвертый уровень</a:t>
            </a:r>
          </a:p>
          <a:p>
            <a:pPr lvl="4"/>
            <a:r>
              <a:rPr lang="en-US" alt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fld id="{A95AFC7E-0181-4ED6-9046-95DD480F976B}" type="datetimeFigureOut">
              <a:rPr lang="ru-RU"/>
              <a:pPr>
                <a:defRPr/>
              </a:pPr>
              <a:t>18.03.2021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 b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9EE5AEF-E962-4A57-8304-8F18007BB3C8}" type="slidenum">
              <a:rPr lang="ru-RU" altLang="uk-UA"/>
              <a:pPr>
                <a:defRPr/>
              </a:pPr>
              <a:t>‹#›</a:t>
            </a:fld>
            <a:endParaRPr lang="ru-RU" altLang="uk-UA"/>
          </a:p>
        </p:txBody>
      </p:sp>
      <p:sp>
        <p:nvSpPr>
          <p:cNvPr id="1034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28600"/>
            <a:ext cx="73914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uk-UA" smtClean="0"/>
              <a:t>Образец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75" r:id="rId1"/>
    <p:sldLayoutId id="2147485276" r:id="rId2"/>
    <p:sldLayoutId id="2147485277" r:id="rId3"/>
    <p:sldLayoutId id="2147485278" r:id="rId4"/>
    <p:sldLayoutId id="2147485279" r:id="rId5"/>
    <p:sldLayoutId id="2147485280" r:id="rId6"/>
    <p:sldLayoutId id="2147485281" r:id="rId7"/>
    <p:sldLayoutId id="2147485282" r:id="rId8"/>
    <p:sldLayoutId id="2147485283" r:id="rId9"/>
    <p:sldLayoutId id="2147485284" r:id="rId10"/>
    <p:sldLayoutId id="2147485285" r:id="rId11"/>
  </p:sldLayoutIdLst>
  <p:transition>
    <p:strips dir="ld"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800" b="1" i="1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v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zakon2.rada.gov.ua/laws/show/1341-2011-%D0%BF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64704"/>
            <a:ext cx="9144000" cy="4929187"/>
          </a:xfrm>
        </p:spPr>
        <p:txBody>
          <a:bodyPr/>
          <a:lstStyle/>
          <a:p>
            <a:pPr algn="ctr">
              <a:defRPr/>
            </a:pPr>
            <a:r>
              <a:rPr lang="uk-UA" sz="5400" i="0" dirty="0" smtClean="0">
                <a:solidFill>
                  <a:schemeClr val="accent4">
                    <a:lumMod val="50000"/>
                  </a:schemeClr>
                </a:solidFill>
                <a:latin typeface="Bookman Old Style" pitchFamily="18" charset="0"/>
              </a:rPr>
              <a:t>Тема 6.</a:t>
            </a:r>
            <a:r>
              <a:rPr lang="ru-RU" sz="4400" i="0" dirty="0">
                <a:latin typeface="Bookman Old Style" pitchFamily="18" charset="0"/>
              </a:rPr>
              <a:t/>
            </a:r>
            <a:br>
              <a:rPr lang="ru-RU" sz="4400" i="0" dirty="0">
                <a:latin typeface="Bookman Old Style" pitchFamily="18" charset="0"/>
              </a:rPr>
            </a:br>
            <a:r>
              <a:rPr lang="ru-RU" sz="4400" i="0" dirty="0" err="1" smtClean="0">
                <a:latin typeface="Bookman Old Style" pitchFamily="18" charset="0"/>
              </a:rPr>
              <a:t>Підготовка</a:t>
            </a:r>
            <a:r>
              <a:rPr lang="ru-RU" sz="4400" i="0" dirty="0" smtClean="0">
                <a:latin typeface="Bookman Old Style" pitchFamily="18" charset="0"/>
              </a:rPr>
              <a:t> та </a:t>
            </a:r>
            <a:r>
              <a:rPr lang="ru-RU" sz="4400" i="0" dirty="0" err="1" smtClean="0">
                <a:latin typeface="Bookman Old Style" pitchFamily="18" charset="0"/>
              </a:rPr>
              <a:t>кваліфікація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наукових</a:t>
            </a:r>
            <a:r>
              <a:rPr lang="ru-RU" sz="4400" i="0" dirty="0" smtClean="0">
                <a:latin typeface="Bookman Old Style" pitchFamily="18" charset="0"/>
              </a:rPr>
              <a:t> </a:t>
            </a:r>
            <a:r>
              <a:rPr lang="ru-RU" sz="4400" i="0" dirty="0" err="1" smtClean="0">
                <a:latin typeface="Bookman Old Style" pitchFamily="18" charset="0"/>
              </a:rPr>
              <a:t>кадрів</a:t>
            </a:r>
            <a:r>
              <a:rPr lang="ru-RU" sz="4400" i="0" dirty="0" smtClean="0">
                <a:latin typeface="Bookman Old Style" pitchFamily="18" charset="0"/>
              </a:rPr>
              <a:t> в Україні</a:t>
            </a:r>
            <a:endParaRPr lang="ru-RU" sz="5400" i="0" dirty="0">
              <a:latin typeface="Bookman Old Style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uk-UA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/>
          </p:nvPr>
        </p:nvGraphicFramePr>
        <p:xfrm>
          <a:off x="395536" y="1124744"/>
          <a:ext cx="7688908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icture" r:id="rId3" imgW="6150298" imgH="4233674" progId="Word.Picture.8">
                  <p:embed/>
                </p:oleObj>
              </mc:Choice>
              <mc:Fallback>
                <p:oleObj name="Picture" r:id="rId3" imgW="6150298" imgH="4233674" progId="Word.Pictur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124744"/>
                        <a:ext cx="7688908" cy="532859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06111889"/>
      </p:ext>
    </p:extLst>
  </p:cSld>
  <p:clrMapOvr>
    <a:masterClrMapping/>
  </p:clrMapOvr>
  <p:transition>
    <p:strips dir="l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7920880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333333"/>
                </a:solidFill>
                <a:latin typeface="innerspace"/>
              </a:rPr>
              <a:t>Встановлено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такі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документів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) за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відповідними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ступенями:</a:t>
            </a: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innerspace"/>
              </a:rPr>
              <a:t>Диплом </a:t>
            </a:r>
            <a:r>
              <a:rPr lang="ru-RU" b="1" dirty="0" err="1">
                <a:solidFill>
                  <a:srgbClr val="333333"/>
                </a:solidFill>
                <a:latin typeface="innerspace"/>
              </a:rPr>
              <a:t>молодшого</a:t>
            </a:r>
            <a:r>
              <a:rPr lang="ru-RU" b="1" dirty="0">
                <a:solidFill>
                  <a:srgbClr val="333333"/>
                </a:solidFill>
                <a:latin typeface="innerspace"/>
              </a:rPr>
              <a:t> бакалавра</a:t>
            </a:r>
            <a:endParaRPr lang="ru-RU" dirty="0">
              <a:solidFill>
                <a:srgbClr val="333333"/>
              </a:solidFill>
              <a:latin typeface="innerspace"/>
            </a:endParaRP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innerspace"/>
              </a:rPr>
              <a:t>Диплом бакалавра</a:t>
            </a:r>
            <a:endParaRPr lang="ru-RU" dirty="0">
              <a:solidFill>
                <a:srgbClr val="333333"/>
              </a:solidFill>
              <a:latin typeface="innerspace"/>
            </a:endParaRPr>
          </a:p>
          <a:p>
            <a:pPr algn="just">
              <a:buFont typeface="+mj-lt"/>
              <a:buAutoNum type="arabicPeriod"/>
            </a:pPr>
            <a:r>
              <a:rPr lang="ru-RU" b="1" dirty="0">
                <a:solidFill>
                  <a:srgbClr val="333333"/>
                </a:solidFill>
                <a:latin typeface="innerspace"/>
              </a:rPr>
              <a:t>Диплом </a:t>
            </a:r>
            <a:r>
              <a:rPr lang="ru-RU" b="1" dirty="0" err="1" smtClean="0">
                <a:solidFill>
                  <a:srgbClr val="333333"/>
                </a:solidFill>
                <a:latin typeface="innerspace"/>
              </a:rPr>
              <a:t>магістра</a:t>
            </a:r>
            <a:endParaRPr lang="ru-RU" b="1" dirty="0" smtClean="0">
              <a:solidFill>
                <a:srgbClr val="333333"/>
              </a:solidFill>
              <a:latin typeface="innerspace"/>
            </a:endParaRPr>
          </a:p>
          <a:p>
            <a:pPr algn="just"/>
            <a:r>
              <a:rPr lang="ru-RU" dirty="0" smtClean="0">
                <a:solidFill>
                  <a:srgbClr val="333333"/>
                </a:solidFill>
                <a:latin typeface="innerspace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дипломі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молодшого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бакалавра, бакалавра,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магістра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установи),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видав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цей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документ (у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разі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здобуття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відокремленому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підрозділі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установи) - також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такого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підрозділу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), а також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кваліфікація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складається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 інформації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здобутий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особою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ступінь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спеціальність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спеціалізацію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та в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певних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випадках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професійну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кваліфікацію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 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innerspace"/>
              </a:rPr>
              <a:t>Невід’ємною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частиною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диплома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молодшого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бакалавра є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додаток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 диплома.</a:t>
            </a:r>
          </a:p>
          <a:p>
            <a:pPr algn="just"/>
            <a:r>
              <a:rPr lang="ru-RU" dirty="0">
                <a:solidFill>
                  <a:srgbClr val="333333"/>
                </a:solidFill>
                <a:latin typeface="innerspace"/>
              </a:rPr>
              <a:t>Для диплома бакалавра,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магістра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/доктора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є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додаток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 диплома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європейського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зразка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містить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структуровану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інформацію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завершене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навчання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додатку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 диплома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міститься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інформація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результати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навчання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особи,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складається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 інформації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дисциплін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отримані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оцінки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здобуту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кількість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кредитів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ЄКТС, а також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відомості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національну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систему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України.</a:t>
            </a:r>
            <a:endParaRPr lang="ru-RU" b="0" i="0" dirty="0">
              <a:solidFill>
                <a:srgbClr val="333333"/>
              </a:solidFill>
              <a:effectLst/>
              <a:latin typeface="innerspace"/>
            </a:endParaRPr>
          </a:p>
        </p:txBody>
      </p:sp>
    </p:spTree>
    <p:extLst>
      <p:ext uri="{BB962C8B-B14F-4D97-AF65-F5344CB8AC3E}">
        <p14:creationId xmlns:p14="http://schemas.microsoft.com/office/powerpoint/2010/main" val="1459280200"/>
      </p:ext>
    </p:extLst>
  </p:cSld>
  <p:clrMapOvr>
    <a:masterClrMapping/>
  </p:clrMapOvr>
  <p:transition>
    <p:strips dir="l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16632"/>
            <a:ext cx="8352928" cy="618630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innerspace"/>
              </a:rPr>
              <a:t>Диплом доктора </a:t>
            </a:r>
            <a:r>
              <a:rPr lang="ru-RU" b="1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b="1" dirty="0">
                <a:solidFill>
                  <a:srgbClr val="333333"/>
                </a:solidFill>
                <a:latin typeface="innerspace"/>
              </a:rPr>
              <a:t>/доктора </a:t>
            </a:r>
            <a:r>
              <a:rPr lang="ru-RU" b="1" dirty="0" err="1" smtClean="0">
                <a:solidFill>
                  <a:srgbClr val="333333"/>
                </a:solidFill>
                <a:latin typeface="innerspace"/>
              </a:rPr>
              <a:t>мистецтва</a:t>
            </a:r>
            <a:endParaRPr lang="ru-RU" b="1" dirty="0" smtClean="0">
              <a:solidFill>
                <a:srgbClr val="333333"/>
              </a:solidFill>
              <a:latin typeface="innerspace"/>
            </a:endParaRPr>
          </a:p>
          <a:p>
            <a:r>
              <a:rPr lang="ru-RU" dirty="0" smtClean="0">
                <a:solidFill>
                  <a:srgbClr val="333333"/>
                </a:solidFill>
                <a:latin typeface="innerspace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дипломі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/доктора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доктора наук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установи), в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якому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якій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здійснювалася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підготовка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установи),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спеціалізованій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вченій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раді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спеціалізованій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раді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присудження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якого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(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якої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)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захищено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/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мистецькі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досягнення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а також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кваліфікації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innerspace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кваліфікації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галузі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знань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та/або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спеціальності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разі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якщо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дисертаційне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дослідження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виконано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суміжних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галузях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знань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доктора наук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присуджуються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провідній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галузі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із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зазначенням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міжгалузевого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характеру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</a:t>
            </a:r>
          </a:p>
          <a:p>
            <a:r>
              <a:rPr lang="ru-RU" dirty="0">
                <a:solidFill>
                  <a:srgbClr val="333333"/>
                </a:solidFill>
                <a:latin typeface="innerspace"/>
              </a:rPr>
              <a:t>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кваліфікації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зазначаються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спеціальності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 в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окремих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випадках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-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назва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спеціалізації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innerspace"/>
              </a:rPr>
              <a:t>Ступінь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присуджується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спеціалізованою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радою з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присудження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мистецького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спрямування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 результатом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успішного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виконання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здобувачем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відповідної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освітньо-творчої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програми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публічного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захисту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творчого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мистецького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проекту в порядку,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визначеному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Кабінетом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Міністрів України.</a:t>
            </a:r>
          </a:p>
          <a:p>
            <a:r>
              <a:rPr lang="ru-RU" dirty="0">
                <a:solidFill>
                  <a:srgbClr val="333333"/>
                </a:solidFill>
                <a:latin typeface="innerspace"/>
              </a:rPr>
              <a:t>Строк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підготовки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творчій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аспірантурі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становить три роки.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Обсяг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освітньої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складової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освітньо-творчої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програми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підготовки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мистецтва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становить 30-60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кредитів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ЄКТС.</a:t>
            </a:r>
            <a:endParaRPr lang="ru-RU" b="0" i="0" dirty="0">
              <a:solidFill>
                <a:srgbClr val="333333"/>
              </a:solidFill>
              <a:effectLst/>
              <a:latin typeface="innerspace"/>
            </a:endParaRPr>
          </a:p>
        </p:txBody>
      </p:sp>
    </p:spTree>
    <p:extLst>
      <p:ext uri="{BB962C8B-B14F-4D97-AF65-F5344CB8AC3E}">
        <p14:creationId xmlns:p14="http://schemas.microsoft.com/office/powerpoint/2010/main" val="3521421096"/>
      </p:ext>
    </p:extLst>
  </p:cSld>
  <p:clrMapOvr>
    <a:masterClrMapping/>
  </p:clrMapOvr>
  <p:transition>
    <p:strips dir="l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6632"/>
            <a:ext cx="8064896" cy="59093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333333"/>
                </a:solidFill>
                <a:latin typeface="innerspace"/>
              </a:rPr>
              <a:t>Диплом доктора </a:t>
            </a:r>
            <a:r>
              <a:rPr lang="ru-RU" b="1" dirty="0" smtClean="0">
                <a:solidFill>
                  <a:srgbClr val="333333"/>
                </a:solidFill>
                <a:latin typeface="innerspace"/>
              </a:rPr>
              <a:t>наук</a:t>
            </a:r>
          </a:p>
          <a:p>
            <a:r>
              <a:rPr lang="ru-RU" dirty="0" smtClean="0">
                <a:solidFill>
                  <a:srgbClr val="333333"/>
                </a:solidFill>
                <a:latin typeface="innerspace"/>
              </a:rPr>
              <a:t>Доктор 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наук - це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другий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науковий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ступінь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здобувається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особою на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науковому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рівні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на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основі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ступеня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філософії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передбачає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набуття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найвищих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компетентностей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галузі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розроблення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впровадження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методології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дослідницької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роботи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проведення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оригінальних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досліджень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отримання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результатів, які забезпечують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розв’язання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важливої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теоретичної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або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прикладної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проблеми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мають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загальнонаціональне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або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світове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значення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опубліковані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в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виданнях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</a:t>
            </a:r>
          </a:p>
          <a:p>
            <a:r>
              <a:rPr lang="ru-RU" dirty="0" err="1">
                <a:solidFill>
                  <a:srgbClr val="333333"/>
                </a:solidFill>
                <a:latin typeface="innerspace"/>
              </a:rPr>
              <a:t>Ступінь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доктора наук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присуджується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спеціалізованою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вченою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радою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чи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установи за результатами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публічного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захисту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наукових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досягнень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вигляді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дисертації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або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опублікованої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монографії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або за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сукупністю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статей,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опублікованих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вітчизняних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міжнародних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рецензованих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фахових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виданнях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перелік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яких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затверджується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центральним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органом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виконавчої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влади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сфері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науки.</a:t>
            </a:r>
          </a:p>
          <a:p>
            <a:r>
              <a:rPr lang="ru-RU" dirty="0">
                <a:solidFill>
                  <a:srgbClr val="333333"/>
                </a:solidFill>
                <a:latin typeface="innerspace"/>
              </a:rPr>
              <a:t>Документ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державного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зразка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видається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закладом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тільки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за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акредитованою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освітньою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програмою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 За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неакредитованою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освітньою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програмою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заклади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виготовляють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видають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власні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документи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про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освіту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у порядку та за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зразком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, що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визначені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вченою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радою закладу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innerspace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innerspace"/>
            </a:endParaRPr>
          </a:p>
        </p:txBody>
      </p:sp>
    </p:spTree>
    <p:extLst>
      <p:ext uri="{BB962C8B-B14F-4D97-AF65-F5344CB8AC3E}">
        <p14:creationId xmlns:p14="http://schemas.microsoft.com/office/powerpoint/2010/main" val="3089322081"/>
      </p:ext>
    </p:extLst>
  </p:cSld>
  <p:clrMapOvr>
    <a:masterClrMapping/>
  </p:clrMapOvr>
  <p:transition>
    <p:strips dir="l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53425" cy="563563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sz="3000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Наукові ступені та вчені звання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374441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u="sng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Наукові ступені: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Кандидат наук / доктор філософії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Доктор наук</a:t>
            </a:r>
            <a:endParaRPr lang="uk-UA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uk-UA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u="sng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Вчені звання: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Старший дослідник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Доцент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Професор</a:t>
            </a: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3808119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buFont typeface="Wingdings" panose="05000000000000000000" pitchFamily="2" charset="2"/>
              <a:buNone/>
              <a:defRPr/>
            </a:pPr>
            <a:endParaRPr lang="uk-UA" sz="900" dirty="0" smtClean="0"/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Дякую </a:t>
            </a:r>
          </a:p>
          <a:p>
            <a:pPr marL="0" indent="0" algn="ctr"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uk-UA" sz="8000" b="1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за увагу! </a:t>
            </a:r>
            <a:endParaRPr lang="uk-UA" sz="8000" b="1" dirty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8353425" cy="563563"/>
          </a:xfrm>
        </p:spPr>
        <p:txBody>
          <a:bodyPr/>
          <a:lstStyle/>
          <a:p>
            <a:pPr algn="ctr">
              <a:defRPr/>
            </a:pPr>
            <a:r>
              <a:rPr lang="uk-UA" sz="5000" i="0" dirty="0" smtClean="0">
                <a:solidFill>
                  <a:schemeClr val="accent4">
                    <a:lumMod val="50000"/>
                  </a:schemeClr>
                </a:solidFill>
                <a:latin typeface="Bookman Old Style" panose="02050604050505020204" pitchFamily="18" charset="0"/>
              </a:rPr>
              <a:t>ЗМІСТ</a:t>
            </a:r>
            <a:endParaRPr lang="uk-UA" sz="5000" i="0" dirty="0">
              <a:solidFill>
                <a:schemeClr val="accent4">
                  <a:lumMod val="5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3744415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.1. Характеристика освітніх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рівнів</a:t>
            </a: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.2. Наукові ступені та вчені звання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r>
              <a:rPr lang="uk-UA" dirty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6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.3. Класифікація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закладів вищої освіти </a:t>
            </a:r>
            <a:r>
              <a:rPr lang="uk-UA" dirty="0" smtClean="0">
                <a:solidFill>
                  <a:schemeClr val="accent4">
                    <a:lumMod val="75000"/>
                  </a:schemeClr>
                </a:solidFill>
                <a:latin typeface="Bookman Old Style" panose="02050604050505020204" pitchFamily="18" charset="0"/>
              </a:rPr>
              <a:t>та їх організаційна структура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None/>
              <a:defRPr/>
            </a:pPr>
            <a:endParaRPr lang="uk-UA" dirty="0" smtClean="0">
              <a:solidFill>
                <a:schemeClr val="accent4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кутник 3"/>
          <p:cNvSpPr/>
          <p:nvPr/>
        </p:nvSpPr>
        <p:spPr>
          <a:xfrm>
            <a:off x="24815" y="141277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dirty="0">
                <a:latin typeface="Bookman Old Style" panose="02050604050505020204" pitchFamily="18" charset="0"/>
              </a:rPr>
              <a:t>Відповідність </a:t>
            </a:r>
            <a:r>
              <a:rPr lang="uk-UA" sz="3200" dirty="0" smtClean="0">
                <a:latin typeface="Bookman Old Style" panose="02050604050505020204" pitchFamily="18" charset="0"/>
              </a:rPr>
              <a:t>ступенів </a:t>
            </a:r>
            <a:r>
              <a:rPr lang="uk-UA" sz="3200" dirty="0">
                <a:latin typeface="Bookman Old Style" panose="02050604050505020204" pitchFamily="18" charset="0"/>
              </a:rPr>
              <a:t>і </a:t>
            </a:r>
            <a:r>
              <a:rPr lang="uk-UA" sz="3200" dirty="0" smtClean="0">
                <a:latin typeface="Bookman Old Style" panose="02050604050505020204" pitchFamily="18" charset="0"/>
              </a:rPr>
              <a:t>рівнів вищої освіти в </a:t>
            </a:r>
            <a:r>
              <a:rPr lang="uk-UA" sz="3200" dirty="0">
                <a:latin typeface="Bookman Old Style" panose="02050604050505020204" pitchFamily="18" charset="0"/>
              </a:rPr>
              <a:t>Україні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611560" y="2519338"/>
          <a:ext cx="7920880" cy="3357932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4077539"/>
                <a:gridCol w="3843341"/>
              </a:tblGrid>
              <a:tr h="41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 dirty="0">
                          <a:effectLst/>
                        </a:rPr>
                        <a:t>Рівні вищої освіти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Ступені вищої освіти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 dirty="0">
                          <a:effectLst/>
                        </a:rPr>
                        <a:t>початковий рівень (короткий цикл)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 dirty="0">
                          <a:effectLst/>
                        </a:rPr>
                        <a:t>вищої освіти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молодший бакалавр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перший (бакалаврський) рівень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бакалавр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другий (магістерський) рівень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магістр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8536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третій (освітньо-науковий/освітньо-творчий) рівень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доктор філософії/доктор мистецтва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1265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>
                          <a:effectLst/>
                        </a:rPr>
                        <a:t>науковий рівень</a:t>
                      </a:r>
                      <a:endParaRPr lang="uk-UA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896745" algn="l"/>
                        </a:tabLst>
                      </a:pPr>
                      <a:r>
                        <a:rPr lang="uk-UA" sz="1600" dirty="0">
                          <a:effectLst/>
                        </a:rPr>
                        <a:t>доктор наук</a:t>
                      </a:r>
                      <a:endParaRPr lang="uk-UA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8731748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96752"/>
            <a:ext cx="82089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Ці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рівні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регулюються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 </a:t>
            </a:r>
            <a:r>
              <a:rPr lang="ru-RU" sz="2200" dirty="0" err="1">
                <a:solidFill>
                  <a:srgbClr val="3849F9"/>
                </a:solidFill>
                <a:latin typeface="innerspace"/>
                <a:hlinkClick r:id="rId2"/>
              </a:rPr>
              <a:t>Національною</a:t>
            </a:r>
            <a:r>
              <a:rPr lang="ru-RU" sz="2200" dirty="0">
                <a:solidFill>
                  <a:srgbClr val="3849F9"/>
                </a:solidFill>
                <a:latin typeface="innerspace"/>
                <a:hlinkClick r:id="rId2"/>
              </a:rPr>
              <a:t> </a:t>
            </a:r>
            <a:r>
              <a:rPr lang="ru-RU" sz="2200" dirty="0" err="1">
                <a:solidFill>
                  <a:srgbClr val="3849F9"/>
                </a:solidFill>
                <a:latin typeface="innerspace"/>
                <a:hlinkClick r:id="rId2"/>
              </a:rPr>
              <a:t>рамкою</a:t>
            </a:r>
            <a:r>
              <a:rPr lang="ru-RU" sz="2200" dirty="0">
                <a:solidFill>
                  <a:srgbClr val="3849F9"/>
                </a:solidFill>
                <a:latin typeface="innerspace"/>
                <a:hlinkClick r:id="rId2"/>
              </a:rPr>
              <a:t> </a:t>
            </a:r>
            <a:r>
              <a:rPr lang="ru-RU" sz="2200" dirty="0" err="1">
                <a:solidFill>
                  <a:srgbClr val="3849F9"/>
                </a:solidFill>
                <a:latin typeface="innerspace"/>
                <a:hlinkClick r:id="rId2"/>
              </a:rPr>
              <a:t>кваліфікацій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 (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системний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структурований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за компетентностями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опис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кваліфікаційних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рівнів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), яка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призначена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 для використання органами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виконавчої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влади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установами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та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організаціями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що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реалізують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державну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політику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у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сфері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освіти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зайнятості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та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соціально-трудових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відносин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навчальними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закладами,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роботодавцями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іншими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юридичними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фізичними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особами з метою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розроблення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ідентифікації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співвіднесення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визнання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,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планування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і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розвитку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 </a:t>
            </a:r>
            <a:r>
              <a:rPr lang="ru-RU" sz="2200" dirty="0" err="1">
                <a:solidFill>
                  <a:srgbClr val="333333"/>
                </a:solidFill>
                <a:latin typeface="innerspace"/>
              </a:rPr>
              <a:t>кваліфікацій</a:t>
            </a:r>
            <a:r>
              <a:rPr lang="ru-RU" sz="2200" dirty="0">
                <a:solidFill>
                  <a:srgbClr val="333333"/>
                </a:solidFill>
                <a:latin typeface="innerspace"/>
              </a:rPr>
              <a:t>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64599683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8208912" cy="40164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Кваліфікації</a:t>
            </a:r>
            <a:r>
              <a:rPr lang="ru-RU" sz="25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sz="25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sz="2500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sz="2500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відповідають</a:t>
            </a:r>
            <a:r>
              <a:rPr lang="ru-RU" sz="2500" b="1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:</a:t>
            </a:r>
          </a:p>
          <a:p>
            <a:pPr algn="just"/>
            <a:endParaRPr lang="ru-RU" sz="2500" b="1" dirty="0" smtClean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endParaRPr lang="ru-RU" sz="2500" b="1" dirty="0">
              <a:solidFill>
                <a:srgbClr val="333333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молодший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бакалавр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- 5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короткому циклу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простору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бакалавр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- 6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першому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простору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магістр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- 7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другому циклу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простору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доктор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філософії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, доктор </a:t>
            </a:r>
            <a:r>
              <a:rPr lang="ru-RU" b="1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мистецтва</a:t>
            </a:r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- 8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та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третьому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циклу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Європейського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простору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вищої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освіти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;</a:t>
            </a:r>
          </a:p>
          <a:p>
            <a:pPr algn="just"/>
            <a:r>
              <a:rPr lang="ru-RU" b="1" dirty="0">
                <a:solidFill>
                  <a:srgbClr val="333333"/>
                </a:solidFill>
                <a:latin typeface="Times New Roman" panose="02020603050405020304" pitchFamily="18" charset="0"/>
              </a:rPr>
              <a:t>доктор наук 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- </a:t>
            </a:r>
            <a:r>
              <a:rPr lang="ru-RU" dirty="0" smtClean="0">
                <a:solidFill>
                  <a:srgbClr val="333333"/>
                </a:solidFill>
                <a:latin typeface="Times New Roman" panose="02020603050405020304" pitchFamily="18" charset="0"/>
              </a:rPr>
              <a:t>8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рівню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Національної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 рамки </a:t>
            </a:r>
            <a:r>
              <a:rPr lang="ru-RU" dirty="0" err="1">
                <a:solidFill>
                  <a:srgbClr val="333333"/>
                </a:solidFill>
                <a:latin typeface="Times New Roman" panose="02020603050405020304" pitchFamily="18" charset="0"/>
              </a:rPr>
              <a:t>кваліфікацій</a:t>
            </a:r>
            <a:r>
              <a:rPr lang="ru-RU" dirty="0">
                <a:solidFill>
                  <a:srgbClr val="333333"/>
                </a:solidFill>
                <a:latin typeface="Times New Roman" panose="02020603050405020304" pitchFamily="18" charset="0"/>
              </a:rPr>
              <a:t>.</a:t>
            </a:r>
            <a:endParaRPr lang="ru-RU" b="0" i="0" dirty="0">
              <a:solidFill>
                <a:srgbClr val="333333"/>
              </a:solidFill>
              <a:effectLst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099251"/>
      </p:ext>
    </p:extLst>
  </p:cSld>
  <p:clrMapOvr>
    <a:masterClrMapping/>
  </p:clrMapOvr>
  <p:transition>
    <p:strips dir="l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8737" t="16783" r="28738" b="8608"/>
          <a:stretch/>
        </p:blipFill>
        <p:spPr>
          <a:xfrm>
            <a:off x="1115615" y="116632"/>
            <a:ext cx="643086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384180"/>
      </p:ext>
    </p:extLst>
  </p:cSld>
  <p:clrMapOvr>
    <a:masterClrMapping/>
  </p:clrMapOvr>
  <p:transition>
    <p:strips dir="l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24013" t="17710" r="23226" b="5579"/>
          <a:stretch/>
        </p:blipFill>
        <p:spPr>
          <a:xfrm>
            <a:off x="467544" y="260648"/>
            <a:ext cx="7368381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612368"/>
      </p:ext>
    </p:extLst>
  </p:cSld>
  <p:clrMapOvr>
    <a:masterClrMapping/>
  </p:clrMapOvr>
  <p:transition>
    <p:strips dir="l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2675" t="23288" r="31888" b="5579"/>
          <a:stretch/>
        </p:blipFill>
        <p:spPr>
          <a:xfrm>
            <a:off x="1403648" y="188640"/>
            <a:ext cx="5544616" cy="628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40436"/>
      </p:ext>
    </p:extLst>
  </p:cSld>
  <p:clrMapOvr>
    <a:masterClrMapping/>
  </p:clrMapOvr>
  <p:transition>
    <p:strips dir="l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2675" t="20586" r="31888" b="5179"/>
          <a:stretch/>
        </p:blipFill>
        <p:spPr>
          <a:xfrm>
            <a:off x="1619672" y="404664"/>
            <a:ext cx="5256584" cy="619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08064"/>
      </p:ext>
    </p:extLst>
  </p:cSld>
  <p:clrMapOvr>
    <a:masterClrMapping/>
  </p:clrMapOvr>
  <p:transition>
    <p:strips dir="ld"/>
  </p:transition>
</p:sld>
</file>

<file path=ppt/theme/theme1.xml><?xml version="1.0" encoding="utf-8"?>
<a:theme xmlns:a="http://schemas.openxmlformats.org/drawingml/2006/main" name="cdb2004100l">
  <a:themeElements>
    <a:clrScheme name="cdb2004100l 3">
      <a:dk1>
        <a:srgbClr val="1D528D"/>
      </a:dk1>
      <a:lt1>
        <a:srgbClr val="FFFFFF"/>
      </a:lt1>
      <a:dk2>
        <a:srgbClr val="000000"/>
      </a:dk2>
      <a:lt2>
        <a:srgbClr val="DDDDDD"/>
      </a:lt2>
      <a:accent1>
        <a:srgbClr val="2F85F7"/>
      </a:accent1>
      <a:accent2>
        <a:srgbClr val="FF9900"/>
      </a:accent2>
      <a:accent3>
        <a:srgbClr val="FFFFFF"/>
      </a:accent3>
      <a:accent4>
        <a:srgbClr val="174578"/>
      </a:accent4>
      <a:accent5>
        <a:srgbClr val="ADC2FA"/>
      </a:accent5>
      <a:accent6>
        <a:srgbClr val="E78A00"/>
      </a:accent6>
      <a:hlink>
        <a:srgbClr val="5AD9F2"/>
      </a:hlink>
      <a:folHlink>
        <a:srgbClr val="969696"/>
      </a:folHlink>
    </a:clrScheme>
    <a:fontScheme name="cdb2004100l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00l 1">
        <a:dk1>
          <a:srgbClr val="29698D"/>
        </a:dk1>
        <a:lt1>
          <a:srgbClr val="FFFFFF"/>
        </a:lt1>
        <a:dk2>
          <a:srgbClr val="000000"/>
        </a:dk2>
        <a:lt2>
          <a:srgbClr val="D6E1E2"/>
        </a:lt2>
        <a:accent1>
          <a:srgbClr val="0099CC"/>
        </a:accent1>
        <a:accent2>
          <a:srgbClr val="FF9933"/>
        </a:accent2>
        <a:accent3>
          <a:srgbClr val="FFFFFF"/>
        </a:accent3>
        <a:accent4>
          <a:srgbClr val="215978"/>
        </a:accent4>
        <a:accent5>
          <a:srgbClr val="AACAE2"/>
        </a:accent5>
        <a:accent6>
          <a:srgbClr val="E78A2D"/>
        </a:accent6>
        <a:hlink>
          <a:srgbClr val="33CCCC"/>
        </a:hlink>
        <a:folHlink>
          <a:srgbClr val="83A6A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2">
        <a:dk1>
          <a:srgbClr val="592C0D"/>
        </a:dk1>
        <a:lt1>
          <a:srgbClr val="FFFFFF"/>
        </a:lt1>
        <a:dk2>
          <a:srgbClr val="000000"/>
        </a:dk2>
        <a:lt2>
          <a:srgbClr val="C0C0C0"/>
        </a:lt2>
        <a:accent1>
          <a:srgbClr val="5B9569"/>
        </a:accent1>
        <a:accent2>
          <a:srgbClr val="5D8FC1"/>
        </a:accent2>
        <a:accent3>
          <a:srgbClr val="FFFFFF"/>
        </a:accent3>
        <a:accent4>
          <a:srgbClr val="4B2409"/>
        </a:accent4>
        <a:accent5>
          <a:srgbClr val="B5C8B9"/>
        </a:accent5>
        <a:accent6>
          <a:srgbClr val="5381AF"/>
        </a:accent6>
        <a:hlink>
          <a:srgbClr val="C5C059"/>
        </a:hlink>
        <a:folHlink>
          <a:srgbClr val="999C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00l 3">
        <a:dk1>
          <a:srgbClr val="1D528D"/>
        </a:dk1>
        <a:lt1>
          <a:srgbClr val="FFFFFF"/>
        </a:lt1>
        <a:dk2>
          <a:srgbClr val="000000"/>
        </a:dk2>
        <a:lt2>
          <a:srgbClr val="DDDDDD"/>
        </a:lt2>
        <a:accent1>
          <a:srgbClr val="2F85F7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DC2FA"/>
        </a:accent5>
        <a:accent6>
          <a:srgbClr val="E78A00"/>
        </a:accent6>
        <a:hlink>
          <a:srgbClr val="5AD9F2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10851</TotalTime>
  <Words>642</Words>
  <Application>Microsoft Office PowerPoint</Application>
  <PresentationFormat>Экран (4:3)</PresentationFormat>
  <Paragraphs>67</Paragraphs>
  <Slides>15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Bookman Old Style</vt:lpstr>
      <vt:lpstr>Calibri</vt:lpstr>
      <vt:lpstr>innerspace</vt:lpstr>
      <vt:lpstr>Times New Roman</vt:lpstr>
      <vt:lpstr>Verdana</vt:lpstr>
      <vt:lpstr>Wingdings</vt:lpstr>
      <vt:lpstr>cdb2004100l</vt:lpstr>
      <vt:lpstr>Picture</vt:lpstr>
      <vt:lpstr>Тема 6. Підготовка та кваліфікація наукових кадрів в Україні</vt:lpstr>
      <vt:lpstr>ЗМІСТ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Наукові ступені та вчені звання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Інститути та їх функції в економіці. Базисні інститути національної економіки</dc:title>
  <dc:creator>Baggio</dc:creator>
  <cp:lastModifiedBy>lenovo</cp:lastModifiedBy>
  <cp:revision>938</cp:revision>
  <dcterms:modified xsi:type="dcterms:W3CDTF">2021-03-18T12:44:55Z</dcterms:modified>
</cp:coreProperties>
</file>