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257" r:id="rId6"/>
    <p:sldId id="258" r:id="rId7"/>
    <p:sldId id="259" r:id="rId8"/>
    <p:sldId id="260" r:id="rId9"/>
    <p:sldId id="266" r:id="rId10"/>
    <p:sldId id="269" r:id="rId11"/>
    <p:sldId id="262"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68" r:id="rId41"/>
  </p:sldIdLst>
  <p:sldSz cx="12192000" cy="6858000"/>
  <p:notesSz cx="6858000" cy="9144000"/>
  <p:defaultTextStyle>
    <a:defPPr rtl="0">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6709" autoAdjust="0"/>
  </p:normalViewPr>
  <p:slideViewPr>
    <p:cSldViewPr snapToGrid="0" showGuides="1">
      <p:cViewPr varScale="1">
        <p:scale>
          <a:sx n="70" d="100"/>
          <a:sy n="70" d="100"/>
        </p:scale>
        <p:origin x="500" y="60"/>
      </p:cViewPr>
      <p:guideLst>
        <p:guide orient="horz" pos="2160"/>
        <p:guide pos="3840"/>
      </p:guideLst>
    </p:cSldViewPr>
  </p:slideViewPr>
  <p:notesTextViewPr>
    <p:cViewPr>
      <p:scale>
        <a:sx n="1" d="1"/>
        <a:sy n="1" d="1"/>
      </p:scale>
      <p:origin x="0" y="0"/>
    </p:cViewPr>
  </p:notesTextViewPr>
  <p:notesViewPr>
    <p:cSldViewPr snapToGrid="0" showGuides="1">
      <p:cViewPr varScale="1">
        <p:scale>
          <a:sx n="96" d="100"/>
          <a:sy n="96" d="100"/>
        </p:scale>
        <p:origin x="289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ke Test User" userId="SID-0" providerId="Test" clId="FakeClientId"/>
    <pc:docChg chg="modSld modMainMaster modNotesMaster modHandout">
      <pc:chgData name="Fake Test User" userId="SID-0" providerId="Test" clId="FakeClientId" dt="2021-03-17T10:33:12.234" v="55" actId="790"/>
      <pc:docMkLst>
        <pc:docMk/>
      </pc:docMkLst>
      <pc:sldChg chg="modSp mod modNotes modNotesTx">
        <pc:chgData name="Fake Test User" userId="SID-0" providerId="Test" clId="FakeClientId" dt="2021-03-17T10:33:12.234" v="55" actId="790"/>
        <pc:sldMkLst>
          <pc:docMk/>
          <pc:sldMk cId="1652133998" sldId="256"/>
        </pc:sldMkLst>
        <pc:spChg chg="mod">
          <ac:chgData name="Fake Test User" userId="SID-0" providerId="Test" clId="FakeClientId" dt="2021-03-17T10:27:07.951" v="3" actId="790"/>
          <ac:spMkLst>
            <pc:docMk/>
            <pc:sldMk cId="1652133998" sldId="256"/>
            <ac:spMk id="6" creationId="{00000000-0000-0000-0000-000000000000}"/>
          </ac:spMkLst>
        </pc:spChg>
        <pc:spChg chg="mod">
          <ac:chgData name="Fake Test User" userId="SID-0" providerId="Test" clId="FakeClientId" dt="2021-03-17T10:27:07.951" v="3" actId="790"/>
          <ac:spMkLst>
            <pc:docMk/>
            <pc:sldMk cId="1652133998" sldId="256"/>
            <ac:spMk id="7" creationId="{00000000-0000-0000-0000-000000000000}"/>
          </ac:spMkLst>
        </pc:spChg>
      </pc:sldChg>
      <pc:sldChg chg="modSp mod modNotes modNotesTx">
        <pc:chgData name="Fake Test User" userId="SID-0" providerId="Test" clId="FakeClientId" dt="2021-03-17T10:33:06.859" v="54" actId="790"/>
        <pc:sldMkLst>
          <pc:docMk/>
          <pc:sldMk cId="1654255301" sldId="257"/>
        </pc:sldMkLst>
        <pc:spChg chg="mod">
          <ac:chgData name="Fake Test User" userId="SID-0" providerId="Test" clId="FakeClientId" dt="2021-03-17T10:27:19.014" v="5" actId="790"/>
          <ac:spMkLst>
            <pc:docMk/>
            <pc:sldMk cId="1654255301" sldId="257"/>
            <ac:spMk id="13" creationId="{00000000-0000-0000-0000-000000000000}"/>
          </ac:spMkLst>
        </pc:spChg>
        <pc:spChg chg="mod">
          <ac:chgData name="Fake Test User" userId="SID-0" providerId="Test" clId="FakeClientId" dt="2021-03-17T10:27:19.014" v="5" actId="790"/>
          <ac:spMkLst>
            <pc:docMk/>
            <pc:sldMk cId="1654255301" sldId="257"/>
            <ac:spMk id="14" creationId="{00000000-0000-0000-0000-000000000000}"/>
          </ac:spMkLst>
        </pc:spChg>
      </pc:sldChg>
      <pc:sldChg chg="modSp mod modNotes modNotesTx">
        <pc:chgData name="Fake Test User" userId="SID-0" providerId="Test" clId="FakeClientId" dt="2021-03-17T10:33:02" v="53" actId="790"/>
        <pc:sldMkLst>
          <pc:docMk/>
          <pc:sldMk cId="4010278615" sldId="258"/>
        </pc:sldMkLst>
        <pc:graphicFrameChg chg="mod">
          <ac:chgData name="Fake Test User" userId="SID-0" providerId="Test" clId="FakeClientId" dt="2021-03-17T10:29:51.265" v="28" actId="2711"/>
          <ac:graphicFrameMkLst>
            <pc:docMk/>
            <pc:sldMk cId="4010278615" sldId="258"/>
            <ac:graphicFrameMk id="6" creationId="{00000000-0000-0000-0000-000000000000}"/>
          </ac:graphicFrameMkLst>
        </pc:graphicFrameChg>
      </pc:sldChg>
      <pc:sldChg chg="modSp mod modNotes modNotesTx">
        <pc:chgData name="Fake Test User" userId="SID-0" providerId="Test" clId="FakeClientId" dt="2021-03-17T10:32:56.672" v="52" actId="790"/>
        <pc:sldMkLst>
          <pc:docMk/>
          <pc:sldMk cId="2853788422" sldId="259"/>
        </pc:sldMkLst>
        <pc:spChg chg="mod">
          <ac:chgData name="Fake Test User" userId="SID-0" providerId="Test" clId="FakeClientId" dt="2021-03-17T10:27:51.404" v="10" actId="790"/>
          <ac:spMkLst>
            <pc:docMk/>
            <pc:sldMk cId="2853788422" sldId="259"/>
            <ac:spMk id="2" creationId="{00000000-0000-0000-0000-000000000000}"/>
          </ac:spMkLst>
        </pc:spChg>
        <pc:spChg chg="mod">
          <ac:chgData name="Fake Test User" userId="SID-0" providerId="Test" clId="FakeClientId" dt="2021-03-17T10:27:51.404" v="10" actId="790"/>
          <ac:spMkLst>
            <pc:docMk/>
            <pc:sldMk cId="2853788422" sldId="259"/>
            <ac:spMk id="3" creationId="{00000000-0000-0000-0000-000000000000}"/>
          </ac:spMkLst>
        </pc:spChg>
        <pc:graphicFrameChg chg="mod modGraphic">
          <ac:chgData name="Fake Test User" userId="SID-0" providerId="Test" clId="FakeClientId" dt="2021-03-17T10:28:03.311" v="13" actId="790"/>
          <ac:graphicFrameMkLst>
            <pc:docMk/>
            <pc:sldMk cId="2853788422" sldId="259"/>
            <ac:graphicFrameMk id="16" creationId="{00000000-0000-0000-0000-000000000000}"/>
          </ac:graphicFrameMkLst>
        </pc:graphicFrameChg>
      </pc:sldChg>
      <pc:sldChg chg="modNotes modNotesTx">
        <pc:chgData name="Fake Test User" userId="SID-0" providerId="Test" clId="FakeClientId" dt="2021-03-17T10:32:51.172" v="51" actId="790"/>
        <pc:sldMkLst>
          <pc:docMk/>
          <pc:sldMk cId="4224509479" sldId="260"/>
        </pc:sldMkLst>
      </pc:sldChg>
      <pc:sldChg chg="modSp mod modNotes modNotesTx">
        <pc:chgData name="Fake Test User" userId="SID-0" providerId="Test" clId="FakeClientId" dt="2021-03-17T10:32:37.203" v="48" actId="790"/>
        <pc:sldMkLst>
          <pc:docMk/>
          <pc:sldMk cId="132884364" sldId="261"/>
        </pc:sldMkLst>
        <pc:spChg chg="mod">
          <ac:chgData name="Fake Test User" userId="SID-0" providerId="Test" clId="FakeClientId" dt="2021-03-17T10:29:02.670" v="19" actId="790"/>
          <ac:spMkLst>
            <pc:docMk/>
            <pc:sldMk cId="132884364" sldId="261"/>
            <ac:spMk id="2" creationId="{00000000-0000-0000-0000-000000000000}"/>
          </ac:spMkLst>
        </pc:spChg>
        <pc:spChg chg="mod">
          <ac:chgData name="Fake Test User" userId="SID-0" providerId="Test" clId="FakeClientId" dt="2021-03-17T10:29:02.670" v="19" actId="790"/>
          <ac:spMkLst>
            <pc:docMk/>
            <pc:sldMk cId="132884364" sldId="261"/>
            <ac:spMk id="3" creationId="{00000000-0000-0000-0000-000000000000}"/>
          </ac:spMkLst>
        </pc:spChg>
      </pc:sldChg>
      <pc:sldChg chg="modSp mod modNotes modNotesTx">
        <pc:chgData name="Fake Test User" userId="SID-0" providerId="Test" clId="FakeClientId" dt="2021-03-17T10:32:32.250" v="47" actId="790"/>
        <pc:sldMkLst>
          <pc:docMk/>
          <pc:sldMk cId="2224495804" sldId="262"/>
        </pc:sldMkLst>
        <pc:spChg chg="mod">
          <ac:chgData name="Fake Test User" userId="SID-0" providerId="Test" clId="FakeClientId" dt="2021-03-17T10:29:12.389" v="21" actId="790"/>
          <ac:spMkLst>
            <pc:docMk/>
            <pc:sldMk cId="2224495804" sldId="262"/>
            <ac:spMk id="2" creationId="{00000000-0000-0000-0000-000000000000}"/>
          </ac:spMkLst>
        </pc:spChg>
        <pc:spChg chg="mod">
          <ac:chgData name="Fake Test User" userId="SID-0" providerId="Test" clId="FakeClientId" dt="2021-03-17T10:29:12.389" v="21" actId="790"/>
          <ac:spMkLst>
            <pc:docMk/>
            <pc:sldMk cId="2224495804" sldId="262"/>
            <ac:spMk id="3" creationId="{00000000-0000-0000-0000-000000000000}"/>
          </ac:spMkLst>
        </pc:spChg>
        <pc:spChg chg="mod">
          <ac:chgData name="Fake Test User" userId="SID-0" providerId="Test" clId="FakeClientId" dt="2021-03-17T10:29:12.389" v="21" actId="790"/>
          <ac:spMkLst>
            <pc:docMk/>
            <pc:sldMk cId="2224495804" sldId="262"/>
            <ac:spMk id="4" creationId="{00000000-0000-0000-0000-000000000000}"/>
          </ac:spMkLst>
        </pc:spChg>
        <pc:spChg chg="mod">
          <ac:chgData name="Fake Test User" userId="SID-0" providerId="Test" clId="FakeClientId" dt="2021-03-17T10:29:12.389" v="21" actId="790"/>
          <ac:spMkLst>
            <pc:docMk/>
            <pc:sldMk cId="2224495804" sldId="262"/>
            <ac:spMk id="5" creationId="{00000000-0000-0000-0000-000000000000}"/>
          </ac:spMkLst>
        </pc:spChg>
        <pc:spChg chg="mod">
          <ac:chgData name="Fake Test User" userId="SID-0" providerId="Test" clId="FakeClientId" dt="2021-03-17T10:29:12.389" v="21" actId="790"/>
          <ac:spMkLst>
            <pc:docMk/>
            <pc:sldMk cId="2224495804" sldId="262"/>
            <ac:spMk id="6" creationId="{00000000-0000-0000-0000-000000000000}"/>
          </ac:spMkLst>
        </pc:spChg>
      </pc:sldChg>
      <pc:sldChg chg="modSp mod modNotes modNotesTx">
        <pc:chgData name="Fake Test User" userId="SID-0" providerId="Test" clId="FakeClientId" dt="2021-03-17T10:32:28.047" v="46" actId="790"/>
        <pc:sldMkLst>
          <pc:docMk/>
          <pc:sldMk cId="1527004159" sldId="263"/>
        </pc:sldMkLst>
        <pc:spChg chg="mod">
          <ac:chgData name="Fake Test User" userId="SID-0" providerId="Test" clId="FakeClientId" dt="2021-03-17T10:29:21.155" v="23" actId="790"/>
          <ac:spMkLst>
            <pc:docMk/>
            <pc:sldMk cId="1527004159" sldId="263"/>
            <ac:spMk id="2" creationId="{00000000-0000-0000-0000-000000000000}"/>
          </ac:spMkLst>
        </pc:spChg>
      </pc:sldChg>
      <pc:sldChg chg="modNotes modNotesTx">
        <pc:chgData name="Fake Test User" userId="SID-0" providerId="Test" clId="FakeClientId" dt="2021-03-17T10:32:23.109" v="45" actId="790"/>
        <pc:sldMkLst>
          <pc:docMk/>
          <pc:sldMk cId="1800380133" sldId="264"/>
        </pc:sldMkLst>
      </pc:sldChg>
      <pc:sldChg chg="modSp mod modNotes modNotesTx">
        <pc:chgData name="Fake Test User" userId="SID-0" providerId="Test" clId="FakeClientId" dt="2021-03-17T10:32:16.906" v="44" actId="790"/>
        <pc:sldMkLst>
          <pc:docMk/>
          <pc:sldMk cId="3197023440" sldId="265"/>
        </pc:sldMkLst>
        <pc:spChg chg="mod">
          <ac:chgData name="Fake Test User" userId="SID-0" providerId="Test" clId="FakeClientId" dt="2021-03-17T10:29:35.671" v="26" actId="790"/>
          <ac:spMkLst>
            <pc:docMk/>
            <pc:sldMk cId="3197023440" sldId="265"/>
            <ac:spMk id="2" creationId="{00000000-0000-0000-0000-000000000000}"/>
          </ac:spMkLst>
        </pc:spChg>
        <pc:spChg chg="mod">
          <ac:chgData name="Fake Test User" userId="SID-0" providerId="Test" clId="FakeClientId" dt="2021-03-17T10:29:35.671" v="26" actId="790"/>
          <ac:spMkLst>
            <pc:docMk/>
            <pc:sldMk cId="3197023440" sldId="265"/>
            <ac:spMk id="3" creationId="{00000000-0000-0000-0000-000000000000}"/>
          </ac:spMkLst>
        </pc:spChg>
        <pc:spChg chg="mod">
          <ac:chgData name="Fake Test User" userId="SID-0" providerId="Test" clId="FakeClientId" dt="2021-03-17T10:29:35.671" v="26" actId="790"/>
          <ac:spMkLst>
            <pc:docMk/>
            <pc:sldMk cId="3197023440" sldId="265"/>
            <ac:spMk id="4" creationId="{00000000-0000-0000-0000-000000000000}"/>
          </ac:spMkLst>
        </pc:spChg>
      </pc:sldChg>
      <pc:sldChg chg="modSp mod modNotes modNotesTx">
        <pc:chgData name="Fake Test User" userId="SID-0" providerId="Test" clId="FakeClientId" dt="2021-03-17T10:32:46.484" v="50" actId="790"/>
        <pc:sldMkLst>
          <pc:docMk/>
          <pc:sldMk cId="3683544629" sldId="266"/>
        </pc:sldMkLst>
        <pc:spChg chg="mod">
          <ac:chgData name="Fake Test User" userId="SID-0" providerId="Test" clId="FakeClientId" dt="2021-03-17T10:28:42.498" v="15" actId="790"/>
          <ac:spMkLst>
            <pc:docMk/>
            <pc:sldMk cId="3683544629" sldId="266"/>
            <ac:spMk id="2" creationId="{00000000-0000-0000-0000-000000000000}"/>
          </ac:spMkLst>
        </pc:spChg>
        <pc:spChg chg="mod">
          <ac:chgData name="Fake Test User" userId="SID-0" providerId="Test" clId="FakeClientId" dt="2021-03-17T10:28:42.498" v="15" actId="790"/>
          <ac:spMkLst>
            <pc:docMk/>
            <pc:sldMk cId="3683544629" sldId="266"/>
            <ac:spMk id="4" creationId="{00000000-0000-0000-0000-000000000000}"/>
          </ac:spMkLst>
        </pc:spChg>
      </pc:sldChg>
      <pc:sldChg chg="modSp mod modNotes modNotesTx">
        <pc:chgData name="Fake Test User" userId="SID-0" providerId="Test" clId="FakeClientId" dt="2021-03-17T10:32:41.750" v="49" actId="790"/>
        <pc:sldMkLst>
          <pc:docMk/>
          <pc:sldMk cId="1315647518" sldId="268"/>
        </pc:sldMkLst>
        <pc:spChg chg="mod">
          <ac:chgData name="Fake Test User" userId="SID-0" providerId="Test" clId="FakeClientId" dt="2021-03-17T10:28:53.608" v="17" actId="790"/>
          <ac:spMkLst>
            <pc:docMk/>
            <pc:sldMk cId="1315647518" sldId="268"/>
            <ac:spMk id="2" creationId="{00000000-0000-0000-0000-000000000000}"/>
          </ac:spMkLst>
        </pc:spChg>
        <pc:spChg chg="mod">
          <ac:chgData name="Fake Test User" userId="SID-0" providerId="Test" clId="FakeClientId" dt="2021-03-17T10:28:53.608" v="17" actId="790"/>
          <ac:spMkLst>
            <pc:docMk/>
            <pc:sldMk cId="1315647518" sldId="268"/>
            <ac:spMk id="3" creationId="{00000000-0000-0000-0000-000000000000}"/>
          </ac:spMkLst>
        </pc:spChg>
      </pc:sldChg>
      <pc:sldMasterChg chg="modSp mod modSldLayout">
        <pc:chgData name="Fake Test User" userId="SID-0" providerId="Test" clId="FakeClientId" dt="2021-03-17T10:31:29.812" v="41" actId="790"/>
        <pc:sldMasterMkLst>
          <pc:docMk/>
          <pc:sldMasterMk cId="2346251051" sldId="2147483648"/>
        </pc:sldMasterMkLst>
        <pc:spChg chg="mod">
          <ac:chgData name="Fake Test User" userId="SID-0" providerId="Test" clId="FakeClientId" dt="2021-03-17T10:30:02.124" v="29" actId="790"/>
          <ac:spMkLst>
            <pc:docMk/>
            <pc:sldMasterMk cId="2346251051" sldId="2147483648"/>
            <ac:spMk id="2" creationId="{00000000-0000-0000-0000-000000000000}"/>
          </ac:spMkLst>
        </pc:spChg>
        <pc:spChg chg="mod">
          <ac:chgData name="Fake Test User" userId="SID-0" providerId="Test" clId="FakeClientId" dt="2021-03-17T10:30:02.124" v="29" actId="790"/>
          <ac:spMkLst>
            <pc:docMk/>
            <pc:sldMasterMk cId="2346251051" sldId="2147483648"/>
            <ac:spMk id="3" creationId="{00000000-0000-0000-0000-000000000000}"/>
          </ac:spMkLst>
        </pc:spChg>
        <pc:spChg chg="mod">
          <ac:chgData name="Fake Test User" userId="SID-0" providerId="Test" clId="FakeClientId" dt="2021-03-17T10:30:02.124" v="29" actId="790"/>
          <ac:spMkLst>
            <pc:docMk/>
            <pc:sldMasterMk cId="2346251051" sldId="2147483648"/>
            <ac:spMk id="4" creationId="{00000000-0000-0000-0000-000000000000}"/>
          </ac:spMkLst>
        </pc:spChg>
        <pc:spChg chg="mod">
          <ac:chgData name="Fake Test User" userId="SID-0" providerId="Test" clId="FakeClientId" dt="2021-03-17T10:30:02.124" v="29" actId="790"/>
          <ac:spMkLst>
            <pc:docMk/>
            <pc:sldMasterMk cId="2346251051" sldId="2147483648"/>
            <ac:spMk id="5" creationId="{00000000-0000-0000-0000-000000000000}"/>
          </ac:spMkLst>
        </pc:spChg>
        <pc:spChg chg="mod">
          <ac:chgData name="Fake Test User" userId="SID-0" providerId="Test" clId="FakeClientId" dt="2021-03-17T10:30:02.124" v="29" actId="790"/>
          <ac:spMkLst>
            <pc:docMk/>
            <pc:sldMasterMk cId="2346251051" sldId="2147483648"/>
            <ac:spMk id="6" creationId="{00000000-0000-0000-0000-000000000000}"/>
          </ac:spMkLst>
        </pc:spChg>
        <pc:sldLayoutChg chg="modSp mod">
          <pc:chgData name="Fake Test User" userId="SID-0" providerId="Test" clId="FakeClientId" dt="2021-03-17T10:30:16.421" v="30" actId="790"/>
          <pc:sldLayoutMkLst>
            <pc:docMk/>
            <pc:sldMasterMk cId="2346251051" sldId="2147483648"/>
            <pc:sldLayoutMk cId="1659756515" sldId="2147483649"/>
          </pc:sldLayoutMkLst>
          <pc:spChg chg="mod">
            <ac:chgData name="Fake Test User" userId="SID-0" providerId="Test" clId="FakeClientId" dt="2021-03-17T10:30:16.421" v="30" actId="790"/>
            <ac:spMkLst>
              <pc:docMk/>
              <pc:sldMasterMk cId="2346251051" sldId="2147483648"/>
              <pc:sldLayoutMk cId="1659756515" sldId="2147483649"/>
              <ac:spMk id="2" creationId="{00000000-0000-0000-0000-000000000000}"/>
            </ac:spMkLst>
          </pc:spChg>
          <pc:spChg chg="mod">
            <ac:chgData name="Fake Test User" userId="SID-0" providerId="Test" clId="FakeClientId" dt="2021-03-17T10:30:16.421" v="30" actId="790"/>
            <ac:spMkLst>
              <pc:docMk/>
              <pc:sldMasterMk cId="2346251051" sldId="2147483648"/>
              <pc:sldLayoutMk cId="1659756515" sldId="2147483649"/>
              <ac:spMk id="3" creationId="{00000000-0000-0000-0000-000000000000}"/>
            </ac:spMkLst>
          </pc:spChg>
          <pc:spChg chg="mod">
            <ac:chgData name="Fake Test User" userId="SID-0" providerId="Test" clId="FakeClientId" dt="2021-03-17T10:30:16.421" v="30" actId="790"/>
            <ac:spMkLst>
              <pc:docMk/>
              <pc:sldMasterMk cId="2346251051" sldId="2147483648"/>
              <pc:sldLayoutMk cId="1659756515" sldId="2147483649"/>
              <ac:spMk id="4" creationId="{00000000-0000-0000-0000-000000000000}"/>
            </ac:spMkLst>
          </pc:spChg>
          <pc:spChg chg="mod">
            <ac:chgData name="Fake Test User" userId="SID-0" providerId="Test" clId="FakeClientId" dt="2021-03-17T10:30:16.421" v="30" actId="790"/>
            <ac:spMkLst>
              <pc:docMk/>
              <pc:sldMasterMk cId="2346251051" sldId="2147483648"/>
              <pc:sldLayoutMk cId="1659756515" sldId="2147483649"/>
              <ac:spMk id="5" creationId="{00000000-0000-0000-0000-000000000000}"/>
            </ac:spMkLst>
          </pc:spChg>
          <pc:spChg chg="mod">
            <ac:chgData name="Fake Test User" userId="SID-0" providerId="Test" clId="FakeClientId" dt="2021-03-17T10:30:16.421" v="30" actId="790"/>
            <ac:spMkLst>
              <pc:docMk/>
              <pc:sldMasterMk cId="2346251051" sldId="2147483648"/>
              <pc:sldLayoutMk cId="1659756515" sldId="2147483649"/>
              <ac:spMk id="6" creationId="{00000000-0000-0000-0000-000000000000}"/>
            </ac:spMkLst>
          </pc:spChg>
          <pc:spChg chg="mod">
            <ac:chgData name="Fake Test User" userId="SID-0" providerId="Test" clId="FakeClientId" dt="2021-03-17T10:30:16.421" v="30" actId="790"/>
            <ac:spMkLst>
              <pc:docMk/>
              <pc:sldMasterMk cId="2346251051" sldId="2147483648"/>
              <pc:sldLayoutMk cId="1659756515" sldId="2147483649"/>
              <ac:spMk id="7" creationId="{00000000-0000-0000-0000-000000000000}"/>
            </ac:spMkLst>
          </pc:spChg>
          <pc:spChg chg="mod">
            <ac:chgData name="Fake Test User" userId="SID-0" providerId="Test" clId="FakeClientId" dt="2021-03-17T10:30:16.421" v="30" actId="790"/>
            <ac:spMkLst>
              <pc:docMk/>
              <pc:sldMasterMk cId="2346251051" sldId="2147483648"/>
              <pc:sldLayoutMk cId="1659756515" sldId="2147483649"/>
              <ac:spMk id="8" creationId="{00000000-0000-0000-0000-000000000000}"/>
            </ac:spMkLst>
          </pc:spChg>
        </pc:sldLayoutChg>
        <pc:sldLayoutChg chg="modSp mod">
          <pc:chgData name="Fake Test User" userId="SID-0" providerId="Test" clId="FakeClientId" dt="2021-03-17T10:30:20.515" v="31" actId="790"/>
          <pc:sldLayoutMkLst>
            <pc:docMk/>
            <pc:sldMasterMk cId="2346251051" sldId="2147483648"/>
            <pc:sldLayoutMk cId="3786876825" sldId="2147483650"/>
          </pc:sldLayoutMkLst>
          <pc:spChg chg="mod">
            <ac:chgData name="Fake Test User" userId="SID-0" providerId="Test" clId="FakeClientId" dt="2021-03-17T10:30:20.515" v="31" actId="790"/>
            <ac:spMkLst>
              <pc:docMk/>
              <pc:sldMasterMk cId="2346251051" sldId="2147483648"/>
              <pc:sldLayoutMk cId="3786876825" sldId="2147483650"/>
              <ac:spMk id="2" creationId="{00000000-0000-0000-0000-000000000000}"/>
            </ac:spMkLst>
          </pc:spChg>
          <pc:spChg chg="mod">
            <ac:chgData name="Fake Test User" userId="SID-0" providerId="Test" clId="FakeClientId" dt="2021-03-17T10:30:20.515" v="31" actId="790"/>
            <ac:spMkLst>
              <pc:docMk/>
              <pc:sldMasterMk cId="2346251051" sldId="2147483648"/>
              <pc:sldLayoutMk cId="3786876825" sldId="2147483650"/>
              <ac:spMk id="3" creationId="{00000000-0000-0000-0000-000000000000}"/>
            </ac:spMkLst>
          </pc:spChg>
          <pc:spChg chg="mod">
            <ac:chgData name="Fake Test User" userId="SID-0" providerId="Test" clId="FakeClientId" dt="2021-03-17T10:30:20.515" v="31" actId="790"/>
            <ac:spMkLst>
              <pc:docMk/>
              <pc:sldMasterMk cId="2346251051" sldId="2147483648"/>
              <pc:sldLayoutMk cId="3786876825" sldId="2147483650"/>
              <ac:spMk id="4" creationId="{00000000-0000-0000-0000-000000000000}"/>
            </ac:spMkLst>
          </pc:spChg>
          <pc:spChg chg="mod">
            <ac:chgData name="Fake Test User" userId="SID-0" providerId="Test" clId="FakeClientId" dt="2021-03-17T10:30:20.515" v="31" actId="790"/>
            <ac:spMkLst>
              <pc:docMk/>
              <pc:sldMasterMk cId="2346251051" sldId="2147483648"/>
              <pc:sldLayoutMk cId="3786876825" sldId="2147483650"/>
              <ac:spMk id="5" creationId="{00000000-0000-0000-0000-000000000000}"/>
            </ac:spMkLst>
          </pc:spChg>
          <pc:spChg chg="mod">
            <ac:chgData name="Fake Test User" userId="SID-0" providerId="Test" clId="FakeClientId" dt="2021-03-17T10:30:20.515" v="31" actId="790"/>
            <ac:spMkLst>
              <pc:docMk/>
              <pc:sldMasterMk cId="2346251051" sldId="2147483648"/>
              <pc:sldLayoutMk cId="3786876825" sldId="2147483650"/>
              <ac:spMk id="6" creationId="{00000000-0000-0000-0000-000000000000}"/>
            </ac:spMkLst>
          </pc:spChg>
        </pc:sldLayoutChg>
        <pc:sldLayoutChg chg="modSp mod">
          <pc:chgData name="Fake Test User" userId="SID-0" providerId="Test" clId="FakeClientId" dt="2021-03-17T10:30:30.953" v="33" actId="790"/>
          <pc:sldLayoutMkLst>
            <pc:docMk/>
            <pc:sldMasterMk cId="2346251051" sldId="2147483648"/>
            <pc:sldLayoutMk cId="3602678805" sldId="2147483651"/>
          </pc:sldLayoutMkLst>
          <pc:spChg chg="mod">
            <ac:chgData name="Fake Test User" userId="SID-0" providerId="Test" clId="FakeClientId" dt="2021-03-17T10:30:30.953" v="33" actId="790"/>
            <ac:spMkLst>
              <pc:docMk/>
              <pc:sldMasterMk cId="2346251051" sldId="2147483648"/>
              <pc:sldLayoutMk cId="3602678805" sldId="2147483651"/>
              <ac:spMk id="2" creationId="{00000000-0000-0000-0000-000000000000}"/>
            </ac:spMkLst>
          </pc:spChg>
          <pc:spChg chg="mod">
            <ac:chgData name="Fake Test User" userId="SID-0" providerId="Test" clId="FakeClientId" dt="2021-03-17T10:30:30.953" v="33" actId="790"/>
            <ac:spMkLst>
              <pc:docMk/>
              <pc:sldMasterMk cId="2346251051" sldId="2147483648"/>
              <pc:sldLayoutMk cId="3602678805" sldId="2147483651"/>
              <ac:spMk id="3" creationId="{00000000-0000-0000-0000-000000000000}"/>
            </ac:spMkLst>
          </pc:spChg>
          <pc:spChg chg="mod">
            <ac:chgData name="Fake Test User" userId="SID-0" providerId="Test" clId="FakeClientId" dt="2021-03-17T10:30:30.953" v="33" actId="790"/>
            <ac:spMkLst>
              <pc:docMk/>
              <pc:sldMasterMk cId="2346251051" sldId="2147483648"/>
              <pc:sldLayoutMk cId="3602678805" sldId="2147483651"/>
              <ac:spMk id="4" creationId="{00000000-0000-0000-0000-000000000000}"/>
            </ac:spMkLst>
          </pc:spChg>
          <pc:spChg chg="mod">
            <ac:chgData name="Fake Test User" userId="SID-0" providerId="Test" clId="FakeClientId" dt="2021-03-17T10:30:30.953" v="33" actId="790"/>
            <ac:spMkLst>
              <pc:docMk/>
              <pc:sldMasterMk cId="2346251051" sldId="2147483648"/>
              <pc:sldLayoutMk cId="3602678805" sldId="2147483651"/>
              <ac:spMk id="5" creationId="{00000000-0000-0000-0000-000000000000}"/>
            </ac:spMkLst>
          </pc:spChg>
          <pc:spChg chg="mod">
            <ac:chgData name="Fake Test User" userId="SID-0" providerId="Test" clId="FakeClientId" dt="2021-03-17T10:30:30.953" v="33" actId="790"/>
            <ac:spMkLst>
              <pc:docMk/>
              <pc:sldMasterMk cId="2346251051" sldId="2147483648"/>
              <pc:sldLayoutMk cId="3602678805" sldId="2147483651"/>
              <ac:spMk id="6" creationId="{00000000-0000-0000-0000-000000000000}"/>
            </ac:spMkLst>
          </pc:spChg>
          <pc:spChg chg="mod">
            <ac:chgData name="Fake Test User" userId="SID-0" providerId="Test" clId="FakeClientId" dt="2021-03-17T10:30:30.953" v="33" actId="790"/>
            <ac:spMkLst>
              <pc:docMk/>
              <pc:sldMasterMk cId="2346251051" sldId="2147483648"/>
              <pc:sldLayoutMk cId="3602678805" sldId="2147483651"/>
              <ac:spMk id="10" creationId="{00000000-0000-0000-0000-000000000000}"/>
            </ac:spMkLst>
          </pc:spChg>
        </pc:sldLayoutChg>
        <pc:sldLayoutChg chg="modSp mod">
          <pc:chgData name="Fake Test User" userId="SID-0" providerId="Test" clId="FakeClientId" dt="2021-03-17T10:30:36.218" v="34" actId="790"/>
          <pc:sldLayoutMkLst>
            <pc:docMk/>
            <pc:sldMasterMk cId="2346251051" sldId="2147483648"/>
            <pc:sldLayoutMk cId="3527791066" sldId="2147483652"/>
          </pc:sldLayoutMkLst>
          <pc:spChg chg="mod">
            <ac:chgData name="Fake Test User" userId="SID-0" providerId="Test" clId="FakeClientId" dt="2021-03-17T10:30:36.218" v="34" actId="790"/>
            <ac:spMkLst>
              <pc:docMk/>
              <pc:sldMasterMk cId="2346251051" sldId="2147483648"/>
              <pc:sldLayoutMk cId="3527791066" sldId="2147483652"/>
              <ac:spMk id="2" creationId="{00000000-0000-0000-0000-000000000000}"/>
            </ac:spMkLst>
          </pc:spChg>
          <pc:spChg chg="mod">
            <ac:chgData name="Fake Test User" userId="SID-0" providerId="Test" clId="FakeClientId" dt="2021-03-17T10:30:36.218" v="34" actId="790"/>
            <ac:spMkLst>
              <pc:docMk/>
              <pc:sldMasterMk cId="2346251051" sldId="2147483648"/>
              <pc:sldLayoutMk cId="3527791066" sldId="2147483652"/>
              <ac:spMk id="3" creationId="{00000000-0000-0000-0000-000000000000}"/>
            </ac:spMkLst>
          </pc:spChg>
          <pc:spChg chg="mod">
            <ac:chgData name="Fake Test User" userId="SID-0" providerId="Test" clId="FakeClientId" dt="2021-03-17T10:30:36.218" v="34" actId="790"/>
            <ac:spMkLst>
              <pc:docMk/>
              <pc:sldMasterMk cId="2346251051" sldId="2147483648"/>
              <pc:sldLayoutMk cId="3527791066" sldId="2147483652"/>
              <ac:spMk id="4" creationId="{00000000-0000-0000-0000-000000000000}"/>
            </ac:spMkLst>
          </pc:spChg>
          <pc:spChg chg="mod">
            <ac:chgData name="Fake Test User" userId="SID-0" providerId="Test" clId="FakeClientId" dt="2021-03-17T10:30:36.218" v="34" actId="790"/>
            <ac:spMkLst>
              <pc:docMk/>
              <pc:sldMasterMk cId="2346251051" sldId="2147483648"/>
              <pc:sldLayoutMk cId="3527791066" sldId="2147483652"/>
              <ac:spMk id="5" creationId="{00000000-0000-0000-0000-000000000000}"/>
            </ac:spMkLst>
          </pc:spChg>
          <pc:spChg chg="mod">
            <ac:chgData name="Fake Test User" userId="SID-0" providerId="Test" clId="FakeClientId" dt="2021-03-17T10:30:36.218" v="34" actId="790"/>
            <ac:spMkLst>
              <pc:docMk/>
              <pc:sldMasterMk cId="2346251051" sldId="2147483648"/>
              <pc:sldLayoutMk cId="3527791066" sldId="2147483652"/>
              <ac:spMk id="6" creationId="{00000000-0000-0000-0000-000000000000}"/>
            </ac:spMkLst>
          </pc:spChg>
          <pc:spChg chg="mod">
            <ac:chgData name="Fake Test User" userId="SID-0" providerId="Test" clId="FakeClientId" dt="2021-03-17T10:30:36.218" v="34" actId="790"/>
            <ac:spMkLst>
              <pc:docMk/>
              <pc:sldMasterMk cId="2346251051" sldId="2147483648"/>
              <pc:sldLayoutMk cId="3527791066" sldId="2147483652"/>
              <ac:spMk id="7" creationId="{00000000-0000-0000-0000-000000000000}"/>
            </ac:spMkLst>
          </pc:spChg>
        </pc:sldLayoutChg>
        <pc:sldLayoutChg chg="modSp mod">
          <pc:chgData name="Fake Test User" userId="SID-0" providerId="Test" clId="FakeClientId" dt="2021-03-17T10:30:40.828" v="35" actId="790"/>
          <pc:sldLayoutMkLst>
            <pc:docMk/>
            <pc:sldMasterMk cId="2346251051" sldId="2147483648"/>
            <pc:sldLayoutMk cId="3971016106" sldId="2147483653"/>
          </pc:sldLayoutMkLst>
          <pc:spChg chg="mod">
            <ac:chgData name="Fake Test User" userId="SID-0" providerId="Test" clId="FakeClientId" dt="2021-03-17T10:30:40.828" v="35" actId="790"/>
            <ac:spMkLst>
              <pc:docMk/>
              <pc:sldMasterMk cId="2346251051" sldId="2147483648"/>
              <pc:sldLayoutMk cId="3971016106" sldId="2147483653"/>
              <ac:spMk id="2" creationId="{00000000-0000-0000-0000-000000000000}"/>
            </ac:spMkLst>
          </pc:spChg>
          <pc:spChg chg="mod">
            <ac:chgData name="Fake Test User" userId="SID-0" providerId="Test" clId="FakeClientId" dt="2021-03-17T10:30:40.828" v="35" actId="790"/>
            <ac:spMkLst>
              <pc:docMk/>
              <pc:sldMasterMk cId="2346251051" sldId="2147483648"/>
              <pc:sldLayoutMk cId="3971016106" sldId="2147483653"/>
              <ac:spMk id="3" creationId="{00000000-0000-0000-0000-000000000000}"/>
            </ac:spMkLst>
          </pc:spChg>
          <pc:spChg chg="mod">
            <ac:chgData name="Fake Test User" userId="SID-0" providerId="Test" clId="FakeClientId" dt="2021-03-17T10:30:40.828" v="35" actId="790"/>
            <ac:spMkLst>
              <pc:docMk/>
              <pc:sldMasterMk cId="2346251051" sldId="2147483648"/>
              <pc:sldLayoutMk cId="3971016106" sldId="2147483653"/>
              <ac:spMk id="4" creationId="{00000000-0000-0000-0000-000000000000}"/>
            </ac:spMkLst>
          </pc:spChg>
          <pc:spChg chg="mod">
            <ac:chgData name="Fake Test User" userId="SID-0" providerId="Test" clId="FakeClientId" dt="2021-03-17T10:30:40.828" v="35" actId="790"/>
            <ac:spMkLst>
              <pc:docMk/>
              <pc:sldMasterMk cId="2346251051" sldId="2147483648"/>
              <pc:sldLayoutMk cId="3971016106" sldId="2147483653"/>
              <ac:spMk id="5" creationId="{00000000-0000-0000-0000-000000000000}"/>
            </ac:spMkLst>
          </pc:spChg>
          <pc:spChg chg="mod">
            <ac:chgData name="Fake Test User" userId="SID-0" providerId="Test" clId="FakeClientId" dt="2021-03-17T10:30:40.828" v="35" actId="790"/>
            <ac:spMkLst>
              <pc:docMk/>
              <pc:sldMasterMk cId="2346251051" sldId="2147483648"/>
              <pc:sldLayoutMk cId="3971016106" sldId="2147483653"/>
              <ac:spMk id="6" creationId="{00000000-0000-0000-0000-000000000000}"/>
            </ac:spMkLst>
          </pc:spChg>
          <pc:spChg chg="mod">
            <ac:chgData name="Fake Test User" userId="SID-0" providerId="Test" clId="FakeClientId" dt="2021-03-17T10:30:40.828" v="35" actId="790"/>
            <ac:spMkLst>
              <pc:docMk/>
              <pc:sldMasterMk cId="2346251051" sldId="2147483648"/>
              <pc:sldLayoutMk cId="3971016106" sldId="2147483653"/>
              <ac:spMk id="7" creationId="{00000000-0000-0000-0000-000000000000}"/>
            </ac:spMkLst>
          </pc:spChg>
          <pc:spChg chg="mod">
            <ac:chgData name="Fake Test User" userId="SID-0" providerId="Test" clId="FakeClientId" dt="2021-03-17T10:30:40.828" v="35" actId="790"/>
            <ac:spMkLst>
              <pc:docMk/>
              <pc:sldMasterMk cId="2346251051" sldId="2147483648"/>
              <pc:sldLayoutMk cId="3971016106" sldId="2147483653"/>
              <ac:spMk id="8" creationId="{00000000-0000-0000-0000-000000000000}"/>
            </ac:spMkLst>
          </pc:spChg>
          <pc:spChg chg="mod">
            <ac:chgData name="Fake Test User" userId="SID-0" providerId="Test" clId="FakeClientId" dt="2021-03-17T10:30:40.828" v="35" actId="790"/>
            <ac:spMkLst>
              <pc:docMk/>
              <pc:sldMasterMk cId="2346251051" sldId="2147483648"/>
              <pc:sldLayoutMk cId="3971016106" sldId="2147483653"/>
              <ac:spMk id="9" creationId="{00000000-0000-0000-0000-000000000000}"/>
            </ac:spMkLst>
          </pc:spChg>
        </pc:sldLayoutChg>
        <pc:sldLayoutChg chg="modSp mod">
          <pc:chgData name="Fake Test User" userId="SID-0" providerId="Test" clId="FakeClientId" dt="2021-03-17T10:30:45.078" v="36" actId="790"/>
          <pc:sldLayoutMkLst>
            <pc:docMk/>
            <pc:sldMasterMk cId="2346251051" sldId="2147483648"/>
            <pc:sldLayoutMk cId="1758111529" sldId="2147483654"/>
          </pc:sldLayoutMkLst>
          <pc:spChg chg="mod">
            <ac:chgData name="Fake Test User" userId="SID-0" providerId="Test" clId="FakeClientId" dt="2021-03-17T10:30:45.078" v="36" actId="790"/>
            <ac:spMkLst>
              <pc:docMk/>
              <pc:sldMasterMk cId="2346251051" sldId="2147483648"/>
              <pc:sldLayoutMk cId="1758111529" sldId="2147483654"/>
              <ac:spMk id="2" creationId="{00000000-0000-0000-0000-000000000000}"/>
            </ac:spMkLst>
          </pc:spChg>
          <pc:spChg chg="mod">
            <ac:chgData name="Fake Test User" userId="SID-0" providerId="Test" clId="FakeClientId" dt="2021-03-17T10:30:45.078" v="36" actId="790"/>
            <ac:spMkLst>
              <pc:docMk/>
              <pc:sldMasterMk cId="2346251051" sldId="2147483648"/>
              <pc:sldLayoutMk cId="1758111529" sldId="2147483654"/>
              <ac:spMk id="3" creationId="{00000000-0000-0000-0000-000000000000}"/>
            </ac:spMkLst>
          </pc:spChg>
          <pc:spChg chg="mod">
            <ac:chgData name="Fake Test User" userId="SID-0" providerId="Test" clId="FakeClientId" dt="2021-03-17T10:30:45.078" v="36" actId="790"/>
            <ac:spMkLst>
              <pc:docMk/>
              <pc:sldMasterMk cId="2346251051" sldId="2147483648"/>
              <pc:sldLayoutMk cId="1758111529" sldId="2147483654"/>
              <ac:spMk id="4" creationId="{00000000-0000-0000-0000-000000000000}"/>
            </ac:spMkLst>
          </pc:spChg>
          <pc:spChg chg="mod">
            <ac:chgData name="Fake Test User" userId="SID-0" providerId="Test" clId="FakeClientId" dt="2021-03-17T10:30:45.078" v="36" actId="790"/>
            <ac:spMkLst>
              <pc:docMk/>
              <pc:sldMasterMk cId="2346251051" sldId="2147483648"/>
              <pc:sldLayoutMk cId="1758111529" sldId="2147483654"/>
              <ac:spMk id="5" creationId="{00000000-0000-0000-0000-000000000000}"/>
            </ac:spMkLst>
          </pc:spChg>
        </pc:sldLayoutChg>
        <pc:sldLayoutChg chg="modSp mod">
          <pc:chgData name="Fake Test User" userId="SID-0" providerId="Test" clId="FakeClientId" dt="2021-03-17T10:30:48.984" v="37" actId="790"/>
          <pc:sldLayoutMkLst>
            <pc:docMk/>
            <pc:sldMasterMk cId="2346251051" sldId="2147483648"/>
            <pc:sldLayoutMk cId="302416926" sldId="2147483655"/>
          </pc:sldLayoutMkLst>
          <pc:spChg chg="mod">
            <ac:chgData name="Fake Test User" userId="SID-0" providerId="Test" clId="FakeClientId" dt="2021-03-17T10:30:48.984" v="37" actId="790"/>
            <ac:spMkLst>
              <pc:docMk/>
              <pc:sldMasterMk cId="2346251051" sldId="2147483648"/>
              <pc:sldLayoutMk cId="302416926" sldId="2147483655"/>
              <ac:spMk id="2" creationId="{00000000-0000-0000-0000-000000000000}"/>
            </ac:spMkLst>
          </pc:spChg>
          <pc:spChg chg="mod">
            <ac:chgData name="Fake Test User" userId="SID-0" providerId="Test" clId="FakeClientId" dt="2021-03-17T10:30:48.984" v="37" actId="790"/>
            <ac:spMkLst>
              <pc:docMk/>
              <pc:sldMasterMk cId="2346251051" sldId="2147483648"/>
              <pc:sldLayoutMk cId="302416926" sldId="2147483655"/>
              <ac:spMk id="3" creationId="{00000000-0000-0000-0000-000000000000}"/>
            </ac:spMkLst>
          </pc:spChg>
          <pc:spChg chg="mod">
            <ac:chgData name="Fake Test User" userId="SID-0" providerId="Test" clId="FakeClientId" dt="2021-03-17T10:30:48.984" v="37" actId="790"/>
            <ac:spMkLst>
              <pc:docMk/>
              <pc:sldMasterMk cId="2346251051" sldId="2147483648"/>
              <pc:sldLayoutMk cId="302416926" sldId="2147483655"/>
              <ac:spMk id="4" creationId="{00000000-0000-0000-0000-000000000000}"/>
            </ac:spMkLst>
          </pc:spChg>
        </pc:sldLayoutChg>
        <pc:sldLayoutChg chg="modSp mod">
          <pc:chgData name="Fake Test User" userId="SID-0" providerId="Test" clId="FakeClientId" dt="2021-03-17T10:30:53.515" v="38" actId="790"/>
          <pc:sldLayoutMkLst>
            <pc:docMk/>
            <pc:sldMasterMk cId="2346251051" sldId="2147483648"/>
            <pc:sldLayoutMk cId="3769764688" sldId="2147483656"/>
          </pc:sldLayoutMkLst>
          <pc:spChg chg="mod">
            <ac:chgData name="Fake Test User" userId="SID-0" providerId="Test" clId="FakeClientId" dt="2021-03-17T10:30:53.515" v="38" actId="790"/>
            <ac:spMkLst>
              <pc:docMk/>
              <pc:sldMasterMk cId="2346251051" sldId="2147483648"/>
              <pc:sldLayoutMk cId="3769764688" sldId="2147483656"/>
              <ac:spMk id="2" creationId="{00000000-0000-0000-0000-000000000000}"/>
            </ac:spMkLst>
          </pc:spChg>
          <pc:spChg chg="mod">
            <ac:chgData name="Fake Test User" userId="SID-0" providerId="Test" clId="FakeClientId" dt="2021-03-17T10:30:53.515" v="38" actId="790"/>
            <ac:spMkLst>
              <pc:docMk/>
              <pc:sldMasterMk cId="2346251051" sldId="2147483648"/>
              <pc:sldLayoutMk cId="3769764688" sldId="2147483656"/>
              <ac:spMk id="3" creationId="{00000000-0000-0000-0000-000000000000}"/>
            </ac:spMkLst>
          </pc:spChg>
          <pc:spChg chg="mod">
            <ac:chgData name="Fake Test User" userId="SID-0" providerId="Test" clId="FakeClientId" dt="2021-03-17T10:30:53.515" v="38" actId="790"/>
            <ac:spMkLst>
              <pc:docMk/>
              <pc:sldMasterMk cId="2346251051" sldId="2147483648"/>
              <pc:sldLayoutMk cId="3769764688" sldId="2147483656"/>
              <ac:spMk id="4" creationId="{00000000-0000-0000-0000-000000000000}"/>
            </ac:spMkLst>
          </pc:spChg>
          <pc:spChg chg="mod">
            <ac:chgData name="Fake Test User" userId="SID-0" providerId="Test" clId="FakeClientId" dt="2021-03-17T10:30:53.515" v="38" actId="790"/>
            <ac:spMkLst>
              <pc:docMk/>
              <pc:sldMasterMk cId="2346251051" sldId="2147483648"/>
              <pc:sldLayoutMk cId="3769764688" sldId="2147483656"/>
              <ac:spMk id="5" creationId="{00000000-0000-0000-0000-000000000000}"/>
            </ac:spMkLst>
          </pc:spChg>
          <pc:spChg chg="mod">
            <ac:chgData name="Fake Test User" userId="SID-0" providerId="Test" clId="FakeClientId" dt="2021-03-17T10:30:53.515" v="38" actId="790"/>
            <ac:spMkLst>
              <pc:docMk/>
              <pc:sldMasterMk cId="2346251051" sldId="2147483648"/>
              <pc:sldLayoutMk cId="3769764688" sldId="2147483656"/>
              <ac:spMk id="6" creationId="{00000000-0000-0000-0000-000000000000}"/>
            </ac:spMkLst>
          </pc:spChg>
          <pc:spChg chg="mod">
            <ac:chgData name="Fake Test User" userId="SID-0" providerId="Test" clId="FakeClientId" dt="2021-03-17T10:30:53.515" v="38" actId="790"/>
            <ac:spMkLst>
              <pc:docMk/>
              <pc:sldMasterMk cId="2346251051" sldId="2147483648"/>
              <pc:sldLayoutMk cId="3769764688" sldId="2147483656"/>
              <ac:spMk id="7" creationId="{00000000-0000-0000-0000-000000000000}"/>
            </ac:spMkLst>
          </pc:spChg>
        </pc:sldLayoutChg>
        <pc:sldLayoutChg chg="modSp mod">
          <pc:chgData name="Fake Test User" userId="SID-0" providerId="Test" clId="FakeClientId" dt="2021-03-17T10:31:18.172" v="39" actId="790"/>
          <pc:sldLayoutMkLst>
            <pc:docMk/>
            <pc:sldMasterMk cId="2346251051" sldId="2147483648"/>
            <pc:sldLayoutMk cId="769637093" sldId="2147483657"/>
          </pc:sldLayoutMkLst>
          <pc:spChg chg="mod">
            <ac:chgData name="Fake Test User" userId="SID-0" providerId="Test" clId="FakeClientId" dt="2021-03-17T10:31:18.172" v="39" actId="790"/>
            <ac:spMkLst>
              <pc:docMk/>
              <pc:sldMasterMk cId="2346251051" sldId="2147483648"/>
              <pc:sldLayoutMk cId="769637093" sldId="2147483657"/>
              <ac:spMk id="2" creationId="{00000000-0000-0000-0000-000000000000}"/>
            </ac:spMkLst>
          </pc:spChg>
          <pc:spChg chg="mod">
            <ac:chgData name="Fake Test User" userId="SID-0" providerId="Test" clId="FakeClientId" dt="2021-03-17T10:31:18.172" v="39" actId="790"/>
            <ac:spMkLst>
              <pc:docMk/>
              <pc:sldMasterMk cId="2346251051" sldId="2147483648"/>
              <pc:sldLayoutMk cId="769637093" sldId="2147483657"/>
              <ac:spMk id="3" creationId="{00000000-0000-0000-0000-000000000000}"/>
            </ac:spMkLst>
          </pc:spChg>
          <pc:spChg chg="mod">
            <ac:chgData name="Fake Test User" userId="SID-0" providerId="Test" clId="FakeClientId" dt="2021-03-17T10:31:18.172" v="39" actId="790"/>
            <ac:spMkLst>
              <pc:docMk/>
              <pc:sldMasterMk cId="2346251051" sldId="2147483648"/>
              <pc:sldLayoutMk cId="769637093" sldId="2147483657"/>
              <ac:spMk id="4" creationId="{00000000-0000-0000-0000-000000000000}"/>
            </ac:spMkLst>
          </pc:spChg>
          <pc:spChg chg="mod">
            <ac:chgData name="Fake Test User" userId="SID-0" providerId="Test" clId="FakeClientId" dt="2021-03-17T10:31:18.172" v="39" actId="790"/>
            <ac:spMkLst>
              <pc:docMk/>
              <pc:sldMasterMk cId="2346251051" sldId="2147483648"/>
              <pc:sldLayoutMk cId="769637093" sldId="2147483657"/>
              <ac:spMk id="5" creationId="{00000000-0000-0000-0000-000000000000}"/>
            </ac:spMkLst>
          </pc:spChg>
          <pc:spChg chg="mod">
            <ac:chgData name="Fake Test User" userId="SID-0" providerId="Test" clId="FakeClientId" dt="2021-03-17T10:31:18.172" v="39" actId="790"/>
            <ac:spMkLst>
              <pc:docMk/>
              <pc:sldMasterMk cId="2346251051" sldId="2147483648"/>
              <pc:sldLayoutMk cId="769637093" sldId="2147483657"/>
              <ac:spMk id="6" creationId="{00000000-0000-0000-0000-000000000000}"/>
            </ac:spMkLst>
          </pc:spChg>
          <pc:spChg chg="mod">
            <ac:chgData name="Fake Test User" userId="SID-0" providerId="Test" clId="FakeClientId" dt="2021-03-17T10:31:18.172" v="39" actId="790"/>
            <ac:spMkLst>
              <pc:docMk/>
              <pc:sldMasterMk cId="2346251051" sldId="2147483648"/>
              <pc:sldLayoutMk cId="769637093" sldId="2147483657"/>
              <ac:spMk id="7" creationId="{00000000-0000-0000-0000-000000000000}"/>
            </ac:spMkLst>
          </pc:spChg>
        </pc:sldLayoutChg>
        <pc:sldLayoutChg chg="modSp mod">
          <pc:chgData name="Fake Test User" userId="SID-0" providerId="Test" clId="FakeClientId" dt="2021-03-17T10:31:25.890" v="40" actId="790"/>
          <pc:sldLayoutMkLst>
            <pc:docMk/>
            <pc:sldMasterMk cId="2346251051" sldId="2147483648"/>
            <pc:sldLayoutMk cId="2012076707" sldId="2147483658"/>
          </pc:sldLayoutMkLst>
          <pc:spChg chg="mod">
            <ac:chgData name="Fake Test User" userId="SID-0" providerId="Test" clId="FakeClientId" dt="2021-03-17T10:31:25.890" v="40" actId="790"/>
            <ac:spMkLst>
              <pc:docMk/>
              <pc:sldMasterMk cId="2346251051" sldId="2147483648"/>
              <pc:sldLayoutMk cId="2012076707" sldId="2147483658"/>
              <ac:spMk id="2" creationId="{00000000-0000-0000-0000-000000000000}"/>
            </ac:spMkLst>
          </pc:spChg>
          <pc:spChg chg="mod">
            <ac:chgData name="Fake Test User" userId="SID-0" providerId="Test" clId="FakeClientId" dt="2021-03-17T10:31:25.890" v="40" actId="790"/>
            <ac:spMkLst>
              <pc:docMk/>
              <pc:sldMasterMk cId="2346251051" sldId="2147483648"/>
              <pc:sldLayoutMk cId="2012076707" sldId="2147483658"/>
              <ac:spMk id="3" creationId="{00000000-0000-0000-0000-000000000000}"/>
            </ac:spMkLst>
          </pc:spChg>
          <pc:spChg chg="mod">
            <ac:chgData name="Fake Test User" userId="SID-0" providerId="Test" clId="FakeClientId" dt="2021-03-17T10:31:25.890" v="40" actId="790"/>
            <ac:spMkLst>
              <pc:docMk/>
              <pc:sldMasterMk cId="2346251051" sldId="2147483648"/>
              <pc:sldLayoutMk cId="2012076707" sldId="2147483658"/>
              <ac:spMk id="4" creationId="{00000000-0000-0000-0000-000000000000}"/>
            </ac:spMkLst>
          </pc:spChg>
          <pc:spChg chg="mod">
            <ac:chgData name="Fake Test User" userId="SID-0" providerId="Test" clId="FakeClientId" dt="2021-03-17T10:31:25.890" v="40" actId="790"/>
            <ac:spMkLst>
              <pc:docMk/>
              <pc:sldMasterMk cId="2346251051" sldId="2147483648"/>
              <pc:sldLayoutMk cId="2012076707" sldId="2147483658"/>
              <ac:spMk id="5" creationId="{00000000-0000-0000-0000-000000000000}"/>
            </ac:spMkLst>
          </pc:spChg>
          <pc:spChg chg="mod">
            <ac:chgData name="Fake Test User" userId="SID-0" providerId="Test" clId="FakeClientId" dt="2021-03-17T10:31:25.890" v="40" actId="790"/>
            <ac:spMkLst>
              <pc:docMk/>
              <pc:sldMasterMk cId="2346251051" sldId="2147483648"/>
              <pc:sldLayoutMk cId="2012076707" sldId="2147483658"/>
              <ac:spMk id="6" creationId="{00000000-0000-0000-0000-000000000000}"/>
            </ac:spMkLst>
          </pc:spChg>
        </pc:sldLayoutChg>
        <pc:sldLayoutChg chg="modSp mod">
          <pc:chgData name="Fake Test User" userId="SID-0" providerId="Test" clId="FakeClientId" dt="2021-03-17T10:31:29.812" v="41" actId="790"/>
          <pc:sldLayoutMkLst>
            <pc:docMk/>
            <pc:sldMasterMk cId="2346251051" sldId="2147483648"/>
            <pc:sldLayoutMk cId="445927127" sldId="2147483659"/>
          </pc:sldLayoutMkLst>
          <pc:spChg chg="mod">
            <ac:chgData name="Fake Test User" userId="SID-0" providerId="Test" clId="FakeClientId" dt="2021-03-17T10:31:29.812" v="41" actId="790"/>
            <ac:spMkLst>
              <pc:docMk/>
              <pc:sldMasterMk cId="2346251051" sldId="2147483648"/>
              <pc:sldLayoutMk cId="445927127" sldId="2147483659"/>
              <ac:spMk id="2" creationId="{00000000-0000-0000-0000-000000000000}"/>
            </ac:spMkLst>
          </pc:spChg>
          <pc:spChg chg="mod">
            <ac:chgData name="Fake Test User" userId="SID-0" providerId="Test" clId="FakeClientId" dt="2021-03-17T10:31:29.812" v="41" actId="790"/>
            <ac:spMkLst>
              <pc:docMk/>
              <pc:sldMasterMk cId="2346251051" sldId="2147483648"/>
              <pc:sldLayoutMk cId="445927127" sldId="2147483659"/>
              <ac:spMk id="3" creationId="{00000000-0000-0000-0000-000000000000}"/>
            </ac:spMkLst>
          </pc:spChg>
          <pc:spChg chg="mod">
            <ac:chgData name="Fake Test User" userId="SID-0" providerId="Test" clId="FakeClientId" dt="2021-03-17T10:31:29.812" v="41" actId="790"/>
            <ac:spMkLst>
              <pc:docMk/>
              <pc:sldMasterMk cId="2346251051" sldId="2147483648"/>
              <pc:sldLayoutMk cId="445927127" sldId="2147483659"/>
              <ac:spMk id="4" creationId="{00000000-0000-0000-0000-000000000000}"/>
            </ac:spMkLst>
          </pc:spChg>
          <pc:spChg chg="mod">
            <ac:chgData name="Fake Test User" userId="SID-0" providerId="Test" clId="FakeClientId" dt="2021-03-17T10:31:29.812" v="41" actId="790"/>
            <ac:spMkLst>
              <pc:docMk/>
              <pc:sldMasterMk cId="2346251051" sldId="2147483648"/>
              <pc:sldLayoutMk cId="445927127" sldId="2147483659"/>
              <ac:spMk id="5" creationId="{00000000-0000-0000-0000-000000000000}"/>
            </ac:spMkLst>
          </pc:spChg>
          <pc:spChg chg="mod">
            <ac:chgData name="Fake Test User" userId="SID-0" providerId="Test" clId="FakeClientId" dt="2021-03-17T10:31:29.812" v="41" actId="790"/>
            <ac:spMkLst>
              <pc:docMk/>
              <pc:sldMasterMk cId="2346251051" sldId="2147483648"/>
              <pc:sldLayoutMk cId="445927127" sldId="2147483659"/>
              <ac:spMk id="6" creationId="{00000000-0000-0000-0000-000000000000}"/>
            </ac:spMkLst>
          </pc:spChg>
        </pc:sldLayoutChg>
        <pc:sldLayoutChg chg="modSp mod">
          <pc:chgData name="Fake Test User" userId="SID-0" providerId="Test" clId="FakeClientId" dt="2021-03-17T10:30:25.062" v="32" actId="790"/>
          <pc:sldLayoutMkLst>
            <pc:docMk/>
            <pc:sldMasterMk cId="2346251051" sldId="2147483648"/>
            <pc:sldLayoutMk cId="2673943605" sldId="2147483660"/>
          </pc:sldLayoutMkLst>
          <pc:spChg chg="mod">
            <ac:chgData name="Fake Test User" userId="SID-0" providerId="Test" clId="FakeClientId" dt="2021-03-17T10:30:25.062" v="32" actId="790"/>
            <ac:spMkLst>
              <pc:docMk/>
              <pc:sldMasterMk cId="2346251051" sldId="2147483648"/>
              <pc:sldLayoutMk cId="2673943605" sldId="2147483660"/>
              <ac:spMk id="2" creationId="{00000000-0000-0000-0000-000000000000}"/>
            </ac:spMkLst>
          </pc:spChg>
          <pc:spChg chg="mod">
            <ac:chgData name="Fake Test User" userId="SID-0" providerId="Test" clId="FakeClientId" dt="2021-03-17T10:30:25.062" v="32" actId="790"/>
            <ac:spMkLst>
              <pc:docMk/>
              <pc:sldMasterMk cId="2346251051" sldId="2147483648"/>
              <pc:sldLayoutMk cId="2673943605" sldId="2147483660"/>
              <ac:spMk id="3" creationId="{00000000-0000-0000-0000-000000000000}"/>
            </ac:spMkLst>
          </pc:spChg>
          <pc:spChg chg="mod">
            <ac:chgData name="Fake Test User" userId="SID-0" providerId="Test" clId="FakeClientId" dt="2021-03-17T10:30:25.062" v="32" actId="790"/>
            <ac:spMkLst>
              <pc:docMk/>
              <pc:sldMasterMk cId="2346251051" sldId="2147483648"/>
              <pc:sldLayoutMk cId="2673943605" sldId="2147483660"/>
              <ac:spMk id="7" creationId="{00000000-0000-0000-0000-000000000000}"/>
            </ac:spMkLst>
          </pc:spChg>
          <pc:spChg chg="mod">
            <ac:chgData name="Fake Test User" userId="SID-0" providerId="Test" clId="FakeClientId" dt="2021-03-17T10:30:25.062" v="32" actId="790"/>
            <ac:spMkLst>
              <pc:docMk/>
              <pc:sldMasterMk cId="2346251051" sldId="2147483648"/>
              <pc:sldLayoutMk cId="2673943605" sldId="2147483660"/>
              <ac:spMk id="8" creationId="{00000000-0000-0000-0000-000000000000}"/>
            </ac:spMkLst>
          </pc:spChg>
          <pc:spChg chg="mod">
            <ac:chgData name="Fake Test User" userId="SID-0" providerId="Test" clId="FakeClientId" dt="2021-03-17T10:30:25.062" v="32" actId="790"/>
            <ac:spMkLst>
              <pc:docMk/>
              <pc:sldMasterMk cId="2346251051" sldId="2147483648"/>
              <pc:sldLayoutMk cId="2673943605" sldId="2147483660"/>
              <ac:spMk id="11"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uk-UA">
              <a:latin typeface="Arial" panose="020B0604020202020204" pitchFamily="34" charset="0"/>
            </a:endParaRPr>
          </a:p>
        </p:txBody>
      </p:sp>
      <p:sp>
        <p:nvSpPr>
          <p:cNvPr id="3" name="Місце для дати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993220E-B59B-4E4F-AFCB-A48773296E4B}" type="datetime1">
              <a:rPr lang="uk-UA" smtClean="0">
                <a:latin typeface="Arial" panose="020B0604020202020204" pitchFamily="34" charset="0"/>
              </a:rPr>
              <a:t>03.09.2024</a:t>
            </a:fld>
            <a:endParaRPr lang="uk-UA">
              <a:latin typeface="Arial" panose="020B0604020202020204" pitchFamily="34" charset="0"/>
            </a:endParaRPr>
          </a:p>
        </p:txBody>
      </p:sp>
      <p:sp>
        <p:nvSpPr>
          <p:cNvPr id="4" name="Місце для нижнього колонтитула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uk-UA">
              <a:latin typeface="Arial" panose="020B0604020202020204" pitchFamily="34" charset="0"/>
            </a:endParaRPr>
          </a:p>
        </p:txBody>
      </p:sp>
      <p:sp>
        <p:nvSpPr>
          <p:cNvPr id="5" name="Місце для номера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6834459-7356-44BF-850D-8B30C4FB3B6B}" type="slidenum">
              <a:rPr lang="uk-UA">
                <a:latin typeface="Arial" panose="020B0604020202020204" pitchFamily="34" charset="0"/>
              </a:rPr>
              <a:t>‹#›</a:t>
            </a:fld>
            <a:endParaRPr lang="uk-UA">
              <a:latin typeface="Arial" panose="020B0604020202020204" pitchFamily="34" charset="0"/>
            </a:endParaRPr>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uk-UA" noProof="0"/>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CE7878F-F9DD-424B-8E02-AA9D0EC655B9}" type="datetime1">
              <a:rPr lang="uk-UA" smtClean="0"/>
              <a:pPr/>
              <a:t>03.09.2024</a:t>
            </a:fld>
            <a:endParaRPr lang="uk-UA" dirty="0"/>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uk-UA" noProof="0"/>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uk-UA" noProof="0"/>
              <a:t>Зразки заголовків</a:t>
            </a:r>
          </a:p>
          <a:p>
            <a:pPr lvl="1" rtl="0"/>
            <a:r>
              <a:rPr lang="uk-UA" noProof="0"/>
              <a:t>Другий рівень</a:t>
            </a:r>
          </a:p>
          <a:p>
            <a:pPr lvl="2" rtl="0"/>
            <a:r>
              <a:rPr lang="uk-UA" noProof="0"/>
              <a:t>Третій рівень</a:t>
            </a:r>
          </a:p>
          <a:p>
            <a:pPr lvl="3" rtl="0"/>
            <a:r>
              <a:rPr lang="uk-UA" noProof="0"/>
              <a:t>Четвертий рівень</a:t>
            </a:r>
          </a:p>
          <a:p>
            <a:pPr lvl="4" rtl="0"/>
            <a:r>
              <a:rPr lang="uk-UA" noProof="0"/>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uk-UA" noProof="0"/>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0A3C37BE-C303-496D-B5CD-85F2937540FC}" type="slidenum">
              <a:rPr lang="uk-UA" noProof="0" smtClean="0"/>
              <a:pPr/>
              <a:t>‹#›</a:t>
            </a:fld>
            <a:endParaRPr lang="uk-UA" noProof="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r>
              <a:rPr lang="uk-UA" b="1" i="1">
                <a:latin typeface="Arial" pitchFamily="34" charset="0"/>
                <a:cs typeface="Arial" pitchFamily="34" charset="0"/>
              </a:rPr>
              <a:t>ПРИМІТКА.</a:t>
            </a:r>
          </a:p>
          <a:p>
            <a:pPr rtl="0"/>
            <a:r>
              <a:rPr lang="uk-UA" i="1">
                <a:latin typeface="Arial" pitchFamily="34" charset="0"/>
                <a:cs typeface="Arial" pitchFamily="34" charset="0"/>
              </a:rPr>
              <a:t>Щоб змінити зображення на цьому слайді, виділіть зображення та видаліть його. Потім у покажчику місця заповнення клацніть піктограму "Зображення", щоб вставити власне зображення.</a:t>
            </a:r>
          </a:p>
        </p:txBody>
      </p:sp>
      <p:sp>
        <p:nvSpPr>
          <p:cNvPr id="4" name="Місце для номера слайда 3"/>
          <p:cNvSpPr>
            <a:spLocks noGrp="1"/>
          </p:cNvSpPr>
          <p:nvPr>
            <p:ph type="sldNum" sz="quarter" idx="10"/>
          </p:nvPr>
        </p:nvSpPr>
        <p:spPr/>
        <p:txBody>
          <a:bodyPr rtlCol="0"/>
          <a:lstStyle/>
          <a:p>
            <a:pPr rtl="0"/>
            <a:fld id="{0A3C37BE-C303-496D-B5CD-85F2937540FC}" type="slidenum">
              <a:rPr lang="uk-UA" smtClean="0"/>
              <a:t>1</a:t>
            </a:fld>
            <a:endParaRPr lang="uk-UA"/>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10</a:t>
            </a:fld>
            <a:endParaRPr lang="uk-UA"/>
          </a:p>
        </p:txBody>
      </p:sp>
    </p:spTree>
    <p:extLst>
      <p:ext uri="{BB962C8B-B14F-4D97-AF65-F5344CB8AC3E}">
        <p14:creationId xmlns:p14="http://schemas.microsoft.com/office/powerpoint/2010/main" val="2695943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11</a:t>
            </a:fld>
            <a:endParaRPr lang="uk-UA"/>
          </a:p>
        </p:txBody>
      </p:sp>
    </p:spTree>
    <p:extLst>
      <p:ext uri="{BB962C8B-B14F-4D97-AF65-F5344CB8AC3E}">
        <p14:creationId xmlns:p14="http://schemas.microsoft.com/office/powerpoint/2010/main" val="1962561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12</a:t>
            </a:fld>
            <a:endParaRPr lang="uk-UA"/>
          </a:p>
        </p:txBody>
      </p:sp>
    </p:spTree>
    <p:extLst>
      <p:ext uri="{BB962C8B-B14F-4D97-AF65-F5344CB8AC3E}">
        <p14:creationId xmlns:p14="http://schemas.microsoft.com/office/powerpoint/2010/main" val="4225899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13</a:t>
            </a:fld>
            <a:endParaRPr lang="uk-UA"/>
          </a:p>
        </p:txBody>
      </p:sp>
    </p:spTree>
    <p:extLst>
      <p:ext uri="{BB962C8B-B14F-4D97-AF65-F5344CB8AC3E}">
        <p14:creationId xmlns:p14="http://schemas.microsoft.com/office/powerpoint/2010/main" val="4252200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14</a:t>
            </a:fld>
            <a:endParaRPr lang="uk-UA"/>
          </a:p>
        </p:txBody>
      </p:sp>
    </p:spTree>
    <p:extLst>
      <p:ext uri="{BB962C8B-B14F-4D97-AF65-F5344CB8AC3E}">
        <p14:creationId xmlns:p14="http://schemas.microsoft.com/office/powerpoint/2010/main" val="1164513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15</a:t>
            </a:fld>
            <a:endParaRPr lang="uk-UA"/>
          </a:p>
        </p:txBody>
      </p:sp>
    </p:spTree>
    <p:extLst>
      <p:ext uri="{BB962C8B-B14F-4D97-AF65-F5344CB8AC3E}">
        <p14:creationId xmlns:p14="http://schemas.microsoft.com/office/powerpoint/2010/main" val="4033260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16</a:t>
            </a:fld>
            <a:endParaRPr lang="uk-UA"/>
          </a:p>
        </p:txBody>
      </p:sp>
    </p:spTree>
    <p:extLst>
      <p:ext uri="{BB962C8B-B14F-4D97-AF65-F5344CB8AC3E}">
        <p14:creationId xmlns:p14="http://schemas.microsoft.com/office/powerpoint/2010/main" val="4226372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17</a:t>
            </a:fld>
            <a:endParaRPr lang="uk-UA"/>
          </a:p>
        </p:txBody>
      </p:sp>
    </p:spTree>
    <p:extLst>
      <p:ext uri="{BB962C8B-B14F-4D97-AF65-F5344CB8AC3E}">
        <p14:creationId xmlns:p14="http://schemas.microsoft.com/office/powerpoint/2010/main" val="799902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18</a:t>
            </a:fld>
            <a:endParaRPr lang="uk-UA"/>
          </a:p>
        </p:txBody>
      </p:sp>
    </p:spTree>
    <p:extLst>
      <p:ext uri="{BB962C8B-B14F-4D97-AF65-F5344CB8AC3E}">
        <p14:creationId xmlns:p14="http://schemas.microsoft.com/office/powerpoint/2010/main" val="3144200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19</a:t>
            </a:fld>
            <a:endParaRPr lang="uk-UA"/>
          </a:p>
        </p:txBody>
      </p:sp>
    </p:spTree>
    <p:extLst>
      <p:ext uri="{BB962C8B-B14F-4D97-AF65-F5344CB8AC3E}">
        <p14:creationId xmlns:p14="http://schemas.microsoft.com/office/powerpoint/2010/main" val="359346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2</a:t>
            </a:fld>
            <a:endParaRPr lang="uk-UA"/>
          </a:p>
        </p:txBody>
      </p:sp>
    </p:spTree>
    <p:extLst>
      <p:ext uri="{BB962C8B-B14F-4D97-AF65-F5344CB8AC3E}">
        <p14:creationId xmlns:p14="http://schemas.microsoft.com/office/powerpoint/2010/main" val="1443239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20</a:t>
            </a:fld>
            <a:endParaRPr lang="uk-UA"/>
          </a:p>
        </p:txBody>
      </p:sp>
    </p:spTree>
    <p:extLst>
      <p:ext uri="{BB962C8B-B14F-4D97-AF65-F5344CB8AC3E}">
        <p14:creationId xmlns:p14="http://schemas.microsoft.com/office/powerpoint/2010/main" val="2102513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21</a:t>
            </a:fld>
            <a:endParaRPr lang="uk-UA"/>
          </a:p>
        </p:txBody>
      </p:sp>
    </p:spTree>
    <p:extLst>
      <p:ext uri="{BB962C8B-B14F-4D97-AF65-F5344CB8AC3E}">
        <p14:creationId xmlns:p14="http://schemas.microsoft.com/office/powerpoint/2010/main" val="1513188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22</a:t>
            </a:fld>
            <a:endParaRPr lang="uk-UA"/>
          </a:p>
        </p:txBody>
      </p:sp>
    </p:spTree>
    <p:extLst>
      <p:ext uri="{BB962C8B-B14F-4D97-AF65-F5344CB8AC3E}">
        <p14:creationId xmlns:p14="http://schemas.microsoft.com/office/powerpoint/2010/main" val="42251919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23</a:t>
            </a:fld>
            <a:endParaRPr lang="uk-UA"/>
          </a:p>
        </p:txBody>
      </p:sp>
    </p:spTree>
    <p:extLst>
      <p:ext uri="{BB962C8B-B14F-4D97-AF65-F5344CB8AC3E}">
        <p14:creationId xmlns:p14="http://schemas.microsoft.com/office/powerpoint/2010/main" val="254940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24</a:t>
            </a:fld>
            <a:endParaRPr lang="uk-UA"/>
          </a:p>
        </p:txBody>
      </p:sp>
    </p:spTree>
    <p:extLst>
      <p:ext uri="{BB962C8B-B14F-4D97-AF65-F5344CB8AC3E}">
        <p14:creationId xmlns:p14="http://schemas.microsoft.com/office/powerpoint/2010/main" val="1972741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25</a:t>
            </a:fld>
            <a:endParaRPr lang="uk-UA"/>
          </a:p>
        </p:txBody>
      </p:sp>
    </p:spTree>
    <p:extLst>
      <p:ext uri="{BB962C8B-B14F-4D97-AF65-F5344CB8AC3E}">
        <p14:creationId xmlns:p14="http://schemas.microsoft.com/office/powerpoint/2010/main" val="967587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26</a:t>
            </a:fld>
            <a:endParaRPr lang="uk-UA"/>
          </a:p>
        </p:txBody>
      </p:sp>
    </p:spTree>
    <p:extLst>
      <p:ext uri="{BB962C8B-B14F-4D97-AF65-F5344CB8AC3E}">
        <p14:creationId xmlns:p14="http://schemas.microsoft.com/office/powerpoint/2010/main" val="40351629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27</a:t>
            </a:fld>
            <a:endParaRPr lang="uk-UA"/>
          </a:p>
        </p:txBody>
      </p:sp>
    </p:spTree>
    <p:extLst>
      <p:ext uri="{BB962C8B-B14F-4D97-AF65-F5344CB8AC3E}">
        <p14:creationId xmlns:p14="http://schemas.microsoft.com/office/powerpoint/2010/main" val="14961684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28</a:t>
            </a:fld>
            <a:endParaRPr lang="uk-UA"/>
          </a:p>
        </p:txBody>
      </p:sp>
    </p:spTree>
    <p:extLst>
      <p:ext uri="{BB962C8B-B14F-4D97-AF65-F5344CB8AC3E}">
        <p14:creationId xmlns:p14="http://schemas.microsoft.com/office/powerpoint/2010/main" val="2670136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29</a:t>
            </a:fld>
            <a:endParaRPr lang="uk-UA"/>
          </a:p>
        </p:txBody>
      </p:sp>
    </p:spTree>
    <p:extLst>
      <p:ext uri="{BB962C8B-B14F-4D97-AF65-F5344CB8AC3E}">
        <p14:creationId xmlns:p14="http://schemas.microsoft.com/office/powerpoint/2010/main" val="2642943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3</a:t>
            </a:fld>
            <a:endParaRPr lang="uk-UA"/>
          </a:p>
        </p:txBody>
      </p:sp>
    </p:spTree>
    <p:extLst>
      <p:ext uri="{BB962C8B-B14F-4D97-AF65-F5344CB8AC3E}">
        <p14:creationId xmlns:p14="http://schemas.microsoft.com/office/powerpoint/2010/main" val="3267214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30</a:t>
            </a:fld>
            <a:endParaRPr lang="uk-UA"/>
          </a:p>
        </p:txBody>
      </p:sp>
    </p:spTree>
    <p:extLst>
      <p:ext uri="{BB962C8B-B14F-4D97-AF65-F5344CB8AC3E}">
        <p14:creationId xmlns:p14="http://schemas.microsoft.com/office/powerpoint/2010/main" val="2641312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31</a:t>
            </a:fld>
            <a:endParaRPr lang="uk-UA"/>
          </a:p>
        </p:txBody>
      </p:sp>
    </p:spTree>
    <p:extLst>
      <p:ext uri="{BB962C8B-B14F-4D97-AF65-F5344CB8AC3E}">
        <p14:creationId xmlns:p14="http://schemas.microsoft.com/office/powerpoint/2010/main" val="2094333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32</a:t>
            </a:fld>
            <a:endParaRPr lang="uk-UA"/>
          </a:p>
        </p:txBody>
      </p:sp>
    </p:spTree>
    <p:extLst>
      <p:ext uri="{BB962C8B-B14F-4D97-AF65-F5344CB8AC3E}">
        <p14:creationId xmlns:p14="http://schemas.microsoft.com/office/powerpoint/2010/main" val="23921111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33</a:t>
            </a:fld>
            <a:endParaRPr lang="uk-UA"/>
          </a:p>
        </p:txBody>
      </p:sp>
    </p:spTree>
    <p:extLst>
      <p:ext uri="{BB962C8B-B14F-4D97-AF65-F5344CB8AC3E}">
        <p14:creationId xmlns:p14="http://schemas.microsoft.com/office/powerpoint/2010/main" val="1361383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34</a:t>
            </a:fld>
            <a:endParaRPr lang="uk-UA"/>
          </a:p>
        </p:txBody>
      </p:sp>
    </p:spTree>
    <p:extLst>
      <p:ext uri="{BB962C8B-B14F-4D97-AF65-F5344CB8AC3E}">
        <p14:creationId xmlns:p14="http://schemas.microsoft.com/office/powerpoint/2010/main" val="42818088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35</a:t>
            </a:fld>
            <a:endParaRPr lang="uk-UA"/>
          </a:p>
        </p:txBody>
      </p:sp>
    </p:spTree>
    <p:extLst>
      <p:ext uri="{BB962C8B-B14F-4D97-AF65-F5344CB8AC3E}">
        <p14:creationId xmlns:p14="http://schemas.microsoft.com/office/powerpoint/2010/main" val="3646597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36</a:t>
            </a:fld>
            <a:endParaRPr lang="uk-UA"/>
          </a:p>
        </p:txBody>
      </p:sp>
    </p:spTree>
    <p:extLst>
      <p:ext uri="{BB962C8B-B14F-4D97-AF65-F5344CB8AC3E}">
        <p14:creationId xmlns:p14="http://schemas.microsoft.com/office/powerpoint/2010/main" val="2309283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37</a:t>
            </a:fld>
            <a:endParaRPr lang="uk-UA"/>
          </a:p>
        </p:txBody>
      </p:sp>
    </p:spTree>
    <p:extLst>
      <p:ext uri="{BB962C8B-B14F-4D97-AF65-F5344CB8AC3E}">
        <p14:creationId xmlns:p14="http://schemas.microsoft.com/office/powerpoint/2010/main" val="1252010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4</a:t>
            </a:fld>
            <a:endParaRPr lang="uk-UA"/>
          </a:p>
        </p:txBody>
      </p:sp>
    </p:spTree>
    <p:extLst>
      <p:ext uri="{BB962C8B-B14F-4D97-AF65-F5344CB8AC3E}">
        <p14:creationId xmlns:p14="http://schemas.microsoft.com/office/powerpoint/2010/main" val="11289174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5</a:t>
            </a:fld>
            <a:endParaRPr lang="uk-UA"/>
          </a:p>
        </p:txBody>
      </p:sp>
    </p:spTree>
    <p:extLst>
      <p:ext uri="{BB962C8B-B14F-4D97-AF65-F5344CB8AC3E}">
        <p14:creationId xmlns:p14="http://schemas.microsoft.com/office/powerpoint/2010/main" val="1894558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6</a:t>
            </a:fld>
            <a:endParaRPr lang="uk-UA"/>
          </a:p>
        </p:txBody>
      </p:sp>
    </p:spTree>
    <p:extLst>
      <p:ext uri="{BB962C8B-B14F-4D97-AF65-F5344CB8AC3E}">
        <p14:creationId xmlns:p14="http://schemas.microsoft.com/office/powerpoint/2010/main" val="3804686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7</a:t>
            </a:fld>
            <a:endParaRPr lang="uk-UA"/>
          </a:p>
        </p:txBody>
      </p:sp>
    </p:spTree>
    <p:extLst>
      <p:ext uri="{BB962C8B-B14F-4D97-AF65-F5344CB8AC3E}">
        <p14:creationId xmlns:p14="http://schemas.microsoft.com/office/powerpoint/2010/main" val="4186088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8</a:t>
            </a:fld>
            <a:endParaRPr lang="uk-UA"/>
          </a:p>
        </p:txBody>
      </p:sp>
    </p:spTree>
    <p:extLst>
      <p:ext uri="{BB962C8B-B14F-4D97-AF65-F5344CB8AC3E}">
        <p14:creationId xmlns:p14="http://schemas.microsoft.com/office/powerpoint/2010/main" val="1016586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rtlCol="0"/>
          <a:lstStyle/>
          <a:p>
            <a:pPr rtl="0"/>
            <a:endParaRPr lang="uk-UA"/>
          </a:p>
        </p:txBody>
      </p:sp>
      <p:sp>
        <p:nvSpPr>
          <p:cNvPr id="4" name="Місце для номера слайда 3"/>
          <p:cNvSpPr>
            <a:spLocks noGrp="1"/>
          </p:cNvSpPr>
          <p:nvPr>
            <p:ph type="sldNum" sz="quarter" idx="5"/>
          </p:nvPr>
        </p:nvSpPr>
        <p:spPr/>
        <p:txBody>
          <a:bodyPr rtlCol="0"/>
          <a:lstStyle/>
          <a:p>
            <a:pPr rtl="0"/>
            <a:fld id="{0A3C37BE-C303-496D-B5CD-85F2937540FC}" type="slidenum">
              <a:rPr lang="uk-UA" smtClean="0"/>
              <a:t>9</a:t>
            </a:fld>
            <a:endParaRPr lang="uk-UA"/>
          </a:p>
        </p:txBody>
      </p:sp>
    </p:spTree>
    <p:extLst>
      <p:ext uri="{BB962C8B-B14F-4D97-AF65-F5344CB8AC3E}">
        <p14:creationId xmlns:p14="http://schemas.microsoft.com/office/powerpoint/2010/main" val="330073807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8" name="Прямокутник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uk-UA" noProof="0">
              <a:latin typeface="Arial" panose="020B0604020202020204" pitchFamily="34" charset="0"/>
            </a:endParaRPr>
          </a:p>
        </p:txBody>
      </p:sp>
      <p:pic>
        <p:nvPicPr>
          <p:cNvPr id="11" name="Рисунок 10"/>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
        <p:nvSpPr>
          <p:cNvPr id="2" name="Заголовок 1"/>
          <p:cNvSpPr>
            <a:spLocks noGrp="1"/>
          </p:cNvSpPr>
          <p:nvPr>
            <p:ph type="ctrTitle" hasCustomPrompt="1"/>
          </p:nvPr>
        </p:nvSpPr>
        <p:spPr>
          <a:xfrm>
            <a:off x="1104900" y="2292094"/>
            <a:ext cx="10096500" cy="2219691"/>
          </a:xfrm>
        </p:spPr>
        <p:txBody>
          <a:bodyPr rtlCol="0" anchor="ctr">
            <a:normAutofit/>
          </a:bodyPr>
          <a:lstStyle>
            <a:lvl1pPr algn="l">
              <a:defRPr sz="4400" cap="all" baseline="0"/>
            </a:lvl1pPr>
          </a:lstStyle>
          <a:p>
            <a:pPr rtl="0"/>
            <a:r>
              <a:rPr lang="uk-UA" noProof="0"/>
              <a:t>Зразок заголовка</a:t>
            </a:r>
          </a:p>
        </p:txBody>
      </p:sp>
      <p:sp>
        <p:nvSpPr>
          <p:cNvPr id="3" name="Підзаголовок 2"/>
          <p:cNvSpPr>
            <a:spLocks noGrp="1"/>
          </p:cNvSpPr>
          <p:nvPr>
            <p:ph type="subTitle" idx="1" hasCustomPrompt="1"/>
          </p:nvPr>
        </p:nvSpPr>
        <p:spPr>
          <a:xfrm>
            <a:off x="1104898" y="4511784"/>
            <a:ext cx="10096501"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uk-UA" noProof="0"/>
              <a:t>Клацніть, щоб змінити стиль зразка підзаголовка</a:t>
            </a:r>
          </a:p>
        </p:txBody>
      </p:sp>
      <p:sp>
        <p:nvSpPr>
          <p:cNvPr id="7" name="Прямокутник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uk-UA" noProof="0">
              <a:latin typeface="Arial" panose="020B0604020202020204" pitchFamily="34" charset="0"/>
            </a:endParaRPr>
          </a:p>
        </p:txBody>
      </p:sp>
      <p:sp>
        <p:nvSpPr>
          <p:cNvPr id="4" name="Місце для дати 3"/>
          <p:cNvSpPr>
            <a:spLocks noGrp="1"/>
          </p:cNvSpPr>
          <p:nvPr>
            <p:ph type="dt" sz="half" idx="10"/>
          </p:nvPr>
        </p:nvSpPr>
        <p:spPr/>
        <p:txBody>
          <a:bodyPr rtlCol="0"/>
          <a:lstStyle>
            <a:lvl1pPr>
              <a:defRPr baseline="0">
                <a:solidFill>
                  <a:schemeClr val="tx1">
                    <a:lumMod val="20000"/>
                    <a:lumOff val="80000"/>
                  </a:schemeClr>
                </a:solidFill>
              </a:defRPr>
            </a:lvl1pPr>
          </a:lstStyle>
          <a:p>
            <a:pPr rtl="0"/>
            <a:fld id="{EAAFBA68-51CE-46BD-B54D-AB2639FD7647}" type="datetime1">
              <a:rPr lang="uk-UA" noProof="0" smtClean="0"/>
              <a:t>03.09.2024</a:t>
            </a:fld>
            <a:endParaRPr lang="uk-UA" noProof="0"/>
          </a:p>
        </p:txBody>
      </p:sp>
      <p:sp>
        <p:nvSpPr>
          <p:cNvPr id="5" name="Місце для нижнього колонтитула 4"/>
          <p:cNvSpPr>
            <a:spLocks noGrp="1"/>
          </p:cNvSpPr>
          <p:nvPr>
            <p:ph type="ftr" sz="quarter" idx="11"/>
          </p:nvPr>
        </p:nvSpPr>
        <p:spPr/>
        <p:txBody>
          <a:bodyPr rtlCol="0"/>
          <a:lstStyle>
            <a:lvl1pPr>
              <a:defRPr baseline="0">
                <a:solidFill>
                  <a:schemeClr val="tx1">
                    <a:lumMod val="20000"/>
                    <a:lumOff val="80000"/>
                  </a:schemeClr>
                </a:solidFill>
              </a:defRPr>
            </a:lvl1pPr>
          </a:lstStyle>
          <a:p>
            <a:pPr rtl="0"/>
            <a:endParaRPr lang="uk-UA" noProof="0"/>
          </a:p>
        </p:txBody>
      </p:sp>
      <p:sp>
        <p:nvSpPr>
          <p:cNvPr id="6" name="Місце для номера слайда 5"/>
          <p:cNvSpPr>
            <a:spLocks noGrp="1"/>
          </p:cNvSpPr>
          <p:nvPr>
            <p:ph type="sldNum" sz="quarter" idx="12"/>
          </p:nvPr>
        </p:nvSpPr>
        <p:spPr/>
        <p:txBody>
          <a:bodyPr rtlCol="0"/>
          <a:lstStyle>
            <a:lvl1pPr>
              <a:defRPr baseline="0">
                <a:solidFill>
                  <a:schemeClr val="tx1">
                    <a:lumMod val="20000"/>
                    <a:lumOff val="80000"/>
                  </a:schemeClr>
                </a:solidFill>
              </a:defRPr>
            </a:lvl1pPr>
          </a:lstStyle>
          <a:p>
            <a:pPr rtl="0"/>
            <a:fld id="{0FF54DE5-C571-48E8-A5BC-B369434E2F44}" type="slidenum">
              <a:rPr lang="uk-UA" noProof="0" smtClean="0"/>
              <a:pPr rtl="0"/>
              <a:t>‹#›</a:t>
            </a:fld>
            <a:endParaRPr lang="uk-UA" noProof="0"/>
          </a:p>
        </p:txBody>
      </p:sp>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nchor="b"/>
          <a:lstStyle>
            <a:lvl1pPr>
              <a:defRPr sz="3200"/>
            </a:lvl1pPr>
          </a:lstStyle>
          <a:p>
            <a:pPr rtl="0"/>
            <a:r>
              <a:rPr lang="uk-UA" noProof="0"/>
              <a:t>Зразок заголовка</a:t>
            </a:r>
          </a:p>
        </p:txBody>
      </p:sp>
      <p:sp>
        <p:nvSpPr>
          <p:cNvPr id="4" name="Місце для тексту 3"/>
          <p:cNvSpPr>
            <a:spLocks noGrp="1"/>
          </p:cNvSpPr>
          <p:nvPr>
            <p:ph type="body" sz="half" idx="2" hasCustomPrompt="1"/>
          </p:nvPr>
        </p:nvSpPr>
        <p:spPr>
          <a:xfrm>
            <a:off x="1104900" y="1600200"/>
            <a:ext cx="3396996" cy="457200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uk-UA" noProof="0"/>
              <a:t>Зразки заголовків</a:t>
            </a:r>
          </a:p>
        </p:txBody>
      </p:sp>
      <p:sp>
        <p:nvSpPr>
          <p:cNvPr id="3" name="Місце для зображення 2" descr="Пустий покажчик місця заповнення для зображення Клацніть покажчик місця заповнення та виберіть зображення, яке потрібно додати."/>
          <p:cNvSpPr>
            <a:spLocks noGrp="1"/>
          </p:cNvSpPr>
          <p:nvPr>
            <p:ph type="pic" idx="1"/>
          </p:nvPr>
        </p:nvSpPr>
        <p:spPr>
          <a:xfrm>
            <a:off x="4654671" y="1600199"/>
            <a:ext cx="6430912" cy="4572001"/>
          </a:xfrm>
        </p:spPr>
        <p:txBody>
          <a:bodyPr tIns="118872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ru-RU" noProof="0" smtClean="0"/>
              <a:t>Вставка рисунка</a:t>
            </a:r>
            <a:endParaRPr lang="uk-UA" noProof="0"/>
          </a:p>
        </p:txBody>
      </p:sp>
      <p:sp>
        <p:nvSpPr>
          <p:cNvPr id="5" name="Місце для дати 4"/>
          <p:cNvSpPr>
            <a:spLocks noGrp="1"/>
          </p:cNvSpPr>
          <p:nvPr>
            <p:ph type="dt" sz="half" idx="10"/>
          </p:nvPr>
        </p:nvSpPr>
        <p:spPr/>
        <p:txBody>
          <a:bodyPr rtlCol="0"/>
          <a:lstStyle/>
          <a:p>
            <a:pPr rtl="0"/>
            <a:fld id="{7F95CCCC-3495-4CBF-A3CA-BAC86B0217F0}" type="datetime1">
              <a:rPr lang="uk-UA" noProof="0" smtClean="0"/>
              <a:t>03.09.2024</a:t>
            </a:fld>
            <a:endParaRPr lang="uk-UA" noProof="0"/>
          </a:p>
        </p:txBody>
      </p:sp>
      <p:sp>
        <p:nvSpPr>
          <p:cNvPr id="6" name="Місце для нижнього колонтитула 5"/>
          <p:cNvSpPr>
            <a:spLocks noGrp="1"/>
          </p:cNvSpPr>
          <p:nvPr>
            <p:ph type="ftr" sz="quarter" idx="11"/>
          </p:nvPr>
        </p:nvSpPr>
        <p:spPr/>
        <p:txBody>
          <a:bodyPr rtlCol="0"/>
          <a:lstStyle/>
          <a:p>
            <a:pPr rtl="0"/>
            <a:endParaRPr lang="uk-UA" noProof="0"/>
          </a:p>
        </p:txBody>
      </p:sp>
      <p:sp>
        <p:nvSpPr>
          <p:cNvPr id="7" name="Місце для номера слайда 6"/>
          <p:cNvSpPr>
            <a:spLocks noGrp="1"/>
          </p:cNvSpPr>
          <p:nvPr>
            <p:ph type="sldNum" sz="quarter" idx="12"/>
          </p:nvPr>
        </p:nvSpPr>
        <p:spPr/>
        <p:txBody>
          <a:bodyPr rtlCol="0"/>
          <a:lstStyle/>
          <a:p>
            <a:pPr rtl="0"/>
            <a:fld id="{0FF54DE5-C571-48E8-A5BC-B369434E2F44}" type="slidenum">
              <a:rPr lang="uk-UA" noProof="0"/>
              <a:t>‹#›</a:t>
            </a:fld>
            <a:endParaRPr lang="uk-UA" noProof="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lstStyle/>
          <a:p>
            <a:pPr rtl="0"/>
            <a:r>
              <a:rPr lang="uk-UA" noProof="0"/>
              <a:t>Зразок заголовка</a:t>
            </a:r>
          </a:p>
        </p:txBody>
      </p:sp>
      <p:sp>
        <p:nvSpPr>
          <p:cNvPr id="3" name="Місце для вертикального тексту 2"/>
          <p:cNvSpPr>
            <a:spLocks noGrp="1"/>
          </p:cNvSpPr>
          <p:nvPr>
            <p:ph type="body" orient="vert" idx="1" hasCustomPrompt="1"/>
          </p:nvPr>
        </p:nvSpPr>
        <p:spPr/>
        <p:txBody>
          <a:bodyPr vert="eaVert" rtlCol="0"/>
          <a:lstStyle/>
          <a:p>
            <a:pPr lvl="0" rtl="0"/>
            <a:r>
              <a:rPr lang="uk-UA" noProof="0"/>
              <a:t>Зразки заголовків</a:t>
            </a:r>
          </a:p>
          <a:p>
            <a:pPr lvl="1" rtl="0"/>
            <a:r>
              <a:rPr lang="uk-UA" noProof="0"/>
              <a:t>Другий рівень</a:t>
            </a:r>
          </a:p>
          <a:p>
            <a:pPr lvl="2" rtl="0"/>
            <a:r>
              <a:rPr lang="uk-UA" noProof="0"/>
              <a:t>Третій рівень</a:t>
            </a:r>
          </a:p>
          <a:p>
            <a:pPr lvl="3" rtl="0"/>
            <a:r>
              <a:rPr lang="uk-UA" noProof="0"/>
              <a:t>Четвертий рівень</a:t>
            </a:r>
          </a:p>
          <a:p>
            <a:pPr lvl="4" rtl="0"/>
            <a:r>
              <a:rPr lang="uk-UA" noProof="0"/>
              <a:t>П’ятий рівень</a:t>
            </a:r>
          </a:p>
        </p:txBody>
      </p:sp>
      <p:sp>
        <p:nvSpPr>
          <p:cNvPr id="4" name="Місце для дати 3"/>
          <p:cNvSpPr>
            <a:spLocks noGrp="1"/>
          </p:cNvSpPr>
          <p:nvPr>
            <p:ph type="dt" sz="half" idx="10"/>
          </p:nvPr>
        </p:nvSpPr>
        <p:spPr/>
        <p:txBody>
          <a:bodyPr rtlCol="0"/>
          <a:lstStyle/>
          <a:p>
            <a:pPr rtl="0"/>
            <a:fld id="{5E58BDB1-5D7F-454F-B0D5-FFE50880F254}" type="datetime1">
              <a:rPr lang="uk-UA" noProof="0" smtClean="0"/>
              <a:t>03.09.2024</a:t>
            </a:fld>
            <a:endParaRPr lang="uk-UA" noProof="0"/>
          </a:p>
        </p:txBody>
      </p:sp>
      <p:sp>
        <p:nvSpPr>
          <p:cNvPr id="5" name="Місце для нижнього колонтитула 4"/>
          <p:cNvSpPr>
            <a:spLocks noGrp="1"/>
          </p:cNvSpPr>
          <p:nvPr>
            <p:ph type="ftr" sz="quarter" idx="11"/>
          </p:nvPr>
        </p:nvSpPr>
        <p:spPr/>
        <p:txBody>
          <a:bodyPr rtlCol="0"/>
          <a:lstStyle/>
          <a:p>
            <a:pPr rtl="0"/>
            <a:endParaRPr lang="uk-UA" noProof="0"/>
          </a:p>
        </p:txBody>
      </p:sp>
      <p:sp>
        <p:nvSpPr>
          <p:cNvPr id="6" name="Місце для номера слайда 5"/>
          <p:cNvSpPr>
            <a:spLocks noGrp="1"/>
          </p:cNvSpPr>
          <p:nvPr>
            <p:ph type="sldNum" sz="quarter" idx="12"/>
          </p:nvPr>
        </p:nvSpPr>
        <p:spPr/>
        <p:txBody>
          <a:bodyPr rtlCol="0"/>
          <a:lstStyle/>
          <a:p>
            <a:pPr rtl="0"/>
            <a:fld id="{0FF54DE5-C571-48E8-A5BC-B369434E2F44}" type="slidenum">
              <a:rPr lang="uk-UA" noProof="0"/>
              <a:t>‹#›</a:t>
            </a:fld>
            <a:endParaRPr lang="uk-UA" noProof="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hasCustomPrompt="1"/>
          </p:nvPr>
        </p:nvSpPr>
        <p:spPr>
          <a:xfrm>
            <a:off x="9372600" y="365125"/>
            <a:ext cx="1714500" cy="5811838"/>
          </a:xfrm>
        </p:spPr>
        <p:txBody>
          <a:bodyPr vert="eaVert" rtlCol="0"/>
          <a:lstStyle/>
          <a:p>
            <a:pPr rtl="0"/>
            <a:r>
              <a:rPr lang="uk-UA" noProof="0"/>
              <a:t>Зразок заголовка</a:t>
            </a:r>
          </a:p>
        </p:txBody>
      </p:sp>
      <p:sp>
        <p:nvSpPr>
          <p:cNvPr id="3" name="Місце для вертикального тексту 2"/>
          <p:cNvSpPr>
            <a:spLocks noGrp="1"/>
          </p:cNvSpPr>
          <p:nvPr>
            <p:ph type="body" orient="vert" idx="1" hasCustomPrompt="1"/>
          </p:nvPr>
        </p:nvSpPr>
        <p:spPr>
          <a:xfrm>
            <a:off x="1104900" y="365125"/>
            <a:ext cx="8098896" cy="5811838"/>
          </a:xfrm>
        </p:spPr>
        <p:txBody>
          <a:bodyPr vert="eaVert" rtlCol="0"/>
          <a:lstStyle/>
          <a:p>
            <a:pPr lvl="0" rtl="0"/>
            <a:r>
              <a:rPr lang="uk-UA" noProof="0"/>
              <a:t>Зразки заголовків</a:t>
            </a:r>
          </a:p>
          <a:p>
            <a:pPr lvl="1" rtl="0"/>
            <a:r>
              <a:rPr lang="uk-UA" noProof="0"/>
              <a:t>Другий рівень</a:t>
            </a:r>
          </a:p>
          <a:p>
            <a:pPr lvl="2" rtl="0"/>
            <a:r>
              <a:rPr lang="uk-UA" noProof="0"/>
              <a:t>Третій рівень</a:t>
            </a:r>
          </a:p>
          <a:p>
            <a:pPr lvl="3" rtl="0"/>
            <a:r>
              <a:rPr lang="uk-UA" noProof="0"/>
              <a:t>Четвертий рівень</a:t>
            </a:r>
          </a:p>
          <a:p>
            <a:pPr lvl="4" rtl="0"/>
            <a:r>
              <a:rPr lang="uk-UA" noProof="0"/>
              <a:t>П’ятий рівень</a:t>
            </a:r>
          </a:p>
        </p:txBody>
      </p:sp>
      <p:sp>
        <p:nvSpPr>
          <p:cNvPr id="4" name="Місце для дати 3"/>
          <p:cNvSpPr>
            <a:spLocks noGrp="1"/>
          </p:cNvSpPr>
          <p:nvPr>
            <p:ph type="dt" sz="half" idx="10"/>
          </p:nvPr>
        </p:nvSpPr>
        <p:spPr/>
        <p:txBody>
          <a:bodyPr rtlCol="0"/>
          <a:lstStyle/>
          <a:p>
            <a:pPr rtl="0"/>
            <a:fld id="{75A4FF17-6B29-4BCA-A26E-5F7EC2098A46}" type="datetime1">
              <a:rPr lang="uk-UA" noProof="0" smtClean="0"/>
              <a:t>03.09.2024</a:t>
            </a:fld>
            <a:endParaRPr lang="uk-UA" noProof="0"/>
          </a:p>
        </p:txBody>
      </p:sp>
      <p:sp>
        <p:nvSpPr>
          <p:cNvPr id="5" name="Місце для нижнього колонтитула 4"/>
          <p:cNvSpPr>
            <a:spLocks noGrp="1"/>
          </p:cNvSpPr>
          <p:nvPr>
            <p:ph type="ftr" sz="quarter" idx="11"/>
          </p:nvPr>
        </p:nvSpPr>
        <p:spPr/>
        <p:txBody>
          <a:bodyPr rtlCol="0"/>
          <a:lstStyle/>
          <a:p>
            <a:pPr rtl="0"/>
            <a:endParaRPr lang="uk-UA" noProof="0"/>
          </a:p>
        </p:txBody>
      </p:sp>
      <p:sp>
        <p:nvSpPr>
          <p:cNvPr id="6" name="Місце для номера слайда 5"/>
          <p:cNvSpPr>
            <a:spLocks noGrp="1"/>
          </p:cNvSpPr>
          <p:nvPr>
            <p:ph type="sldNum" sz="quarter" idx="12"/>
          </p:nvPr>
        </p:nvSpPr>
        <p:spPr/>
        <p:txBody>
          <a:bodyPr rtlCol="0"/>
          <a:lstStyle/>
          <a:p>
            <a:pPr rtl="0"/>
            <a:fld id="{0FF54DE5-C571-48E8-A5BC-B369434E2F44}" type="slidenum">
              <a:rPr lang="uk-UA" noProof="0"/>
              <a:t>‹#›</a:t>
            </a:fld>
            <a:endParaRPr lang="uk-UA" noProof="0"/>
          </a:p>
        </p:txBody>
      </p:sp>
      <p:grpSp>
        <p:nvGrpSpPr>
          <p:cNvPr id="7" name="Група 6"/>
          <p:cNvGrpSpPr/>
          <p:nvPr/>
        </p:nvGrpSpPr>
        <p:grpSpPr>
          <a:xfrm rot="5400000">
            <a:off x="6514047" y="3228843"/>
            <a:ext cx="5632704" cy="84403"/>
            <a:chOff x="1073150" y="1219201"/>
            <a:chExt cx="10058400" cy="63125"/>
          </a:xfrm>
        </p:grpSpPr>
        <p:cxnSp>
          <p:nvCxnSpPr>
            <p:cNvPr id="8" name="Пряма сполучна лінія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Пряма сполучна лінія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lstStyle/>
          <a:p>
            <a:pPr rtl="0"/>
            <a:r>
              <a:rPr lang="uk-UA" noProof="0"/>
              <a:t>Зразок заголовка</a:t>
            </a:r>
          </a:p>
        </p:txBody>
      </p:sp>
      <p:sp>
        <p:nvSpPr>
          <p:cNvPr id="3" name="Місце для вмісту 2"/>
          <p:cNvSpPr>
            <a:spLocks noGrp="1"/>
          </p:cNvSpPr>
          <p:nvPr>
            <p:ph idx="1" hasCustomPrompt="1"/>
          </p:nvPr>
        </p:nvSpPr>
        <p:spPr/>
        <p:txBody>
          <a:bodyPr rtlCol="0"/>
          <a:lstStyle/>
          <a:p>
            <a:pPr lvl="0" rtl="0"/>
            <a:r>
              <a:rPr lang="uk-UA" noProof="0"/>
              <a:t>Зразки заголовків</a:t>
            </a:r>
          </a:p>
          <a:p>
            <a:pPr lvl="1" rtl="0"/>
            <a:r>
              <a:rPr lang="uk-UA" noProof="0"/>
              <a:t>Другий рівень</a:t>
            </a:r>
          </a:p>
          <a:p>
            <a:pPr lvl="2" rtl="0"/>
            <a:r>
              <a:rPr lang="uk-UA" noProof="0"/>
              <a:t>Третій рівень</a:t>
            </a:r>
          </a:p>
          <a:p>
            <a:pPr lvl="3" rtl="0"/>
            <a:r>
              <a:rPr lang="uk-UA" noProof="0"/>
              <a:t>Четвертий рівень</a:t>
            </a:r>
          </a:p>
          <a:p>
            <a:pPr lvl="4" rtl="0"/>
            <a:r>
              <a:rPr lang="uk-UA" noProof="0"/>
              <a:t>П’ятий рівень</a:t>
            </a:r>
          </a:p>
        </p:txBody>
      </p:sp>
      <p:sp>
        <p:nvSpPr>
          <p:cNvPr id="4" name="Місце для дати 3"/>
          <p:cNvSpPr>
            <a:spLocks noGrp="1"/>
          </p:cNvSpPr>
          <p:nvPr>
            <p:ph type="dt" sz="half" idx="10"/>
          </p:nvPr>
        </p:nvSpPr>
        <p:spPr/>
        <p:txBody>
          <a:bodyPr rtlCol="0"/>
          <a:lstStyle/>
          <a:p>
            <a:pPr rtl="0"/>
            <a:fld id="{01992810-A98D-4410-808C-A9A897C2BAFD}" type="datetime1">
              <a:rPr lang="uk-UA" noProof="0" smtClean="0"/>
              <a:t>03.09.2024</a:t>
            </a:fld>
            <a:endParaRPr lang="uk-UA" noProof="0"/>
          </a:p>
        </p:txBody>
      </p:sp>
      <p:sp>
        <p:nvSpPr>
          <p:cNvPr id="5" name="Місце для нижнього колонтитула 4"/>
          <p:cNvSpPr>
            <a:spLocks noGrp="1"/>
          </p:cNvSpPr>
          <p:nvPr>
            <p:ph type="ftr" sz="quarter" idx="11"/>
          </p:nvPr>
        </p:nvSpPr>
        <p:spPr/>
        <p:txBody>
          <a:bodyPr rtlCol="0"/>
          <a:lstStyle/>
          <a:p>
            <a:pPr rtl="0"/>
            <a:endParaRPr lang="uk-UA" noProof="0"/>
          </a:p>
        </p:txBody>
      </p:sp>
      <p:sp>
        <p:nvSpPr>
          <p:cNvPr id="6" name="Місце для номера слайда 5"/>
          <p:cNvSpPr>
            <a:spLocks noGrp="1"/>
          </p:cNvSpPr>
          <p:nvPr>
            <p:ph type="sldNum" sz="quarter" idx="12"/>
          </p:nvPr>
        </p:nvSpPr>
        <p:spPr/>
        <p:txBody>
          <a:bodyPr rtlCol="0"/>
          <a:lstStyle/>
          <a:p>
            <a:pPr rtl="0"/>
            <a:fld id="{0FF54DE5-C571-48E8-A5BC-B369434E2F44}" type="slidenum">
              <a:rPr lang="uk-UA" noProof="0"/>
              <a:t>‹#›</a:t>
            </a:fld>
            <a:endParaRPr lang="uk-UA" noProof="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Титульний слайд із рисунком">
    <p:spTree>
      <p:nvGrpSpPr>
        <p:cNvPr id="1" name=""/>
        <p:cNvGrpSpPr/>
        <p:nvPr/>
      </p:nvGrpSpPr>
      <p:grpSpPr>
        <a:xfrm>
          <a:off x="0" y="0"/>
          <a:ext cx="0" cy="0"/>
          <a:chOff x="0" y="0"/>
          <a:chExt cx="0" cy="0"/>
        </a:xfrm>
      </p:grpSpPr>
      <p:sp>
        <p:nvSpPr>
          <p:cNvPr id="2" name="Заголовок 1"/>
          <p:cNvSpPr>
            <a:spLocks noGrp="1"/>
          </p:cNvSpPr>
          <p:nvPr>
            <p:ph type="ctrTitle" hasCustomPrompt="1"/>
          </p:nvPr>
        </p:nvSpPr>
        <p:spPr>
          <a:xfrm>
            <a:off x="1104900" y="2292094"/>
            <a:ext cx="5734050" cy="2219691"/>
          </a:xfrm>
        </p:spPr>
        <p:txBody>
          <a:bodyPr rtlCol="0" anchor="ctr">
            <a:normAutofit/>
          </a:bodyPr>
          <a:lstStyle>
            <a:lvl1pPr algn="l">
              <a:defRPr sz="4400" cap="all" baseline="0"/>
            </a:lvl1pPr>
          </a:lstStyle>
          <a:p>
            <a:pPr rtl="0"/>
            <a:r>
              <a:rPr lang="uk-UA" noProof="0"/>
              <a:t>Зразок заголовка</a:t>
            </a:r>
          </a:p>
        </p:txBody>
      </p:sp>
      <p:sp>
        <p:nvSpPr>
          <p:cNvPr id="3" name="Підзаголовок 2"/>
          <p:cNvSpPr>
            <a:spLocks noGrp="1"/>
          </p:cNvSpPr>
          <p:nvPr>
            <p:ph type="subTitle" idx="1" hasCustomPrompt="1"/>
          </p:nvPr>
        </p:nvSpPr>
        <p:spPr>
          <a:xfrm>
            <a:off x="1104900" y="4511784"/>
            <a:ext cx="5734050"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uk-UA" noProof="0"/>
              <a:t>Клацніть, щоб змінити стиль зразка підзаголовка</a:t>
            </a:r>
          </a:p>
        </p:txBody>
      </p:sp>
      <p:sp>
        <p:nvSpPr>
          <p:cNvPr id="11" name="Місце для зображення 10" descr="Пустий покажчик місця заповнення для зображення Клацніть покажчик місця заповнення та виберіть зображення, яке потрібно додати."/>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a:buNone/>
              <a:defRPr/>
            </a:lvl1pPr>
          </a:lstStyle>
          <a:p>
            <a:pPr rtl="0"/>
            <a:r>
              <a:rPr lang="ru-RU" noProof="0" smtClean="0"/>
              <a:t>Вставка рисунка</a:t>
            </a:r>
            <a:endParaRPr lang="uk-UA" noProof="0"/>
          </a:p>
        </p:txBody>
      </p:sp>
      <p:sp>
        <p:nvSpPr>
          <p:cNvPr id="8" name="Прямокутник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uk-UA" noProof="0">
              <a:latin typeface="Arial" panose="020B0604020202020204" pitchFamily="34" charset="0"/>
            </a:endParaRPr>
          </a:p>
        </p:txBody>
      </p:sp>
      <p:grpSp>
        <p:nvGrpSpPr>
          <p:cNvPr id="14" name="Група 13"/>
          <p:cNvGrpSpPr/>
          <p:nvPr/>
        </p:nvGrpSpPr>
        <p:grpSpPr>
          <a:xfrm>
            <a:off x="0" y="1143000"/>
            <a:ext cx="12192000" cy="63125"/>
            <a:chOff x="507492" y="1501519"/>
            <a:chExt cx="8129016" cy="63125"/>
          </a:xfrm>
        </p:grpSpPr>
        <p:cxnSp>
          <p:nvCxnSpPr>
            <p:cNvPr id="15" name="Пряма сполучна лінія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Пряма сполучна лінія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Рисунок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Група 12"/>
          <p:cNvGrpSpPr/>
          <p:nvPr/>
        </p:nvGrpSpPr>
        <p:grpSpPr>
          <a:xfrm rot="10800000">
            <a:off x="0" y="5645510"/>
            <a:ext cx="12192000" cy="63125"/>
            <a:chOff x="507492" y="1501519"/>
            <a:chExt cx="8129016" cy="63125"/>
          </a:xfrm>
        </p:grpSpPr>
        <p:cxnSp>
          <p:nvCxnSpPr>
            <p:cNvPr id="17" name="Пряма сполучна лінія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Пряма сполучна лінія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Прямокутник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uk-UA" noProof="0">
              <a:latin typeface="Arial" panose="020B0604020202020204" pitchFamily="34" charset="0"/>
            </a:endParaRPr>
          </a:p>
        </p:txBody>
      </p:sp>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озділу">
    <p:spTree>
      <p:nvGrpSpPr>
        <p:cNvPr id="1" name=""/>
        <p:cNvGrpSpPr/>
        <p:nvPr/>
      </p:nvGrpSpPr>
      <p:grpSpPr>
        <a:xfrm>
          <a:off x="0" y="0"/>
          <a:ext cx="0" cy="0"/>
          <a:chOff x="0" y="0"/>
          <a:chExt cx="0" cy="0"/>
        </a:xfrm>
      </p:grpSpPr>
      <p:grpSp>
        <p:nvGrpSpPr>
          <p:cNvPr id="8" name="Група 7"/>
          <p:cNvGrpSpPr/>
          <p:nvPr/>
        </p:nvGrpSpPr>
        <p:grpSpPr>
          <a:xfrm>
            <a:off x="0" y="2514600"/>
            <a:ext cx="12192000" cy="3194035"/>
            <a:chOff x="647402" y="2514600"/>
            <a:chExt cx="10838688" cy="3194035"/>
          </a:xfrm>
        </p:grpSpPr>
        <p:grpSp>
          <p:nvGrpSpPr>
            <p:cNvPr id="9" name="Група 8"/>
            <p:cNvGrpSpPr/>
            <p:nvPr/>
          </p:nvGrpSpPr>
          <p:grpSpPr>
            <a:xfrm>
              <a:off x="647402" y="2514600"/>
              <a:ext cx="10838688" cy="63125"/>
              <a:chOff x="507492" y="1501519"/>
              <a:chExt cx="8129016" cy="63125"/>
            </a:xfrm>
          </p:grpSpPr>
          <p:cxnSp>
            <p:nvCxnSpPr>
              <p:cNvPr id="14" name="Пряма сполучна лінія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Пряма сполучна лінія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Прямокутник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uk-UA" noProof="0">
                <a:latin typeface="Arial" panose="020B0604020202020204" pitchFamily="34" charset="0"/>
              </a:endParaRPr>
            </a:p>
          </p:txBody>
        </p:sp>
        <p:grpSp>
          <p:nvGrpSpPr>
            <p:cNvPr id="11" name="Група 10"/>
            <p:cNvGrpSpPr/>
            <p:nvPr/>
          </p:nvGrpSpPr>
          <p:grpSpPr>
            <a:xfrm rot="10800000">
              <a:off x="647402" y="5645510"/>
              <a:ext cx="10838688" cy="63125"/>
              <a:chOff x="507492" y="1501519"/>
              <a:chExt cx="8129016" cy="63125"/>
            </a:xfrm>
          </p:grpSpPr>
          <p:cxnSp>
            <p:nvCxnSpPr>
              <p:cNvPr id="12" name="Пряма сполучна лінія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Пряма сполучна лінія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pic>
        <p:nvPicPr>
          <p:cNvPr id="7" name="Рисунок 6"/>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
        <p:nvSpPr>
          <p:cNvPr id="2" name="Заголовок 1"/>
          <p:cNvSpPr>
            <a:spLocks noGrp="1"/>
          </p:cNvSpPr>
          <p:nvPr>
            <p:ph type="title" hasCustomPrompt="1"/>
          </p:nvPr>
        </p:nvSpPr>
        <p:spPr>
          <a:xfrm>
            <a:off x="1104899" y="2971806"/>
            <a:ext cx="10071099" cy="1684150"/>
          </a:xfrm>
        </p:spPr>
        <p:txBody>
          <a:bodyPr rtlCol="0" anchor="ctr">
            <a:normAutofit/>
          </a:bodyPr>
          <a:lstStyle>
            <a:lvl1pPr>
              <a:defRPr sz="4400" cap="all" baseline="0">
                <a:solidFill>
                  <a:schemeClr val="bg1"/>
                </a:solidFill>
              </a:defRPr>
            </a:lvl1pPr>
          </a:lstStyle>
          <a:p>
            <a:pPr rtl="0"/>
            <a:r>
              <a:rPr lang="uk-UA" noProof="0"/>
              <a:t>Зразок заголовка</a:t>
            </a:r>
          </a:p>
        </p:txBody>
      </p:sp>
      <p:sp>
        <p:nvSpPr>
          <p:cNvPr id="3" name="Місце для тексту 2"/>
          <p:cNvSpPr>
            <a:spLocks noGrp="1"/>
          </p:cNvSpPr>
          <p:nvPr>
            <p:ph type="body" idx="1" hasCustomPrompt="1"/>
          </p:nvPr>
        </p:nvSpPr>
        <p:spPr>
          <a:xfrm>
            <a:off x="1104899" y="4655956"/>
            <a:ext cx="10071099" cy="509750"/>
          </a:xfrm>
        </p:spPr>
        <p:txBody>
          <a:bodyPr rtlCol="0">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uk-UA" noProof="0"/>
              <a:t>Зразки заголовків</a:t>
            </a:r>
          </a:p>
        </p:txBody>
      </p:sp>
      <p:sp>
        <p:nvSpPr>
          <p:cNvPr id="4" name="Місце для дати 3"/>
          <p:cNvSpPr>
            <a:spLocks noGrp="1"/>
          </p:cNvSpPr>
          <p:nvPr>
            <p:ph type="dt" sz="half" idx="10"/>
          </p:nvPr>
        </p:nvSpPr>
        <p:spPr/>
        <p:txBody>
          <a:bodyPr rtlCol="0"/>
          <a:lstStyle/>
          <a:p>
            <a:pPr rtl="0"/>
            <a:fld id="{0ED1DED8-CF52-43DC-9B38-8E0CA8F7BAC2}" type="datetime1">
              <a:rPr lang="uk-UA" noProof="0" smtClean="0"/>
              <a:t>03.09.2024</a:t>
            </a:fld>
            <a:endParaRPr lang="uk-UA" noProof="0"/>
          </a:p>
        </p:txBody>
      </p:sp>
      <p:sp>
        <p:nvSpPr>
          <p:cNvPr id="5" name="Місце для нижнього колонтитула 4"/>
          <p:cNvSpPr>
            <a:spLocks noGrp="1"/>
          </p:cNvSpPr>
          <p:nvPr>
            <p:ph type="ftr" sz="quarter" idx="11"/>
          </p:nvPr>
        </p:nvSpPr>
        <p:spPr/>
        <p:txBody>
          <a:bodyPr rtlCol="0"/>
          <a:lstStyle/>
          <a:p>
            <a:pPr rtl="0"/>
            <a:endParaRPr lang="uk-UA" noProof="0"/>
          </a:p>
        </p:txBody>
      </p:sp>
      <p:sp>
        <p:nvSpPr>
          <p:cNvPr id="6" name="Місце для номера слайда 5"/>
          <p:cNvSpPr>
            <a:spLocks noGrp="1"/>
          </p:cNvSpPr>
          <p:nvPr>
            <p:ph type="sldNum" sz="quarter" idx="12"/>
          </p:nvPr>
        </p:nvSpPr>
        <p:spPr/>
        <p:txBody>
          <a:bodyPr rtlCol="0"/>
          <a:lstStyle/>
          <a:p>
            <a:pPr rtl="0"/>
            <a:fld id="{0FF54DE5-C571-48E8-A5BC-B369434E2F44}" type="slidenum">
              <a:rPr lang="uk-UA" noProof="0"/>
              <a:t>‹#›</a:t>
            </a:fld>
            <a:endParaRPr lang="uk-UA" noProof="0"/>
          </a:p>
        </p:txBody>
      </p:sp>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lstStyle/>
          <a:p>
            <a:pPr rtl="0"/>
            <a:r>
              <a:rPr lang="uk-UA" noProof="0"/>
              <a:t>Зразок заголовка</a:t>
            </a:r>
          </a:p>
        </p:txBody>
      </p:sp>
      <p:sp>
        <p:nvSpPr>
          <p:cNvPr id="3" name="Місце для вмісту 2"/>
          <p:cNvSpPr>
            <a:spLocks noGrp="1"/>
          </p:cNvSpPr>
          <p:nvPr>
            <p:ph sz="half" idx="1" hasCustomPrompt="1"/>
          </p:nvPr>
        </p:nvSpPr>
        <p:spPr>
          <a:xfrm>
            <a:off x="1104900" y="1600200"/>
            <a:ext cx="4914900" cy="4571999"/>
          </a:xfrm>
        </p:spPr>
        <p:txBody>
          <a:bodyPr rtlCol="0"/>
          <a:lstStyle>
            <a:lvl5pPr>
              <a:defRPr/>
            </a:lvl5pPr>
            <a:lvl6pPr>
              <a:defRPr/>
            </a:lvl6pPr>
            <a:lvl7pPr>
              <a:defRPr/>
            </a:lvl7pPr>
            <a:lvl8pPr>
              <a:defRPr/>
            </a:lvl8pPr>
            <a:lvl9pPr>
              <a:defRPr/>
            </a:lvl9pPr>
          </a:lstStyle>
          <a:p>
            <a:pPr lvl="0" rtl="0"/>
            <a:r>
              <a:rPr lang="uk-UA" noProof="0"/>
              <a:t>Зразки заголовків</a:t>
            </a:r>
          </a:p>
          <a:p>
            <a:pPr lvl="1" rtl="0"/>
            <a:r>
              <a:rPr lang="uk-UA" noProof="0"/>
              <a:t>Другий рівень</a:t>
            </a:r>
          </a:p>
          <a:p>
            <a:pPr lvl="2" rtl="0"/>
            <a:r>
              <a:rPr lang="uk-UA" noProof="0"/>
              <a:t>Третій рівень</a:t>
            </a:r>
          </a:p>
          <a:p>
            <a:pPr lvl="3" rtl="0"/>
            <a:r>
              <a:rPr lang="uk-UA" noProof="0"/>
              <a:t>Четвертий рівень</a:t>
            </a:r>
          </a:p>
          <a:p>
            <a:pPr lvl="4" rtl="0"/>
            <a:r>
              <a:rPr lang="uk-UA" noProof="0"/>
              <a:t>П’ятий рівень</a:t>
            </a:r>
          </a:p>
        </p:txBody>
      </p:sp>
      <p:sp>
        <p:nvSpPr>
          <p:cNvPr id="4" name="Місце для вмісту 3"/>
          <p:cNvSpPr>
            <a:spLocks noGrp="1"/>
          </p:cNvSpPr>
          <p:nvPr>
            <p:ph sz="half" idx="2" hasCustomPrompt="1"/>
          </p:nvPr>
        </p:nvSpPr>
        <p:spPr>
          <a:xfrm>
            <a:off x="6172200" y="1600200"/>
            <a:ext cx="4914900" cy="4571999"/>
          </a:xfrm>
        </p:spPr>
        <p:txBody>
          <a:bodyPr rtlCol="0"/>
          <a:lstStyle>
            <a:lvl5pPr>
              <a:defRPr/>
            </a:lvl5pPr>
            <a:lvl6pPr>
              <a:defRPr/>
            </a:lvl6pPr>
            <a:lvl7pPr>
              <a:defRPr/>
            </a:lvl7pPr>
            <a:lvl8pPr>
              <a:defRPr/>
            </a:lvl8pPr>
          </a:lstStyle>
          <a:p>
            <a:pPr lvl="0" rtl="0"/>
            <a:r>
              <a:rPr lang="uk-UA" noProof="0"/>
              <a:t>Зразки заголовків</a:t>
            </a:r>
          </a:p>
          <a:p>
            <a:pPr lvl="1" rtl="0"/>
            <a:r>
              <a:rPr lang="uk-UA" noProof="0"/>
              <a:t>Другий рівень</a:t>
            </a:r>
          </a:p>
          <a:p>
            <a:pPr lvl="2" rtl="0"/>
            <a:r>
              <a:rPr lang="uk-UA" noProof="0"/>
              <a:t>Третій рівень</a:t>
            </a:r>
          </a:p>
          <a:p>
            <a:pPr lvl="3" rtl="0"/>
            <a:r>
              <a:rPr lang="uk-UA" noProof="0"/>
              <a:t>Четвертий рівень</a:t>
            </a:r>
          </a:p>
          <a:p>
            <a:pPr lvl="4" rtl="0"/>
            <a:r>
              <a:rPr lang="uk-UA" noProof="0"/>
              <a:t>П’ятий рівень</a:t>
            </a:r>
          </a:p>
        </p:txBody>
      </p:sp>
      <p:sp>
        <p:nvSpPr>
          <p:cNvPr id="5" name="Місце для дати 4"/>
          <p:cNvSpPr>
            <a:spLocks noGrp="1"/>
          </p:cNvSpPr>
          <p:nvPr>
            <p:ph type="dt" sz="half" idx="10"/>
          </p:nvPr>
        </p:nvSpPr>
        <p:spPr/>
        <p:txBody>
          <a:bodyPr rtlCol="0"/>
          <a:lstStyle/>
          <a:p>
            <a:pPr rtl="0"/>
            <a:fld id="{4EA642DF-1F19-4BE0-B53C-4A22DE4DAA43}" type="datetime1">
              <a:rPr lang="uk-UA" noProof="0" smtClean="0"/>
              <a:t>03.09.2024</a:t>
            </a:fld>
            <a:endParaRPr lang="uk-UA" noProof="0"/>
          </a:p>
        </p:txBody>
      </p:sp>
      <p:sp>
        <p:nvSpPr>
          <p:cNvPr id="6" name="Місце для нижнього колонтитула 5"/>
          <p:cNvSpPr>
            <a:spLocks noGrp="1"/>
          </p:cNvSpPr>
          <p:nvPr>
            <p:ph type="ftr" sz="quarter" idx="11"/>
          </p:nvPr>
        </p:nvSpPr>
        <p:spPr/>
        <p:txBody>
          <a:bodyPr rtlCol="0"/>
          <a:lstStyle/>
          <a:p>
            <a:pPr rtl="0"/>
            <a:endParaRPr lang="uk-UA" noProof="0"/>
          </a:p>
        </p:txBody>
      </p:sp>
      <p:sp>
        <p:nvSpPr>
          <p:cNvPr id="7" name="Місце для номера слайда 6"/>
          <p:cNvSpPr>
            <a:spLocks noGrp="1"/>
          </p:cNvSpPr>
          <p:nvPr>
            <p:ph type="sldNum" sz="quarter" idx="12"/>
          </p:nvPr>
        </p:nvSpPr>
        <p:spPr/>
        <p:txBody>
          <a:bodyPr rtlCol="0"/>
          <a:lstStyle/>
          <a:p>
            <a:pPr rtl="0"/>
            <a:fld id="{0FF54DE5-C571-48E8-A5BC-B369434E2F44}" type="slidenum">
              <a:rPr lang="uk-UA" noProof="0"/>
              <a:t>‹#›</a:t>
            </a:fld>
            <a:endParaRPr lang="uk-UA" noProof="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lstStyle/>
          <a:p>
            <a:pPr rtl="0"/>
            <a:r>
              <a:rPr lang="uk-UA" noProof="0"/>
              <a:t>Зразок заголовка</a:t>
            </a:r>
          </a:p>
        </p:txBody>
      </p:sp>
      <p:sp>
        <p:nvSpPr>
          <p:cNvPr id="3" name="Місце для тексту 2"/>
          <p:cNvSpPr>
            <a:spLocks noGrp="1"/>
          </p:cNvSpPr>
          <p:nvPr>
            <p:ph type="body" idx="1" hasCustomPrompt="1"/>
          </p:nvPr>
        </p:nvSpPr>
        <p:spPr>
          <a:xfrm>
            <a:off x="1104900" y="1600200"/>
            <a:ext cx="4919472"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noProof="0"/>
              <a:t>Зразки заголовків</a:t>
            </a:r>
          </a:p>
        </p:txBody>
      </p:sp>
      <p:sp>
        <p:nvSpPr>
          <p:cNvPr id="4" name="Місце для вмісту 3"/>
          <p:cNvSpPr>
            <a:spLocks noGrp="1"/>
          </p:cNvSpPr>
          <p:nvPr>
            <p:ph sz="half" idx="2" hasCustomPrompt="1"/>
          </p:nvPr>
        </p:nvSpPr>
        <p:spPr>
          <a:xfrm>
            <a:off x="1104900" y="2424112"/>
            <a:ext cx="4919472" cy="3748088"/>
          </a:xfrm>
        </p:spPr>
        <p:txBody>
          <a:bodyPr rtlCol="0"/>
          <a:lstStyle/>
          <a:p>
            <a:pPr lvl="0" rtl="0"/>
            <a:r>
              <a:rPr lang="uk-UA" noProof="0"/>
              <a:t>Зразки заголовків</a:t>
            </a:r>
          </a:p>
          <a:p>
            <a:pPr lvl="1" rtl="0"/>
            <a:r>
              <a:rPr lang="uk-UA" noProof="0"/>
              <a:t>Другий рівень</a:t>
            </a:r>
          </a:p>
          <a:p>
            <a:pPr lvl="2" rtl="0"/>
            <a:r>
              <a:rPr lang="uk-UA" noProof="0"/>
              <a:t>Третій рівень</a:t>
            </a:r>
          </a:p>
          <a:p>
            <a:pPr lvl="3" rtl="0"/>
            <a:r>
              <a:rPr lang="uk-UA" noProof="0"/>
              <a:t>Четвертий рівень</a:t>
            </a:r>
          </a:p>
          <a:p>
            <a:pPr lvl="4" rtl="0"/>
            <a:r>
              <a:rPr lang="uk-UA" noProof="0"/>
              <a:t>П’ятий рівень</a:t>
            </a:r>
          </a:p>
        </p:txBody>
      </p:sp>
      <p:sp>
        <p:nvSpPr>
          <p:cNvPr id="5" name="Місце для тексту 4"/>
          <p:cNvSpPr>
            <a:spLocks noGrp="1"/>
          </p:cNvSpPr>
          <p:nvPr>
            <p:ph type="body" sz="quarter" idx="3" hasCustomPrompt="1"/>
          </p:nvPr>
        </p:nvSpPr>
        <p:spPr>
          <a:xfrm>
            <a:off x="6166110" y="1600200"/>
            <a:ext cx="4919472"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uk-UA" noProof="0"/>
              <a:t>Зразки заголовків</a:t>
            </a:r>
          </a:p>
        </p:txBody>
      </p:sp>
      <p:sp>
        <p:nvSpPr>
          <p:cNvPr id="6" name="Місце для вмісту 5"/>
          <p:cNvSpPr>
            <a:spLocks noGrp="1"/>
          </p:cNvSpPr>
          <p:nvPr>
            <p:ph sz="quarter" idx="4" hasCustomPrompt="1"/>
          </p:nvPr>
        </p:nvSpPr>
        <p:spPr>
          <a:xfrm>
            <a:off x="6166110" y="2424112"/>
            <a:ext cx="4919472" cy="3748088"/>
          </a:xfrm>
        </p:spPr>
        <p:txBody>
          <a:bodyPr rtlCol="0"/>
          <a:lstStyle/>
          <a:p>
            <a:pPr lvl="0" rtl="0"/>
            <a:r>
              <a:rPr lang="uk-UA" noProof="0"/>
              <a:t>Зразки заголовків</a:t>
            </a:r>
          </a:p>
          <a:p>
            <a:pPr lvl="1" rtl="0"/>
            <a:r>
              <a:rPr lang="uk-UA" noProof="0"/>
              <a:t>Другий рівень</a:t>
            </a:r>
          </a:p>
          <a:p>
            <a:pPr lvl="2" rtl="0"/>
            <a:r>
              <a:rPr lang="uk-UA" noProof="0"/>
              <a:t>Третій рівень</a:t>
            </a:r>
          </a:p>
          <a:p>
            <a:pPr lvl="3" rtl="0"/>
            <a:r>
              <a:rPr lang="uk-UA" noProof="0"/>
              <a:t>Четвертий рівень</a:t>
            </a:r>
          </a:p>
          <a:p>
            <a:pPr lvl="4" rtl="0"/>
            <a:r>
              <a:rPr lang="uk-UA" noProof="0"/>
              <a:t>П’ятий рівень</a:t>
            </a:r>
          </a:p>
        </p:txBody>
      </p:sp>
      <p:sp>
        <p:nvSpPr>
          <p:cNvPr id="7" name="Місце для дати 6"/>
          <p:cNvSpPr>
            <a:spLocks noGrp="1"/>
          </p:cNvSpPr>
          <p:nvPr>
            <p:ph type="dt" sz="half" idx="10"/>
          </p:nvPr>
        </p:nvSpPr>
        <p:spPr/>
        <p:txBody>
          <a:bodyPr rtlCol="0"/>
          <a:lstStyle/>
          <a:p>
            <a:pPr rtl="0"/>
            <a:fld id="{6E4452DF-ED3B-42BA-8D8E-CE7AAAE9E5A2}" type="datetime1">
              <a:rPr lang="uk-UA" noProof="0" smtClean="0"/>
              <a:t>03.09.2024</a:t>
            </a:fld>
            <a:endParaRPr lang="uk-UA" noProof="0"/>
          </a:p>
        </p:txBody>
      </p:sp>
      <p:sp>
        <p:nvSpPr>
          <p:cNvPr id="8" name="Місце для нижнього колонтитула 7"/>
          <p:cNvSpPr>
            <a:spLocks noGrp="1"/>
          </p:cNvSpPr>
          <p:nvPr>
            <p:ph type="ftr" sz="quarter" idx="11"/>
          </p:nvPr>
        </p:nvSpPr>
        <p:spPr/>
        <p:txBody>
          <a:bodyPr rtlCol="0"/>
          <a:lstStyle/>
          <a:p>
            <a:pPr rtl="0"/>
            <a:endParaRPr lang="uk-UA" noProof="0"/>
          </a:p>
        </p:txBody>
      </p:sp>
      <p:sp>
        <p:nvSpPr>
          <p:cNvPr id="9" name="Місце для номера слайда 8"/>
          <p:cNvSpPr>
            <a:spLocks noGrp="1"/>
          </p:cNvSpPr>
          <p:nvPr>
            <p:ph type="sldNum" sz="quarter" idx="12"/>
          </p:nvPr>
        </p:nvSpPr>
        <p:spPr/>
        <p:txBody>
          <a:bodyPr rtlCol="0"/>
          <a:lstStyle/>
          <a:p>
            <a:pPr rtl="0"/>
            <a:fld id="{0FF54DE5-C571-48E8-A5BC-B369434E2F44}" type="slidenum">
              <a:rPr lang="uk-UA" noProof="0"/>
              <a:t>‹#›</a:t>
            </a:fld>
            <a:endParaRPr lang="uk-UA" noProof="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lstStyle/>
          <a:p>
            <a:pPr rtl="0"/>
            <a:r>
              <a:rPr lang="uk-UA" noProof="0"/>
              <a:t>Зразок заголовка</a:t>
            </a:r>
          </a:p>
        </p:txBody>
      </p:sp>
      <p:sp>
        <p:nvSpPr>
          <p:cNvPr id="3" name="Місце для дати 2"/>
          <p:cNvSpPr>
            <a:spLocks noGrp="1"/>
          </p:cNvSpPr>
          <p:nvPr>
            <p:ph type="dt" sz="half" idx="10"/>
          </p:nvPr>
        </p:nvSpPr>
        <p:spPr/>
        <p:txBody>
          <a:bodyPr rtlCol="0"/>
          <a:lstStyle/>
          <a:p>
            <a:pPr rtl="0"/>
            <a:fld id="{C38A0BB1-83AA-40CD-BC6B-CBC2AFE479A3}" type="datetime1">
              <a:rPr lang="uk-UA" noProof="0" smtClean="0"/>
              <a:t>03.09.2024</a:t>
            </a:fld>
            <a:endParaRPr lang="uk-UA" noProof="0"/>
          </a:p>
        </p:txBody>
      </p:sp>
      <p:sp>
        <p:nvSpPr>
          <p:cNvPr id="4" name="Місце для нижнього колонтитула 3"/>
          <p:cNvSpPr>
            <a:spLocks noGrp="1"/>
          </p:cNvSpPr>
          <p:nvPr>
            <p:ph type="ftr" sz="quarter" idx="11"/>
          </p:nvPr>
        </p:nvSpPr>
        <p:spPr/>
        <p:txBody>
          <a:bodyPr rtlCol="0"/>
          <a:lstStyle/>
          <a:p>
            <a:pPr rtl="0"/>
            <a:endParaRPr lang="uk-UA" noProof="0"/>
          </a:p>
        </p:txBody>
      </p:sp>
      <p:sp>
        <p:nvSpPr>
          <p:cNvPr id="5" name="Місце для номера слайда 4"/>
          <p:cNvSpPr>
            <a:spLocks noGrp="1"/>
          </p:cNvSpPr>
          <p:nvPr>
            <p:ph type="sldNum" sz="quarter" idx="12"/>
          </p:nvPr>
        </p:nvSpPr>
        <p:spPr/>
        <p:txBody>
          <a:bodyPr rtlCol="0"/>
          <a:lstStyle/>
          <a:p>
            <a:pPr rtl="0"/>
            <a:fld id="{0FF54DE5-C571-48E8-A5BC-B369434E2F44}" type="slidenum">
              <a:rPr lang="uk-UA" noProof="0"/>
              <a:t>‹#›</a:t>
            </a:fld>
            <a:endParaRPr lang="uk-UA" noProof="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Пусто">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rtlCol="0"/>
          <a:lstStyle/>
          <a:p>
            <a:pPr rtl="0"/>
            <a:fld id="{BBEA56B0-A201-4DC8-9174-1508D42E1AC5}" type="datetime1">
              <a:rPr lang="uk-UA" noProof="0" smtClean="0"/>
              <a:t>03.09.2024</a:t>
            </a:fld>
            <a:endParaRPr lang="uk-UA" noProof="0"/>
          </a:p>
        </p:txBody>
      </p:sp>
      <p:sp>
        <p:nvSpPr>
          <p:cNvPr id="3" name="Місце для нижнього колонтитула 2"/>
          <p:cNvSpPr>
            <a:spLocks noGrp="1"/>
          </p:cNvSpPr>
          <p:nvPr>
            <p:ph type="ftr" sz="quarter" idx="11"/>
          </p:nvPr>
        </p:nvSpPr>
        <p:spPr/>
        <p:txBody>
          <a:bodyPr rtlCol="0"/>
          <a:lstStyle/>
          <a:p>
            <a:pPr rtl="0"/>
            <a:endParaRPr lang="uk-UA" noProof="0"/>
          </a:p>
        </p:txBody>
      </p:sp>
      <p:sp>
        <p:nvSpPr>
          <p:cNvPr id="4" name="Місце для номера слайда 3"/>
          <p:cNvSpPr>
            <a:spLocks noGrp="1"/>
          </p:cNvSpPr>
          <p:nvPr>
            <p:ph type="sldNum" sz="quarter" idx="12"/>
          </p:nvPr>
        </p:nvSpPr>
        <p:spPr/>
        <p:txBody>
          <a:bodyPr rtlCol="0"/>
          <a:lstStyle/>
          <a:p>
            <a:pPr rtl="0"/>
            <a:fld id="{0FF54DE5-C571-48E8-A5BC-B369434E2F44}" type="slidenum">
              <a:rPr lang="uk-UA" noProof="0"/>
              <a:t>‹#›</a:t>
            </a:fld>
            <a:endParaRPr lang="uk-UA" noProof="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hasCustomPrompt="1"/>
          </p:nvPr>
        </p:nvSpPr>
        <p:spPr/>
        <p:txBody>
          <a:bodyPr rtlCol="0" anchor="b"/>
          <a:lstStyle>
            <a:lvl1pPr>
              <a:defRPr sz="3200"/>
            </a:lvl1pPr>
          </a:lstStyle>
          <a:p>
            <a:pPr rtl="0"/>
            <a:r>
              <a:rPr lang="uk-UA" noProof="0"/>
              <a:t>Зразок заголовка</a:t>
            </a:r>
          </a:p>
        </p:txBody>
      </p:sp>
      <p:sp>
        <p:nvSpPr>
          <p:cNvPr id="4" name="Місце для тексту 3"/>
          <p:cNvSpPr>
            <a:spLocks noGrp="1"/>
          </p:cNvSpPr>
          <p:nvPr>
            <p:ph type="body" sz="half" idx="2" hasCustomPrompt="1"/>
          </p:nvPr>
        </p:nvSpPr>
        <p:spPr>
          <a:xfrm>
            <a:off x="1104900" y="1600200"/>
            <a:ext cx="4384548" cy="457200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uk-UA" noProof="0"/>
              <a:t>Зразки заголовків</a:t>
            </a:r>
          </a:p>
        </p:txBody>
      </p:sp>
      <p:sp>
        <p:nvSpPr>
          <p:cNvPr id="3" name="Місце для вмісту 2"/>
          <p:cNvSpPr>
            <a:spLocks noGrp="1"/>
          </p:cNvSpPr>
          <p:nvPr>
            <p:ph idx="1" hasCustomPrompt="1"/>
          </p:nvPr>
        </p:nvSpPr>
        <p:spPr>
          <a:xfrm>
            <a:off x="5641848" y="1600199"/>
            <a:ext cx="5445252" cy="4572001"/>
          </a:xfrm>
        </p:spPr>
        <p:txBody>
          <a:bodyPr rtlCol="0">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uk-UA" noProof="0"/>
              <a:t>Зразки заголовків</a:t>
            </a:r>
          </a:p>
          <a:p>
            <a:pPr lvl="1" rtl="0"/>
            <a:r>
              <a:rPr lang="uk-UA" noProof="0"/>
              <a:t>Другий рівень</a:t>
            </a:r>
          </a:p>
          <a:p>
            <a:pPr lvl="2" rtl="0"/>
            <a:r>
              <a:rPr lang="uk-UA" noProof="0"/>
              <a:t>Третій рівень</a:t>
            </a:r>
          </a:p>
          <a:p>
            <a:pPr lvl="3" rtl="0"/>
            <a:r>
              <a:rPr lang="uk-UA" noProof="0"/>
              <a:t>Четвертий рівень</a:t>
            </a:r>
          </a:p>
          <a:p>
            <a:pPr lvl="4" rtl="0"/>
            <a:r>
              <a:rPr lang="uk-UA" noProof="0"/>
              <a:t>П’ятий рівень</a:t>
            </a:r>
          </a:p>
        </p:txBody>
      </p:sp>
      <p:sp>
        <p:nvSpPr>
          <p:cNvPr id="5" name="Місце для дати 4"/>
          <p:cNvSpPr>
            <a:spLocks noGrp="1"/>
          </p:cNvSpPr>
          <p:nvPr>
            <p:ph type="dt" sz="half" idx="10"/>
          </p:nvPr>
        </p:nvSpPr>
        <p:spPr/>
        <p:txBody>
          <a:bodyPr rtlCol="0"/>
          <a:lstStyle/>
          <a:p>
            <a:pPr rtl="0"/>
            <a:fld id="{86B8263B-FA63-49A0-B25E-9D09D70126F7}" type="datetime1">
              <a:rPr lang="uk-UA" noProof="0" smtClean="0"/>
              <a:t>03.09.2024</a:t>
            </a:fld>
            <a:endParaRPr lang="uk-UA" noProof="0"/>
          </a:p>
        </p:txBody>
      </p:sp>
      <p:sp>
        <p:nvSpPr>
          <p:cNvPr id="6" name="Місце для нижнього колонтитула 5"/>
          <p:cNvSpPr>
            <a:spLocks noGrp="1"/>
          </p:cNvSpPr>
          <p:nvPr>
            <p:ph type="ftr" sz="quarter" idx="11"/>
          </p:nvPr>
        </p:nvSpPr>
        <p:spPr/>
        <p:txBody>
          <a:bodyPr rtlCol="0"/>
          <a:lstStyle/>
          <a:p>
            <a:pPr rtl="0"/>
            <a:endParaRPr lang="uk-UA" noProof="0"/>
          </a:p>
        </p:txBody>
      </p:sp>
      <p:sp>
        <p:nvSpPr>
          <p:cNvPr id="7" name="Місце для номера слайда 6"/>
          <p:cNvSpPr>
            <a:spLocks noGrp="1"/>
          </p:cNvSpPr>
          <p:nvPr>
            <p:ph type="sldNum" sz="quarter" idx="12"/>
          </p:nvPr>
        </p:nvSpPr>
        <p:spPr/>
        <p:txBody>
          <a:bodyPr rtlCol="0"/>
          <a:lstStyle/>
          <a:p>
            <a:pPr rtl="0"/>
            <a:fld id="{0FF54DE5-C571-48E8-A5BC-B369434E2F44}" type="slidenum">
              <a:rPr lang="uk-UA" noProof="0"/>
              <a:t>‹#›</a:t>
            </a:fld>
            <a:endParaRPr lang="uk-UA" noProof="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Місце для заголовка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uk-UA" noProof="0"/>
              <a:t>Зразок заголовка</a:t>
            </a:r>
          </a:p>
        </p:txBody>
      </p:sp>
      <p:sp>
        <p:nvSpPr>
          <p:cNvPr id="3" name="Місце для тексту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uk-UA" noProof="0"/>
              <a:t>Зразки заголовків</a:t>
            </a:r>
          </a:p>
          <a:p>
            <a:pPr lvl="1" rtl="0"/>
            <a:r>
              <a:rPr lang="uk-UA" noProof="0"/>
              <a:t>Другий рівень</a:t>
            </a:r>
          </a:p>
          <a:p>
            <a:pPr lvl="2" rtl="0"/>
            <a:r>
              <a:rPr lang="uk-UA" noProof="0"/>
              <a:t>Третій рівень</a:t>
            </a:r>
          </a:p>
          <a:p>
            <a:pPr lvl="3" rtl="0"/>
            <a:r>
              <a:rPr lang="uk-UA" noProof="0"/>
              <a:t>Четвертий рівень</a:t>
            </a:r>
          </a:p>
          <a:p>
            <a:pPr lvl="4" rtl="0"/>
            <a:r>
              <a:rPr lang="uk-UA" noProof="0"/>
              <a:t>П’ятий рівень</a:t>
            </a:r>
          </a:p>
          <a:p>
            <a:pPr lvl="5" rtl="0"/>
            <a:r>
              <a:rPr lang="uk-UA" noProof="0"/>
              <a:t>Шостий рівень</a:t>
            </a:r>
          </a:p>
          <a:p>
            <a:pPr lvl="6" rtl="0"/>
            <a:r>
              <a:rPr lang="uk-UA" noProof="0"/>
              <a:t>Сьомий рівень</a:t>
            </a:r>
          </a:p>
          <a:p>
            <a:pPr lvl="7" rtl="0"/>
            <a:r>
              <a:rPr lang="uk-UA" noProof="0"/>
              <a:t>Восьмий рівень</a:t>
            </a:r>
          </a:p>
          <a:p>
            <a:pPr lvl="8" rtl="0"/>
            <a:r>
              <a:rPr lang="uk-UA" noProof="0"/>
              <a:t>Дев’ятий рівень</a:t>
            </a:r>
          </a:p>
        </p:txBody>
      </p:sp>
      <p:sp>
        <p:nvSpPr>
          <p:cNvPr id="4" name="Місце для дати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baseline="0">
                <a:solidFill>
                  <a:schemeClr val="tx1">
                    <a:lumMod val="75000"/>
                  </a:schemeClr>
                </a:solidFill>
                <a:latin typeface="Arial" panose="020B0604020202020204" pitchFamily="34" charset="0"/>
                <a:cs typeface="Arial" panose="020B0604020202020204" pitchFamily="34" charset="0"/>
              </a:defRPr>
            </a:lvl1pPr>
          </a:lstStyle>
          <a:p>
            <a:fld id="{0E96D025-70D8-483C-8257-7E381723A249}" type="datetime1">
              <a:rPr lang="uk-UA" noProof="0" smtClean="0"/>
              <a:t>03.09.2024</a:t>
            </a:fld>
            <a:endParaRPr lang="uk-UA" noProof="0">
              <a:latin typeface="Arial" panose="020B0604020202020204" pitchFamily="34" charset="0"/>
              <a:cs typeface="Arial" panose="020B0604020202020204" pitchFamily="34" charset="0"/>
            </a:endParaRPr>
          </a:p>
        </p:txBody>
      </p:sp>
      <p:sp>
        <p:nvSpPr>
          <p:cNvPr id="5" name="Місце для нижнього колонтитула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baseline="0">
                <a:solidFill>
                  <a:schemeClr val="tx1">
                    <a:lumMod val="75000"/>
                  </a:schemeClr>
                </a:solidFill>
                <a:latin typeface="Arial" panose="020B0604020202020204" pitchFamily="34" charset="0"/>
                <a:cs typeface="Arial" panose="020B0604020202020204" pitchFamily="34" charset="0"/>
              </a:defRPr>
            </a:lvl1pPr>
          </a:lstStyle>
          <a:p>
            <a:endParaRPr lang="uk-UA" noProof="0">
              <a:latin typeface="Arial" panose="020B0604020202020204" pitchFamily="34" charset="0"/>
              <a:cs typeface="Arial" panose="020B0604020202020204" pitchFamily="34" charset="0"/>
            </a:endParaRPr>
          </a:p>
        </p:txBody>
      </p:sp>
      <p:sp>
        <p:nvSpPr>
          <p:cNvPr id="6" name="Місце для номера слайда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baseline="0">
                <a:solidFill>
                  <a:schemeClr val="tx1">
                    <a:lumMod val="75000"/>
                  </a:schemeClr>
                </a:solidFill>
                <a:latin typeface="Arial" panose="020B0604020202020204" pitchFamily="34" charset="0"/>
                <a:cs typeface="Arial" panose="020B0604020202020204" pitchFamily="34" charset="0"/>
              </a:defRPr>
            </a:lvl1pPr>
          </a:lstStyle>
          <a:p>
            <a:fld id="{0FF54DE5-C571-48E8-A5BC-B369434E2F44}" type="slidenum">
              <a:rPr lang="uk-UA" noProof="0" smtClean="0"/>
              <a:pPr/>
              <a:t>‹#›</a:t>
            </a:fld>
            <a:endParaRPr lang="uk-UA" noProof="0">
              <a:latin typeface="Arial" panose="020B0604020202020204" pitchFamily="34" charset="0"/>
              <a:cs typeface="Arial" panose="020B0604020202020204" pitchFamily="34" charset="0"/>
            </a:endParaRPr>
          </a:p>
        </p:txBody>
      </p:sp>
      <p:grpSp>
        <p:nvGrpSpPr>
          <p:cNvPr id="15" name="Група 14"/>
          <p:cNvGrpSpPr/>
          <p:nvPr/>
        </p:nvGrpSpPr>
        <p:grpSpPr>
          <a:xfrm>
            <a:off x="1103376" y="1219201"/>
            <a:ext cx="9985248" cy="84403"/>
            <a:chOff x="1073150" y="1219201"/>
            <a:chExt cx="10058400" cy="63125"/>
          </a:xfrm>
        </p:grpSpPr>
        <p:cxnSp>
          <p:nvCxnSpPr>
            <p:cNvPr id="13" name="Пряма сполучна лінія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Пряма сполучна лінія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1104900" y="2292094"/>
            <a:ext cx="5341620" cy="2219691"/>
          </a:xfrm>
        </p:spPr>
        <p:txBody>
          <a:bodyPr rtlCol="0" anchor="ctr">
            <a:normAutofit fontScale="90000"/>
          </a:bodyPr>
          <a:lstStyle/>
          <a:p>
            <a:pPr rtl="0"/>
            <a:r>
              <a:rPr lang="uk-UA" dirty="0" smtClean="0"/>
              <a:t>Лекція </a:t>
            </a:r>
            <a:r>
              <a:rPr lang="uk-UA" dirty="0" smtClean="0"/>
              <a:t>1. </a:t>
            </a:r>
            <a:r>
              <a:rPr lang="uk-UA" dirty="0" smtClean="0"/>
              <a:t>Історія розвитку політичного консультування</a:t>
            </a:r>
            <a:endParaRPr lang="uk-UA" dirty="0"/>
          </a:p>
        </p:txBody>
      </p:sp>
      <p:sp>
        <p:nvSpPr>
          <p:cNvPr id="7" name="Підзаголовок 6"/>
          <p:cNvSpPr>
            <a:spLocks noGrp="1"/>
          </p:cNvSpPr>
          <p:nvPr>
            <p:ph type="subTitle" idx="1"/>
          </p:nvPr>
        </p:nvSpPr>
        <p:spPr/>
        <p:txBody>
          <a:bodyPr rtlCol="0"/>
          <a:lstStyle/>
          <a:p>
            <a:pPr rtl="0"/>
            <a:endParaRPr lang="uk-UA" dirty="0"/>
          </a:p>
        </p:txBody>
      </p:sp>
      <p:pic>
        <p:nvPicPr>
          <p:cNvPr id="4" name="Місце для зображення 3" descr="Відкрита книга на столі, розмиті книжкові полиці на задньому плані"/>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90" r="8890"/>
          <a:stretch>
            <a:fillRect/>
          </a:stretch>
        </p:blipFill>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uk-UA" dirty="0">
                <a:solidFill>
                  <a:srgbClr val="514843"/>
                </a:solidFill>
              </a:rPr>
              <a:t>Передісторія розвитку сучасних політичних технологій</a:t>
            </a:r>
            <a:endParaRPr lang="uk-UA" dirty="0"/>
          </a:p>
        </p:txBody>
      </p:sp>
      <p:sp>
        <p:nvSpPr>
          <p:cNvPr id="4" name="Місце для вмісту 3"/>
          <p:cNvSpPr>
            <a:spLocks noGrp="1"/>
          </p:cNvSpPr>
          <p:nvPr>
            <p:ph sz="half" idx="2"/>
          </p:nvPr>
        </p:nvSpPr>
        <p:spPr>
          <a:xfrm>
            <a:off x="216131" y="1363287"/>
            <a:ext cx="11975869" cy="4808913"/>
          </a:xfrm>
        </p:spPr>
        <p:txBody>
          <a:bodyPr rtlCol="0">
            <a:normAutofit/>
          </a:bodyPr>
          <a:lstStyle/>
          <a:p>
            <a:pPr marL="0" indent="0" rtl="0">
              <a:buNone/>
            </a:pPr>
            <a:r>
              <a:rPr lang="uk-UA" dirty="0" smtClean="0"/>
              <a:t> Саме лідери думок стають об’єктом американської пропаганди за кордоном та однією з ключових цільових аудиторій будь-якої маркетингової кампанії.</a:t>
            </a:r>
          </a:p>
          <a:p>
            <a:pPr marL="0" indent="0" rtl="0">
              <a:buNone/>
            </a:pPr>
            <a:endParaRPr lang="uk-UA" dirty="0"/>
          </a:p>
          <a:p>
            <a:pPr marL="0" indent="0" rtl="0">
              <a:buNone/>
            </a:pPr>
            <a:endParaRPr lang="uk-UA" dirty="0" smtClean="0"/>
          </a:p>
          <a:p>
            <a:pPr marL="0" indent="0" rtl="0">
              <a:buNone/>
            </a:pPr>
            <a:endParaRPr lang="uk-UA" dirty="0"/>
          </a:p>
          <a:p>
            <a:pPr marL="0" indent="0" rtl="0">
              <a:buNone/>
            </a:pPr>
            <a:r>
              <a:rPr lang="uk-UA" dirty="0" smtClean="0"/>
              <a:t>З президентських виборів 1952 р. політичний маркетинг у сучасному розумінні увійшов у практику виборчих кампаній – із запрошення для просування кандидатури Ейзенхауера виборчої кампанії у маркетингових традиціях. Політичний стратег кампанії </a:t>
            </a:r>
            <a:r>
              <a:rPr lang="uk-UA" dirty="0" err="1" smtClean="0"/>
              <a:t>Рівс</a:t>
            </a:r>
            <a:r>
              <a:rPr lang="uk-UA" dirty="0" smtClean="0"/>
              <a:t> вибудував комунікативну стратегію, сегментуючи електорат за географічним принципом (для кожного штату був підготовлений свій рекламний ролик), вперше використав позиціювання (за аналогією з розробленою </a:t>
            </a:r>
            <a:r>
              <a:rPr lang="uk-UA" dirty="0" err="1" smtClean="0"/>
              <a:t>Рівсом</a:t>
            </a:r>
            <a:r>
              <a:rPr lang="uk-UA" dirty="0" smtClean="0"/>
              <a:t> теорією унікальної торгової пропозиції). Як комунікаційна стратегія у виборчу кампанію було включено прямий маркетинг.</a:t>
            </a:r>
          </a:p>
          <a:p>
            <a:pPr marL="0" indent="0" rtl="0">
              <a:buNone/>
            </a:pPr>
            <a:endParaRPr lang="uk-UA" dirty="0"/>
          </a:p>
        </p:txBody>
      </p:sp>
      <p:pic>
        <p:nvPicPr>
          <p:cNvPr id="3" name="Рисунок 2"/>
          <p:cNvPicPr>
            <a:picLocks noChangeAspect="1"/>
          </p:cNvPicPr>
          <p:nvPr/>
        </p:nvPicPr>
        <p:blipFill>
          <a:blip r:embed="rId3"/>
          <a:stretch>
            <a:fillRect/>
          </a:stretch>
        </p:blipFill>
        <p:spPr>
          <a:xfrm>
            <a:off x="456507" y="2005619"/>
            <a:ext cx="4107180" cy="1585480"/>
          </a:xfrm>
          <a:prstGeom prst="rect">
            <a:avLst/>
          </a:prstGeom>
        </p:spPr>
      </p:pic>
      <p:pic>
        <p:nvPicPr>
          <p:cNvPr id="5" name="Рисунок 4"/>
          <p:cNvPicPr>
            <a:picLocks noChangeAspect="1"/>
          </p:cNvPicPr>
          <p:nvPr/>
        </p:nvPicPr>
        <p:blipFill>
          <a:blip r:embed="rId4"/>
          <a:stretch>
            <a:fillRect/>
          </a:stretch>
        </p:blipFill>
        <p:spPr>
          <a:xfrm>
            <a:off x="5652653" y="2005619"/>
            <a:ext cx="4904509" cy="1585480"/>
          </a:xfrm>
          <a:prstGeom prst="rect">
            <a:avLst/>
          </a:prstGeom>
        </p:spPr>
      </p:pic>
    </p:spTree>
    <p:extLst>
      <p:ext uri="{BB962C8B-B14F-4D97-AF65-F5344CB8AC3E}">
        <p14:creationId xmlns:p14="http://schemas.microsoft.com/office/powerpoint/2010/main" val="186906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smtClean="0"/>
              <a:t>Передісторія розвитку сучасних політичних технологій</a:t>
            </a:r>
            <a:endParaRPr lang="uk-UA" dirty="0"/>
          </a:p>
        </p:txBody>
      </p:sp>
      <p:sp>
        <p:nvSpPr>
          <p:cNvPr id="4" name="Місце для вмісту 3"/>
          <p:cNvSpPr>
            <a:spLocks noGrp="1"/>
          </p:cNvSpPr>
          <p:nvPr>
            <p:ph sz="half" idx="2"/>
          </p:nvPr>
        </p:nvSpPr>
        <p:spPr>
          <a:xfrm>
            <a:off x="399011" y="1346663"/>
            <a:ext cx="10686571" cy="5403272"/>
          </a:xfrm>
        </p:spPr>
        <p:txBody>
          <a:bodyPr>
            <a:normAutofit fontScale="92500" lnSpcReduction="10000"/>
          </a:bodyPr>
          <a:lstStyle/>
          <a:p>
            <a:pPr marL="0" indent="457200">
              <a:spcBef>
                <a:spcPts val="0"/>
              </a:spcBef>
              <a:buNone/>
            </a:pPr>
            <a:r>
              <a:rPr lang="uk-UA" sz="1800" dirty="0" smtClean="0"/>
              <a:t>У кампанії 1956 р. йшла активна політична реклама у пресі. До цього часу відносять появу політичної антиреклами.</a:t>
            </a:r>
          </a:p>
          <a:p>
            <a:pPr marL="0" indent="457200">
              <a:spcBef>
                <a:spcPts val="0"/>
              </a:spcBef>
              <a:buNone/>
            </a:pPr>
            <a:r>
              <a:rPr lang="uk-UA" sz="1800" dirty="0" smtClean="0"/>
              <a:t>Імідж як диференціації політичних кандидатів вперше був використаний у кампанії 1960 р. З цього часу почалося становлення іміджевих стратегій у виборчих кампаніях. Тоді ж відбулися перші телевізійні дебати між претендентами на пост президента (Кеннеді та </a:t>
            </a:r>
            <a:r>
              <a:rPr lang="uk-UA" sz="1800" dirty="0" err="1" smtClean="0"/>
              <a:t>Ніксон</a:t>
            </a:r>
            <a:r>
              <a:rPr lang="uk-UA" sz="1800" dirty="0" smtClean="0"/>
              <a:t>).</a:t>
            </a:r>
          </a:p>
          <a:p>
            <a:pPr marL="0" indent="457200">
              <a:spcBef>
                <a:spcPts val="0"/>
              </a:spcBef>
              <a:buNone/>
            </a:pPr>
            <a:endParaRPr lang="uk-UA" dirty="0" smtClean="0"/>
          </a:p>
          <a:p>
            <a:pPr marL="0" indent="457200">
              <a:spcBef>
                <a:spcPts val="0"/>
              </a:spcBef>
              <a:buNone/>
            </a:pPr>
            <a:endParaRPr lang="uk-UA" dirty="0" smtClean="0"/>
          </a:p>
          <a:p>
            <a:pPr marL="0" indent="457200">
              <a:spcBef>
                <a:spcPts val="0"/>
              </a:spcBef>
              <a:buNone/>
            </a:pPr>
            <a:endParaRPr lang="uk-UA" dirty="0"/>
          </a:p>
          <a:p>
            <a:pPr marL="0" indent="457200">
              <a:spcBef>
                <a:spcPts val="0"/>
              </a:spcBef>
              <a:buNone/>
            </a:pPr>
            <a:endParaRPr lang="uk-UA" dirty="0" smtClean="0"/>
          </a:p>
          <a:p>
            <a:pPr marL="0" indent="457200">
              <a:spcBef>
                <a:spcPts val="0"/>
              </a:spcBef>
              <a:buNone/>
            </a:pPr>
            <a:endParaRPr lang="uk-UA" sz="1800" dirty="0" smtClean="0"/>
          </a:p>
          <a:p>
            <a:pPr marL="0" indent="457200">
              <a:spcBef>
                <a:spcPts val="0"/>
              </a:spcBef>
              <a:buNone/>
            </a:pPr>
            <a:endParaRPr lang="uk-UA" sz="1800" dirty="0"/>
          </a:p>
          <a:p>
            <a:pPr marL="0" indent="457200">
              <a:spcBef>
                <a:spcPts val="0"/>
              </a:spcBef>
              <a:buNone/>
            </a:pPr>
            <a:endParaRPr lang="uk-UA" sz="1800" dirty="0" smtClean="0"/>
          </a:p>
          <a:p>
            <a:pPr marL="0" indent="457200">
              <a:spcBef>
                <a:spcPts val="0"/>
              </a:spcBef>
              <a:buNone/>
            </a:pPr>
            <a:endParaRPr lang="uk-UA" sz="1800" dirty="0"/>
          </a:p>
          <a:p>
            <a:pPr marL="0" indent="457200">
              <a:spcBef>
                <a:spcPts val="0"/>
              </a:spcBef>
              <a:buNone/>
            </a:pPr>
            <a:endParaRPr lang="uk-UA" sz="1800" dirty="0"/>
          </a:p>
          <a:p>
            <a:pPr marL="0" indent="457200">
              <a:spcBef>
                <a:spcPts val="0"/>
              </a:spcBef>
              <a:buNone/>
            </a:pPr>
            <a:endParaRPr lang="uk-UA" sz="1800" dirty="0" smtClean="0"/>
          </a:p>
          <a:p>
            <a:pPr marL="0" indent="457200">
              <a:spcBef>
                <a:spcPts val="0"/>
              </a:spcBef>
              <a:buNone/>
            </a:pPr>
            <a:endParaRPr lang="uk-UA" sz="1800" dirty="0"/>
          </a:p>
          <a:p>
            <a:pPr marL="0" indent="457200">
              <a:spcBef>
                <a:spcPts val="0"/>
              </a:spcBef>
              <a:buNone/>
            </a:pPr>
            <a:endParaRPr lang="uk-UA" sz="1800" dirty="0" smtClean="0"/>
          </a:p>
          <a:p>
            <a:pPr marL="0" indent="457200">
              <a:spcBef>
                <a:spcPts val="0"/>
              </a:spcBef>
              <a:buNone/>
            </a:pPr>
            <a:r>
              <a:rPr lang="uk-UA" sz="1800" dirty="0" smtClean="0"/>
              <a:t>У 1960-ті роки Джозеф </a:t>
            </a:r>
            <a:r>
              <a:rPr lang="uk-UA" sz="1800" dirty="0" err="1" smtClean="0"/>
              <a:t>Клаппер</a:t>
            </a:r>
            <a:r>
              <a:rPr lang="uk-UA" sz="1800" dirty="0" smtClean="0"/>
              <a:t> виділив систему причин – «факторів-посередників», визначаючих ефект масової комунікації, до яких він відносить:</a:t>
            </a:r>
          </a:p>
          <a:p>
            <a:pPr indent="457200">
              <a:spcBef>
                <a:spcPts val="0"/>
              </a:spcBef>
            </a:pPr>
            <a:r>
              <a:rPr lang="uk-UA" sz="1800" dirty="0" smtClean="0"/>
              <a:t>Схильність людини до сприйняття тієї чи іншої інформації;</a:t>
            </a:r>
          </a:p>
          <a:p>
            <a:pPr indent="457200">
              <a:spcBef>
                <a:spcPts val="0"/>
              </a:spcBef>
            </a:pPr>
            <a:r>
              <a:rPr lang="uk-UA" sz="1800" dirty="0" smtClean="0"/>
              <a:t>Належність людини до соціальної групи із її нормами;</a:t>
            </a:r>
          </a:p>
          <a:p>
            <a:pPr indent="457200">
              <a:spcBef>
                <a:spcPts val="0"/>
              </a:spcBef>
            </a:pPr>
            <a:r>
              <a:rPr lang="uk-UA" sz="1800" dirty="0" smtClean="0"/>
              <a:t>Міжособистісний характер поширення інформації;</a:t>
            </a:r>
          </a:p>
          <a:p>
            <a:pPr indent="457200">
              <a:spcBef>
                <a:spcPts val="0"/>
              </a:spcBef>
            </a:pPr>
            <a:r>
              <a:rPr lang="uk-UA" sz="1800" dirty="0" smtClean="0"/>
              <a:t>Вплив лідерів думок поширення та оцінки інформації.</a:t>
            </a:r>
          </a:p>
          <a:p>
            <a:pPr marL="0" indent="457200">
              <a:spcBef>
                <a:spcPts val="0"/>
              </a:spcBef>
              <a:buNone/>
            </a:pPr>
            <a:r>
              <a:rPr lang="uk-UA" sz="1800" dirty="0" smtClean="0"/>
              <a:t>Згодом на їх основі було виявлено більш диференційовані фактори масової комунікації, здатні вплинути на політичний вибір громадян</a:t>
            </a:r>
            <a:r>
              <a:rPr lang="uk-UA" dirty="0" smtClean="0"/>
              <a:t>.</a:t>
            </a:r>
          </a:p>
        </p:txBody>
      </p:sp>
      <p:pic>
        <p:nvPicPr>
          <p:cNvPr id="11" name="Рисунок 10"/>
          <p:cNvPicPr>
            <a:picLocks noChangeAspect="1"/>
          </p:cNvPicPr>
          <p:nvPr/>
        </p:nvPicPr>
        <p:blipFill>
          <a:blip r:embed="rId3"/>
          <a:stretch>
            <a:fillRect/>
          </a:stretch>
        </p:blipFill>
        <p:spPr>
          <a:xfrm>
            <a:off x="689956" y="2427316"/>
            <a:ext cx="9399816" cy="2518757"/>
          </a:xfrm>
          <a:prstGeom prst="rect">
            <a:avLst/>
          </a:prstGeom>
          <a:ln>
            <a:noFill/>
          </a:ln>
          <a:effectLst>
            <a:softEdge rad="112500"/>
          </a:effectLst>
        </p:spPr>
      </p:pic>
    </p:spTree>
    <p:extLst>
      <p:ext uri="{BB962C8B-B14F-4D97-AF65-F5344CB8AC3E}">
        <p14:creationId xmlns:p14="http://schemas.microsoft.com/office/powerpoint/2010/main" val="413251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Три «хвилі» у розвитку політичного </a:t>
            </a:r>
            <a:r>
              <a:rPr lang="uk-UA" dirty="0" smtClean="0"/>
              <a:t>консультування</a:t>
            </a:r>
            <a:endParaRPr lang="uk-UA" dirty="0"/>
          </a:p>
        </p:txBody>
      </p:sp>
      <p:sp>
        <p:nvSpPr>
          <p:cNvPr id="4" name="Місце для вмісту 3"/>
          <p:cNvSpPr>
            <a:spLocks noGrp="1"/>
          </p:cNvSpPr>
          <p:nvPr>
            <p:ph sz="half" idx="2"/>
          </p:nvPr>
        </p:nvSpPr>
        <p:spPr>
          <a:xfrm>
            <a:off x="673332" y="1413163"/>
            <a:ext cx="10187807" cy="4929448"/>
          </a:xfrm>
        </p:spPr>
        <p:txBody>
          <a:bodyPr>
            <a:normAutofit/>
          </a:bodyPr>
          <a:lstStyle/>
          <a:p>
            <a:pPr marL="0" indent="457200">
              <a:spcBef>
                <a:spcPts val="0"/>
              </a:spcBef>
              <a:buNone/>
            </a:pPr>
            <a:r>
              <a:rPr lang="uk-UA" b="1" u="sng" dirty="0" smtClean="0"/>
              <a:t>«Перша хвиля»</a:t>
            </a:r>
          </a:p>
          <a:p>
            <a:pPr marL="0" indent="457200">
              <a:spcBef>
                <a:spcPts val="0"/>
              </a:spcBef>
              <a:buNone/>
            </a:pPr>
            <a:endParaRPr lang="uk-UA" dirty="0" smtClean="0"/>
          </a:p>
          <a:p>
            <a:pPr marL="0" indent="457200" algn="just">
              <a:spcBef>
                <a:spcPts val="0"/>
              </a:spcBef>
              <a:buNone/>
            </a:pPr>
            <a:r>
              <a:rPr lang="uk-UA" dirty="0" smtClean="0"/>
              <a:t>Історію політичного консалтингу прийнято відраховувати з початку 30-х років, коли подружжя Клем </a:t>
            </a:r>
            <a:r>
              <a:rPr lang="uk-UA" dirty="0" err="1" smtClean="0"/>
              <a:t>Уайтхекер</a:t>
            </a:r>
            <a:r>
              <a:rPr lang="uk-UA" dirty="0" smtClean="0"/>
              <a:t> і Леон </a:t>
            </a:r>
            <a:r>
              <a:rPr lang="uk-UA" dirty="0" err="1" smtClean="0"/>
              <a:t>Бекстер</a:t>
            </a:r>
            <a:r>
              <a:rPr lang="uk-UA" dirty="0" smtClean="0"/>
              <a:t> створили в Каліфорнії власну фірму, що спеціалізується на політичних кампаніях.</a:t>
            </a:r>
          </a:p>
          <a:p>
            <a:pPr marL="0" indent="457200" algn="just">
              <a:spcBef>
                <a:spcPts val="0"/>
              </a:spcBef>
              <a:buNone/>
            </a:pPr>
            <a:r>
              <a:rPr lang="ru-RU" dirty="0" err="1"/>
              <a:t>Показово</a:t>
            </a:r>
            <a:r>
              <a:rPr lang="ru-RU" dirty="0"/>
              <a:t>, </a:t>
            </a:r>
            <a:r>
              <a:rPr lang="ru-RU" dirty="0" err="1"/>
              <a:t>що</a:t>
            </a:r>
            <a:r>
              <a:rPr lang="ru-RU" dirty="0"/>
              <a:t> </a:t>
            </a:r>
            <a:r>
              <a:rPr lang="ru-RU" dirty="0" err="1"/>
              <a:t>їх</a:t>
            </a:r>
            <a:r>
              <a:rPr lang="ru-RU" dirty="0"/>
              <a:t> перша </a:t>
            </a:r>
            <a:r>
              <a:rPr lang="ru-RU" dirty="0" err="1"/>
              <a:t>успішна</a:t>
            </a:r>
            <a:r>
              <a:rPr lang="ru-RU" dirty="0"/>
              <a:t> </a:t>
            </a:r>
            <a:r>
              <a:rPr lang="ru-RU" dirty="0" err="1"/>
              <a:t>кампанія</a:t>
            </a:r>
            <a:r>
              <a:rPr lang="ru-RU" dirty="0"/>
              <a:t> не </a:t>
            </a:r>
            <a:r>
              <a:rPr lang="ru-RU" dirty="0" err="1"/>
              <a:t>була</a:t>
            </a:r>
            <a:r>
              <a:rPr lang="ru-RU" dirty="0"/>
              <a:t> </a:t>
            </a:r>
            <a:r>
              <a:rPr lang="ru-RU" dirty="0" err="1"/>
              <a:t>кампанією</a:t>
            </a:r>
            <a:r>
              <a:rPr lang="ru-RU" dirty="0"/>
              <a:t> </a:t>
            </a:r>
            <a:r>
              <a:rPr lang="ru-RU" dirty="0" err="1"/>
              <a:t>виборчої</a:t>
            </a:r>
            <a:r>
              <a:rPr lang="ru-RU" dirty="0"/>
              <a:t>. Вона </a:t>
            </a:r>
            <a:r>
              <a:rPr lang="ru-RU" dirty="0" err="1"/>
              <a:t>стосувалася</a:t>
            </a:r>
            <a:r>
              <a:rPr lang="ru-RU" dirty="0"/>
              <a:t> </a:t>
            </a:r>
            <a:r>
              <a:rPr lang="ru-RU" dirty="0" err="1"/>
              <a:t>суто</a:t>
            </a:r>
            <a:r>
              <a:rPr lang="ru-RU" dirty="0"/>
              <a:t> </a:t>
            </a:r>
            <a:r>
              <a:rPr lang="ru-RU" dirty="0" err="1"/>
              <a:t>економічного</a:t>
            </a:r>
            <a:r>
              <a:rPr lang="ru-RU" dirty="0"/>
              <a:t> проекту, </a:t>
            </a:r>
            <a:r>
              <a:rPr lang="ru-RU" dirty="0" err="1"/>
              <a:t>підтриманого</a:t>
            </a:r>
            <a:r>
              <a:rPr lang="ru-RU" dirty="0"/>
              <a:t> </a:t>
            </a:r>
            <a:r>
              <a:rPr lang="ru-RU" dirty="0" err="1"/>
              <a:t>законодавчими</a:t>
            </a:r>
            <a:r>
              <a:rPr lang="ru-RU" dirty="0"/>
              <a:t> </a:t>
            </a:r>
            <a:r>
              <a:rPr lang="ru-RU" dirty="0" err="1"/>
              <a:t>зборами</a:t>
            </a:r>
            <a:r>
              <a:rPr lang="ru-RU" dirty="0"/>
              <a:t> штату і </a:t>
            </a:r>
            <a:r>
              <a:rPr lang="ru-RU" dirty="0" err="1"/>
              <a:t>зачіпає</a:t>
            </a:r>
            <a:r>
              <a:rPr lang="ru-RU" dirty="0"/>
              <a:t> </a:t>
            </a:r>
            <a:r>
              <a:rPr lang="ru-RU" dirty="0" err="1"/>
              <a:t>інтереси</a:t>
            </a:r>
            <a:r>
              <a:rPr lang="ru-RU" dirty="0"/>
              <a:t> </a:t>
            </a:r>
            <a:r>
              <a:rPr lang="ru-RU" dirty="0" err="1"/>
              <a:t>різних</a:t>
            </a:r>
            <a:r>
              <a:rPr lang="ru-RU" dirty="0"/>
              <a:t> великих </a:t>
            </a:r>
            <a:r>
              <a:rPr lang="ru-RU" dirty="0" err="1"/>
              <a:t>корпорацій</a:t>
            </a:r>
            <a:r>
              <a:rPr lang="ru-RU" dirty="0"/>
              <a:t>. </a:t>
            </a:r>
            <a:r>
              <a:rPr lang="ru-RU" dirty="0" err="1"/>
              <a:t>Уайтхекер</a:t>
            </a:r>
            <a:r>
              <a:rPr lang="ru-RU" dirty="0"/>
              <a:t> і </a:t>
            </a:r>
            <a:r>
              <a:rPr lang="ru-RU" dirty="0" err="1"/>
              <a:t>Бекстер</a:t>
            </a:r>
            <a:r>
              <a:rPr lang="ru-RU" dirty="0"/>
              <a:t> </a:t>
            </a:r>
            <a:r>
              <a:rPr lang="ru-RU" dirty="0" err="1"/>
              <a:t>були</a:t>
            </a:r>
            <a:r>
              <a:rPr lang="ru-RU" dirty="0"/>
              <a:t> </a:t>
            </a:r>
            <a:r>
              <a:rPr lang="ru-RU" dirty="0" err="1"/>
              <a:t>найняті</a:t>
            </a:r>
            <a:r>
              <a:rPr lang="ru-RU" dirty="0"/>
              <a:t> </a:t>
            </a:r>
            <a:r>
              <a:rPr lang="ru-RU" dirty="0" err="1"/>
              <a:t>прихильниками</a:t>
            </a:r>
            <a:r>
              <a:rPr lang="ru-RU" dirty="0"/>
              <a:t> </a:t>
            </a:r>
            <a:r>
              <a:rPr lang="ru-RU" dirty="0" err="1"/>
              <a:t>цього</a:t>
            </a:r>
            <a:r>
              <a:rPr lang="ru-RU" dirty="0"/>
              <a:t> проекту для </a:t>
            </a:r>
            <a:r>
              <a:rPr lang="ru-RU" u="sng" dirty="0" err="1"/>
              <a:t>створення</a:t>
            </a:r>
            <a:r>
              <a:rPr lang="ru-RU" u="sng" dirty="0"/>
              <a:t> </a:t>
            </a:r>
            <a:r>
              <a:rPr lang="ru-RU" u="sng" dirty="0" err="1"/>
              <a:t>сприятливої</a:t>
            </a:r>
            <a:r>
              <a:rPr lang="ru-RU" u="sng" dirty="0"/>
              <a:t> </a:t>
            </a:r>
            <a:r>
              <a:rPr lang="ru-RU" u="sng" dirty="0" err="1"/>
              <a:t>реакції</a:t>
            </a:r>
            <a:r>
              <a:rPr lang="ru-RU" u="sng" dirty="0"/>
              <a:t> </a:t>
            </a:r>
            <a:r>
              <a:rPr lang="ru-RU" u="sng" dirty="0" err="1"/>
              <a:t>громадської</a:t>
            </a:r>
            <a:r>
              <a:rPr lang="ru-RU" u="sng" dirty="0"/>
              <a:t> думки за </a:t>
            </a:r>
            <a:r>
              <a:rPr lang="ru-RU" u="sng" dirty="0" err="1"/>
              <a:t>допомогою</a:t>
            </a:r>
            <a:r>
              <a:rPr lang="ru-RU" u="sng" dirty="0"/>
              <a:t> </a:t>
            </a:r>
            <a:r>
              <a:rPr lang="ru-RU" u="sng" dirty="0" err="1"/>
              <a:t>використання</a:t>
            </a:r>
            <a:r>
              <a:rPr lang="ru-RU" u="sng" dirty="0"/>
              <a:t> </a:t>
            </a:r>
            <a:r>
              <a:rPr lang="ru-RU" u="sng" dirty="0" err="1"/>
              <a:t>радіо</a:t>
            </a:r>
            <a:r>
              <a:rPr lang="ru-RU" u="sng" dirty="0"/>
              <a:t> і </a:t>
            </a:r>
            <a:r>
              <a:rPr lang="ru-RU" u="sng" dirty="0" err="1"/>
              <a:t>газетних</a:t>
            </a:r>
            <a:r>
              <a:rPr lang="ru-RU" u="sng" dirty="0"/>
              <a:t> </a:t>
            </a:r>
            <a:r>
              <a:rPr lang="ru-RU" u="sng" dirty="0" err="1"/>
              <a:t>публікацій</a:t>
            </a:r>
            <a:r>
              <a:rPr lang="ru-RU" u="sng" dirty="0"/>
              <a:t> і </a:t>
            </a:r>
            <a:r>
              <a:rPr lang="ru-RU" u="sng" dirty="0" err="1"/>
              <a:t>відображення</a:t>
            </a:r>
            <a:r>
              <a:rPr lang="ru-RU" u="sng" dirty="0"/>
              <a:t> нападок </a:t>
            </a:r>
            <a:r>
              <a:rPr lang="ru-RU" u="sng" dirty="0" err="1"/>
              <a:t>конкурентів</a:t>
            </a:r>
            <a:r>
              <a:rPr lang="ru-RU" dirty="0"/>
              <a:t>. </a:t>
            </a:r>
            <a:r>
              <a:rPr lang="ru-RU" dirty="0" err="1"/>
              <a:t>Вдале</a:t>
            </a:r>
            <a:r>
              <a:rPr lang="ru-RU" dirty="0"/>
              <a:t> </a:t>
            </a:r>
            <a:r>
              <a:rPr lang="ru-RU" dirty="0" err="1"/>
              <a:t>рішення</a:t>
            </a:r>
            <a:r>
              <a:rPr lang="ru-RU" dirty="0"/>
              <a:t> </a:t>
            </a:r>
            <a:r>
              <a:rPr lang="ru-RU" dirty="0" err="1"/>
              <a:t>цього</a:t>
            </a:r>
            <a:r>
              <a:rPr lang="ru-RU" dirty="0"/>
              <a:t> </a:t>
            </a:r>
            <a:r>
              <a:rPr lang="ru-RU" dirty="0" err="1"/>
              <a:t>завдання</a:t>
            </a:r>
            <a:r>
              <a:rPr lang="ru-RU" dirty="0"/>
              <a:t> дозволило </a:t>
            </a:r>
            <a:r>
              <a:rPr lang="ru-RU" dirty="0" err="1" smtClean="0"/>
              <a:t>Уайтхе</a:t>
            </a:r>
            <a:r>
              <a:rPr lang="ru-RU" dirty="0" err="1"/>
              <a:t>к</a:t>
            </a:r>
            <a:r>
              <a:rPr lang="ru-RU" dirty="0" err="1" smtClean="0"/>
              <a:t>еру</a:t>
            </a:r>
            <a:r>
              <a:rPr lang="ru-RU" dirty="0" smtClean="0"/>
              <a:t> </a:t>
            </a:r>
            <a:r>
              <a:rPr lang="ru-RU" dirty="0"/>
              <a:t>і </a:t>
            </a:r>
            <a:r>
              <a:rPr lang="ru-RU" dirty="0" err="1"/>
              <a:t>Бекстер</a:t>
            </a:r>
            <a:r>
              <a:rPr lang="ru-RU" dirty="0"/>
              <a:t> </a:t>
            </a:r>
            <a:r>
              <a:rPr lang="ru-RU" dirty="0" err="1"/>
              <a:t>придбати</a:t>
            </a:r>
            <a:r>
              <a:rPr lang="ru-RU" dirty="0"/>
              <a:t> реноме </a:t>
            </a:r>
            <a:r>
              <a:rPr lang="ru-RU" dirty="0" err="1"/>
              <a:t>кваліфікованих</a:t>
            </a:r>
            <a:r>
              <a:rPr lang="ru-RU" dirty="0"/>
              <a:t> </a:t>
            </a:r>
            <a:r>
              <a:rPr lang="ru-RU" dirty="0" err="1"/>
              <a:t>фахівців</a:t>
            </a:r>
            <a:r>
              <a:rPr lang="ru-RU" dirty="0"/>
              <a:t> в </a:t>
            </a:r>
            <a:r>
              <a:rPr lang="ru-RU" dirty="0" err="1" smtClean="0"/>
              <a:t>області</a:t>
            </a:r>
            <a:r>
              <a:rPr lang="ru-RU" dirty="0" smtClean="0"/>
              <a:t> </a:t>
            </a:r>
            <a:r>
              <a:rPr lang="ru-RU" dirty="0" err="1"/>
              <a:t>політичних</a:t>
            </a:r>
            <a:r>
              <a:rPr lang="ru-RU" dirty="0"/>
              <a:t> </a:t>
            </a:r>
            <a:r>
              <a:rPr lang="ru-RU" dirty="0" err="1"/>
              <a:t>технологій</a:t>
            </a:r>
            <a:r>
              <a:rPr lang="ru-RU" dirty="0" smtClean="0"/>
              <a:t>.</a:t>
            </a:r>
          </a:p>
          <a:p>
            <a:pPr marL="0" indent="457200" algn="just">
              <a:spcBef>
                <a:spcPts val="0"/>
              </a:spcBef>
              <a:buNone/>
            </a:pPr>
            <a:r>
              <a:rPr lang="uk-UA" dirty="0" err="1" smtClean="0"/>
              <a:t>Уайтхекер</a:t>
            </a:r>
            <a:r>
              <a:rPr lang="uk-UA" dirty="0" smtClean="0"/>
              <a:t> прийшов у консалтинг після того, як попрацював політичним репортером у Сакраменто, а потім керував власним інформбюро з поширення матеріалів про каліфорнійських політиків у 700 газетах штату.</a:t>
            </a:r>
          </a:p>
        </p:txBody>
      </p:sp>
    </p:spTree>
    <p:extLst>
      <p:ext uri="{BB962C8B-B14F-4D97-AF65-F5344CB8AC3E}">
        <p14:creationId xmlns:p14="http://schemas.microsoft.com/office/powerpoint/2010/main" val="16711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Три «хвилі» у розвитку політичного </a:t>
            </a:r>
            <a:r>
              <a:rPr lang="uk-UA" dirty="0" smtClean="0"/>
              <a:t>консультування</a:t>
            </a:r>
            <a:endParaRPr lang="uk-UA" dirty="0"/>
          </a:p>
        </p:txBody>
      </p:sp>
      <p:pic>
        <p:nvPicPr>
          <p:cNvPr id="3" name="Рисунок 2"/>
          <p:cNvPicPr>
            <a:picLocks noChangeAspect="1"/>
          </p:cNvPicPr>
          <p:nvPr/>
        </p:nvPicPr>
        <p:blipFill>
          <a:blip r:embed="rId3"/>
          <a:stretch>
            <a:fillRect/>
          </a:stretch>
        </p:blipFill>
        <p:spPr>
          <a:xfrm>
            <a:off x="7780713" y="3779087"/>
            <a:ext cx="4245032" cy="2732982"/>
          </a:xfrm>
          <a:prstGeom prst="rect">
            <a:avLst/>
          </a:prstGeom>
        </p:spPr>
      </p:pic>
      <p:sp>
        <p:nvSpPr>
          <p:cNvPr id="4" name="Місце для вмісту 3"/>
          <p:cNvSpPr>
            <a:spLocks noGrp="1"/>
          </p:cNvSpPr>
          <p:nvPr>
            <p:ph sz="half" idx="2"/>
          </p:nvPr>
        </p:nvSpPr>
        <p:spPr>
          <a:xfrm>
            <a:off x="74816" y="1413162"/>
            <a:ext cx="12117184" cy="5195455"/>
          </a:xfrm>
        </p:spPr>
        <p:txBody>
          <a:bodyPr>
            <a:normAutofit/>
          </a:bodyPr>
          <a:lstStyle/>
          <a:p>
            <a:pPr marL="0" indent="457200">
              <a:spcBef>
                <a:spcPts val="0"/>
              </a:spcBef>
              <a:buNone/>
            </a:pPr>
            <a:r>
              <a:rPr lang="uk-UA" b="1" u="sng" dirty="0" smtClean="0"/>
              <a:t>«Перша хвиля»</a:t>
            </a:r>
          </a:p>
          <a:p>
            <a:pPr marL="0" indent="457200">
              <a:spcBef>
                <a:spcPts val="0"/>
              </a:spcBef>
              <a:buNone/>
            </a:pPr>
            <a:endParaRPr lang="uk-UA" dirty="0" smtClean="0"/>
          </a:p>
          <a:p>
            <a:pPr marL="0" indent="457200">
              <a:spcBef>
                <a:spcPts val="0"/>
              </a:spcBef>
              <a:buNone/>
            </a:pPr>
            <a:r>
              <a:rPr lang="uk-UA" sz="1800" dirty="0" smtClean="0"/>
              <a:t>Попередній досвід переконав подружжя в тому, що </a:t>
            </a:r>
            <a:r>
              <a:rPr lang="uk-UA" sz="1800" b="1" dirty="0" smtClean="0"/>
              <a:t>найпростіша, але тема, що часто повторюється, є ключем успішної кампанії. Говорячи мовою сучасних консультантів, </a:t>
            </a:r>
            <a:r>
              <a:rPr lang="uk-UA" sz="1800" b="1" dirty="0" err="1" smtClean="0"/>
              <a:t>Уайтхекер</a:t>
            </a:r>
            <a:r>
              <a:rPr lang="uk-UA" sz="1800" b="1" dirty="0" smtClean="0"/>
              <a:t> відстоював принцип безперервності «послання». </a:t>
            </a:r>
          </a:p>
          <a:p>
            <a:pPr marL="0" indent="457200">
              <a:spcBef>
                <a:spcPts val="0"/>
              </a:spcBef>
              <a:buNone/>
            </a:pPr>
            <a:r>
              <a:rPr lang="uk-UA" sz="1800" dirty="0" smtClean="0"/>
              <a:t>Свою майбутню дружину та партнера з бізнесу Леону </a:t>
            </a:r>
            <a:r>
              <a:rPr lang="uk-UA" sz="1800" dirty="0" err="1" smtClean="0"/>
              <a:t>Бекстер</a:t>
            </a:r>
            <a:r>
              <a:rPr lang="uk-UA" sz="1800" dirty="0" smtClean="0"/>
              <a:t>, яка тоді працювала менеджером Торгової палати Каліфорнії, він зустрів під час спільної акції з проведення місцевого референдуму.</a:t>
            </a:r>
          </a:p>
          <a:p>
            <a:pPr marL="0" indent="457200">
              <a:spcBef>
                <a:spcPts val="0"/>
              </a:spcBef>
              <a:buNone/>
            </a:pPr>
            <a:r>
              <a:rPr lang="uk-UA" sz="1800" dirty="0" smtClean="0"/>
              <a:t>У своїй подальшій роботі подружжя ретельно вивчало свого клієнта та його суперників, а також проблематику кампаній. Потім, спираючись на одну найпростішу тему, розробляли спільну стратегію кампаній, допомагали своєму кандидату готувати виступи та рекламні </a:t>
            </a:r>
          </a:p>
          <a:p>
            <a:pPr marL="0" indent="0">
              <a:spcBef>
                <a:spcPts val="0"/>
              </a:spcBef>
              <a:buNone/>
            </a:pPr>
            <a:r>
              <a:rPr lang="uk-UA" sz="1800" dirty="0" smtClean="0"/>
              <a:t>матеріали. Вони складали графіки виступів  та розміщували рекламу – </a:t>
            </a:r>
          </a:p>
          <a:p>
            <a:pPr marL="0" indent="0">
              <a:spcBef>
                <a:spcPts val="0"/>
              </a:spcBef>
              <a:buNone/>
            </a:pPr>
            <a:r>
              <a:rPr lang="uk-UA" sz="1800" dirty="0" smtClean="0"/>
              <a:t>спочатку в газетах, потім на радіо та телебаченні. Подружжя провели в </a:t>
            </a:r>
          </a:p>
          <a:p>
            <a:pPr marL="0" indent="0">
              <a:spcBef>
                <a:spcPts val="0"/>
              </a:spcBef>
              <a:buNone/>
            </a:pPr>
            <a:r>
              <a:rPr lang="uk-UA" sz="1800" dirty="0" smtClean="0"/>
              <a:t>Каліфорнії 75 кампаній, вигравши 70 із них.</a:t>
            </a:r>
          </a:p>
          <a:p>
            <a:pPr marL="0" indent="0">
              <a:spcBef>
                <a:spcPts val="0"/>
              </a:spcBef>
              <a:buNone/>
            </a:pPr>
            <a:r>
              <a:rPr lang="uk-UA" sz="1800" dirty="0" smtClean="0"/>
              <a:t>Декілька успішних кампаній поспіль, проведених подружжям, сформували</a:t>
            </a:r>
          </a:p>
          <a:p>
            <a:pPr marL="0" indent="0">
              <a:spcBef>
                <a:spcPts val="0"/>
              </a:spcBef>
              <a:buNone/>
            </a:pPr>
            <a:r>
              <a:rPr lang="uk-UA" sz="1800" dirty="0"/>
              <a:t>п</a:t>
            </a:r>
            <a:r>
              <a:rPr lang="uk-UA" sz="1800" dirty="0" smtClean="0"/>
              <a:t>отребу в послугах професіоналів у великого шару практикуючих політиків.</a:t>
            </a:r>
          </a:p>
          <a:p>
            <a:pPr marL="0" indent="0">
              <a:spcBef>
                <a:spcPts val="0"/>
              </a:spcBef>
              <a:buNone/>
            </a:pPr>
            <a:r>
              <a:rPr lang="uk-UA" sz="1800" dirty="0" smtClean="0"/>
              <a:t>Ніша, що виникла, недовго залишалася незаповненою. Політичні </a:t>
            </a:r>
          </a:p>
          <a:p>
            <a:pPr marL="0" indent="0">
              <a:spcBef>
                <a:spcPts val="0"/>
              </a:spcBef>
              <a:buNone/>
            </a:pPr>
            <a:r>
              <a:rPr lang="uk-UA" sz="1800" dirty="0" smtClean="0"/>
              <a:t>Технологи, про яких ще зовсім нещодавно ніхто й не чув, за якихось </a:t>
            </a:r>
          </a:p>
          <a:p>
            <a:pPr marL="0" indent="0">
              <a:spcBef>
                <a:spcPts val="0"/>
              </a:spcBef>
              <a:buNone/>
            </a:pPr>
            <a:r>
              <a:rPr lang="uk-UA" sz="1800" dirty="0" smtClean="0"/>
              <a:t>Двадцять років перетворилися на розвинену професійну корпорацію.</a:t>
            </a:r>
          </a:p>
          <a:p>
            <a:pPr marL="0" indent="0">
              <a:spcBef>
                <a:spcPts val="0"/>
              </a:spcBef>
              <a:buNone/>
            </a:pPr>
            <a:endParaRPr lang="uk-UA" sz="1800" dirty="0" smtClean="0"/>
          </a:p>
          <a:p>
            <a:pPr marL="0" indent="457200">
              <a:spcBef>
                <a:spcPts val="0"/>
              </a:spcBef>
              <a:buNone/>
            </a:pPr>
            <a:endParaRPr lang="uk-UA" dirty="0" smtClean="0"/>
          </a:p>
        </p:txBody>
      </p:sp>
    </p:spTree>
    <p:extLst>
      <p:ext uri="{BB962C8B-B14F-4D97-AF65-F5344CB8AC3E}">
        <p14:creationId xmlns:p14="http://schemas.microsoft.com/office/powerpoint/2010/main" val="67216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Три «хвилі» у розвитку політичного </a:t>
            </a:r>
            <a:r>
              <a:rPr lang="uk-UA" dirty="0" smtClean="0"/>
              <a:t>консультування</a:t>
            </a:r>
            <a:endParaRPr lang="uk-UA" dirty="0"/>
          </a:p>
        </p:txBody>
      </p:sp>
      <p:sp>
        <p:nvSpPr>
          <p:cNvPr id="4" name="Місце для вмісту 3"/>
          <p:cNvSpPr>
            <a:spLocks noGrp="1"/>
          </p:cNvSpPr>
          <p:nvPr>
            <p:ph sz="half" idx="2"/>
          </p:nvPr>
        </p:nvSpPr>
        <p:spPr>
          <a:xfrm>
            <a:off x="540327" y="1413162"/>
            <a:ext cx="10706794" cy="4838009"/>
          </a:xfrm>
        </p:spPr>
        <p:txBody>
          <a:bodyPr>
            <a:normAutofit/>
          </a:bodyPr>
          <a:lstStyle/>
          <a:p>
            <a:pPr marL="0" indent="457200">
              <a:spcBef>
                <a:spcPts val="0"/>
              </a:spcBef>
              <a:buNone/>
            </a:pPr>
            <a:r>
              <a:rPr lang="uk-UA" b="1" u="sng" dirty="0" smtClean="0"/>
              <a:t>«Перша хвиля»</a:t>
            </a:r>
          </a:p>
          <a:p>
            <a:pPr marL="0" indent="457200">
              <a:spcBef>
                <a:spcPts val="0"/>
              </a:spcBef>
              <a:buNone/>
            </a:pPr>
            <a:endParaRPr lang="uk-UA" dirty="0" smtClean="0"/>
          </a:p>
          <a:p>
            <a:pPr marL="0" indent="0">
              <a:spcBef>
                <a:spcPts val="0"/>
              </a:spcBef>
              <a:buNone/>
            </a:pPr>
            <a:endParaRPr lang="uk-UA" sz="1800" dirty="0" smtClean="0"/>
          </a:p>
          <a:p>
            <a:pPr marL="0" indent="457200" algn="just">
              <a:spcBef>
                <a:spcPts val="0"/>
              </a:spcBef>
              <a:buNone/>
            </a:pPr>
            <a:r>
              <a:rPr lang="uk-UA" dirty="0" smtClean="0"/>
              <a:t>Таким чином, </a:t>
            </a:r>
            <a:r>
              <a:rPr lang="uk-UA" b="1" dirty="0" smtClean="0"/>
              <a:t>консультанти «першої хвилі» вийшли з колишніх підприємців, управлінців, які досягли на діловій ниві успіхів та з різних причин відійшли від справ</a:t>
            </a:r>
            <a:r>
              <a:rPr lang="uk-UA" dirty="0" smtClean="0"/>
              <a:t>. Проте, зберігши ділову активність, вони почали пропонувати свій досвід молодим керівникам і це давало спочатку позитивні результати. З прискоренням темпів економічного та суспільного розвитку були потрібні нові методи та способи розвитку бізнесу. У зв’язку з цим підвищилася затребуваність у професійних консультантах.</a:t>
            </a:r>
          </a:p>
          <a:p>
            <a:pPr marL="0" indent="457200" algn="just">
              <a:spcBef>
                <a:spcPts val="0"/>
              </a:spcBef>
              <a:buNone/>
            </a:pPr>
            <a:endParaRPr lang="uk-UA" dirty="0" smtClean="0"/>
          </a:p>
        </p:txBody>
      </p:sp>
      <p:pic>
        <p:nvPicPr>
          <p:cNvPr id="5" name="Рисунок 4"/>
          <p:cNvPicPr>
            <a:picLocks noChangeAspect="1"/>
          </p:cNvPicPr>
          <p:nvPr/>
        </p:nvPicPr>
        <p:blipFill>
          <a:blip r:embed="rId3"/>
          <a:stretch>
            <a:fillRect/>
          </a:stretch>
        </p:blipFill>
        <p:spPr>
          <a:xfrm>
            <a:off x="630815" y="4055138"/>
            <a:ext cx="5138218" cy="2196033"/>
          </a:xfrm>
          <a:prstGeom prst="rect">
            <a:avLst/>
          </a:prstGeom>
        </p:spPr>
      </p:pic>
      <p:pic>
        <p:nvPicPr>
          <p:cNvPr id="6" name="Рисунок 5"/>
          <p:cNvPicPr>
            <a:picLocks noChangeAspect="1"/>
          </p:cNvPicPr>
          <p:nvPr/>
        </p:nvPicPr>
        <p:blipFill>
          <a:blip r:embed="rId4"/>
          <a:stretch>
            <a:fillRect/>
          </a:stretch>
        </p:blipFill>
        <p:spPr>
          <a:xfrm>
            <a:off x="5999018" y="4055137"/>
            <a:ext cx="5338591" cy="2196033"/>
          </a:xfrm>
          <a:prstGeom prst="rect">
            <a:avLst/>
          </a:prstGeom>
        </p:spPr>
      </p:pic>
    </p:spTree>
    <p:extLst>
      <p:ext uri="{BB962C8B-B14F-4D97-AF65-F5344CB8AC3E}">
        <p14:creationId xmlns:p14="http://schemas.microsoft.com/office/powerpoint/2010/main" val="70588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Три «хвилі» у розвитку політичного </a:t>
            </a:r>
            <a:r>
              <a:rPr lang="uk-UA" dirty="0" smtClean="0"/>
              <a:t>консультування</a:t>
            </a:r>
            <a:endParaRPr lang="uk-UA" dirty="0"/>
          </a:p>
        </p:txBody>
      </p:sp>
      <p:sp>
        <p:nvSpPr>
          <p:cNvPr id="4" name="Місце для вмісту 3"/>
          <p:cNvSpPr>
            <a:spLocks noGrp="1"/>
          </p:cNvSpPr>
          <p:nvPr>
            <p:ph sz="half" idx="2"/>
          </p:nvPr>
        </p:nvSpPr>
        <p:spPr>
          <a:xfrm>
            <a:off x="540327" y="1413162"/>
            <a:ext cx="10706794" cy="4838009"/>
          </a:xfrm>
        </p:spPr>
        <p:txBody>
          <a:bodyPr>
            <a:normAutofit/>
          </a:bodyPr>
          <a:lstStyle/>
          <a:p>
            <a:pPr marL="0" indent="457200">
              <a:spcBef>
                <a:spcPts val="0"/>
              </a:spcBef>
              <a:buNone/>
            </a:pPr>
            <a:r>
              <a:rPr lang="uk-UA" b="1" u="sng" dirty="0" smtClean="0"/>
              <a:t>«Друга хвиля»</a:t>
            </a:r>
          </a:p>
          <a:p>
            <a:pPr marL="0" indent="457200">
              <a:spcBef>
                <a:spcPts val="0"/>
              </a:spcBef>
              <a:buNone/>
            </a:pPr>
            <a:endParaRPr lang="uk-UA" dirty="0" smtClean="0"/>
          </a:p>
          <a:p>
            <a:pPr marL="0" indent="0">
              <a:spcBef>
                <a:spcPts val="0"/>
              </a:spcBef>
              <a:buNone/>
            </a:pPr>
            <a:endParaRPr lang="uk-UA" sz="1800" dirty="0" smtClean="0"/>
          </a:p>
          <a:p>
            <a:pPr marL="0" indent="457200" algn="just">
              <a:spcBef>
                <a:spcPts val="0"/>
              </a:spcBef>
              <a:buNone/>
            </a:pPr>
            <a:r>
              <a:rPr lang="uk-UA" dirty="0" smtClean="0"/>
              <a:t>У 50-60-х років ХХ століття накочується «друга хвиля», яку називають «золотим століттям консалтингу». Ця хвиля пов’язана з повоєнним розвитком економіки. Зазначені роки характеризуються спеціалізацією з конкретних управлінських проектів. Консультування пристосувалося до специфічних умов конкретного клієнта з урахуванням особливостей типу виробництва, масштабів організації. Консультанти нового типу були університетськими викладачами та дослідниками, фахівцями в одній із областей управлінських операцій, працівниками апарату управління тощо.</a:t>
            </a:r>
          </a:p>
          <a:p>
            <a:pPr marL="0" indent="457200" algn="just">
              <a:spcBef>
                <a:spcPts val="0"/>
              </a:spcBef>
              <a:buNone/>
            </a:pPr>
            <a:r>
              <a:rPr lang="uk-UA" dirty="0" smtClean="0"/>
              <a:t>У 50-ті роки почалося формування нового інституту раціоналізації управління – служб внутрішніх консультантів, на які було покладено відповідальність за впровадження змін та нововведень.</a:t>
            </a:r>
          </a:p>
          <a:p>
            <a:pPr marL="0" indent="457200" algn="just">
              <a:spcBef>
                <a:spcPts val="0"/>
              </a:spcBef>
              <a:buNone/>
            </a:pPr>
            <a:r>
              <a:rPr lang="uk-UA" dirty="0" smtClean="0"/>
              <a:t>Саме в цей </a:t>
            </a:r>
            <a:r>
              <a:rPr lang="uk-UA" dirty="0"/>
              <a:t>час Клем </a:t>
            </a:r>
            <a:r>
              <a:rPr lang="uk-UA" dirty="0" err="1"/>
              <a:t>Уайтхекер</a:t>
            </a:r>
            <a:r>
              <a:rPr lang="uk-UA" dirty="0"/>
              <a:t> і Леон </a:t>
            </a:r>
            <a:r>
              <a:rPr lang="uk-UA" dirty="0" err="1"/>
              <a:t>Бекстер</a:t>
            </a:r>
            <a:r>
              <a:rPr lang="uk-UA" dirty="0"/>
              <a:t> </a:t>
            </a:r>
            <a:r>
              <a:rPr lang="uk-UA" dirty="0" smtClean="0"/>
              <a:t>закінчували свою кар’єру, настала ера нових медіа. Хоча телебачення було вперше використано під час виборів у сенат США 1950р., лише з президентської кампанії 1952 р. цей засіб масової інформації стало грати вирішальну роль електоральної політиці.</a:t>
            </a:r>
          </a:p>
        </p:txBody>
      </p:sp>
    </p:spTree>
    <p:extLst>
      <p:ext uri="{BB962C8B-B14F-4D97-AF65-F5344CB8AC3E}">
        <p14:creationId xmlns:p14="http://schemas.microsoft.com/office/powerpoint/2010/main" val="273754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Три «хвилі» у розвитку політичного </a:t>
            </a:r>
            <a:r>
              <a:rPr lang="uk-UA" dirty="0" smtClean="0"/>
              <a:t>консультування</a:t>
            </a:r>
            <a:endParaRPr lang="uk-UA" dirty="0"/>
          </a:p>
        </p:txBody>
      </p:sp>
      <p:sp>
        <p:nvSpPr>
          <p:cNvPr id="4" name="Місце для вмісту 3"/>
          <p:cNvSpPr>
            <a:spLocks noGrp="1"/>
          </p:cNvSpPr>
          <p:nvPr>
            <p:ph sz="half" idx="2"/>
          </p:nvPr>
        </p:nvSpPr>
        <p:spPr>
          <a:xfrm>
            <a:off x="540327" y="1413162"/>
            <a:ext cx="10706794" cy="4838009"/>
          </a:xfrm>
        </p:spPr>
        <p:txBody>
          <a:bodyPr>
            <a:normAutofit fontScale="92500" lnSpcReduction="10000"/>
          </a:bodyPr>
          <a:lstStyle/>
          <a:p>
            <a:pPr marL="0" indent="457200">
              <a:spcBef>
                <a:spcPts val="0"/>
              </a:spcBef>
              <a:buNone/>
            </a:pPr>
            <a:r>
              <a:rPr lang="uk-UA" b="1" u="sng" dirty="0" smtClean="0"/>
              <a:t>«Друга хвиля»</a:t>
            </a:r>
          </a:p>
          <a:p>
            <a:pPr marL="0" indent="457200">
              <a:spcBef>
                <a:spcPts val="0"/>
              </a:spcBef>
              <a:buNone/>
            </a:pPr>
            <a:endParaRPr lang="uk-UA" dirty="0" smtClean="0"/>
          </a:p>
          <a:p>
            <a:pPr marL="0" indent="0">
              <a:spcBef>
                <a:spcPts val="0"/>
              </a:spcBef>
              <a:buNone/>
            </a:pPr>
            <a:endParaRPr lang="uk-UA" sz="1800" dirty="0" smtClean="0"/>
          </a:p>
          <a:p>
            <a:pPr marL="0" indent="457200" algn="just">
              <a:spcBef>
                <a:spcPts val="0"/>
              </a:spcBef>
              <a:buNone/>
            </a:pPr>
            <a:r>
              <a:rPr lang="uk-UA" dirty="0" smtClean="0"/>
              <a:t>Саме тоді обидва кандидата у президенти від двох основних партій залучили політичних медіа-консультантів з метою освоєння нової медіа-технології. Велика увага була приділена змісту і методиці створення серії рекламних роликів «Ейзенхауер розмовляє з Америкою», які допомогли республіканцю Дуайту Ейзенхауеру здобути перемогу над суперником від Демократичної партії, губернатором Іллінойсу </a:t>
            </a:r>
            <a:r>
              <a:rPr lang="uk-UA" dirty="0" err="1" smtClean="0"/>
              <a:t>Едлаєм</a:t>
            </a:r>
            <a:r>
              <a:rPr lang="uk-UA" dirty="0" smtClean="0"/>
              <a:t> </a:t>
            </a:r>
            <a:r>
              <a:rPr lang="uk-UA" dirty="0" err="1" smtClean="0"/>
              <a:t>Стівенсоном</a:t>
            </a:r>
            <a:r>
              <a:rPr lang="uk-UA" dirty="0" smtClean="0"/>
              <a:t>. Також, в кампанії 1952 р. медіа-технологи виробили стратегію купівлі телевізійного час, яка полягає в тому, щоб послання кандидата дійшло до необхідних йому виборців.</a:t>
            </a:r>
          </a:p>
          <a:p>
            <a:pPr marL="0" indent="457200" algn="just">
              <a:spcBef>
                <a:spcPts val="0"/>
              </a:spcBef>
              <a:buNone/>
            </a:pPr>
            <a:r>
              <a:rPr lang="uk-UA" dirty="0" smtClean="0"/>
              <a:t>Межу етапу у розвитку політичного консалтингу позначили президентські вибори у США 1960 року. У всьому світі приділяли увагу </a:t>
            </a:r>
            <a:r>
              <a:rPr lang="uk-UA" dirty="0" err="1" smtClean="0"/>
              <a:t>професійно</a:t>
            </a:r>
            <a:r>
              <a:rPr lang="uk-UA" dirty="0" smtClean="0"/>
              <a:t> організованій виборчій боротьбі між Джоном Кеннеді та Річардом </a:t>
            </a:r>
            <a:r>
              <a:rPr lang="uk-UA" dirty="0" err="1" smtClean="0"/>
              <a:t>Ніцксоном</a:t>
            </a:r>
            <a:r>
              <a:rPr lang="uk-UA" dirty="0" smtClean="0"/>
              <a:t>, де ключовим моментом уперше стали </a:t>
            </a:r>
            <a:r>
              <a:rPr lang="uk-UA" dirty="0" err="1" smtClean="0"/>
              <a:t>теледебати</a:t>
            </a:r>
            <a:r>
              <a:rPr lang="uk-UA" dirty="0" smtClean="0"/>
              <a:t>, які транслювалися на всю країну.</a:t>
            </a:r>
          </a:p>
          <a:p>
            <a:pPr marL="0" indent="457200" algn="just">
              <a:spcBef>
                <a:spcPts val="0"/>
              </a:spcBef>
              <a:buNone/>
            </a:pPr>
            <a:r>
              <a:rPr lang="uk-UA" dirty="0" smtClean="0"/>
              <a:t>Саме після цих виборів, політичний консалтинг </a:t>
            </a:r>
            <a:r>
              <a:rPr lang="uk-UA" dirty="0" err="1" smtClean="0"/>
              <a:t>розаочав</a:t>
            </a:r>
            <a:r>
              <a:rPr lang="uk-UA" dirty="0" smtClean="0"/>
              <a:t> переможну ходу західним світом. У 60-ті роки набув поширення термін «нова політика», що застосовувався по відношенню до стилю виборчих кампаній, </a:t>
            </a:r>
            <a:r>
              <a:rPr lang="uk-UA" b="1" dirty="0" smtClean="0"/>
              <a:t>орієнтованого не на змістовні (програмні) розбіжності між </a:t>
            </a:r>
            <a:r>
              <a:rPr lang="uk-UA" b="1" dirty="0" err="1" smtClean="0"/>
              <a:t>кандадатами</a:t>
            </a:r>
            <a:r>
              <a:rPr lang="uk-UA" b="1" dirty="0" smtClean="0"/>
              <a:t>, а не технічні аспекти кампаній, використання комунікаційних новинок та формування іміджу кандидата.</a:t>
            </a:r>
          </a:p>
          <a:p>
            <a:pPr marL="0" indent="457200" algn="just">
              <a:spcBef>
                <a:spcPts val="0"/>
              </a:spcBef>
              <a:buNone/>
            </a:pPr>
            <a:endParaRPr lang="uk-UA" dirty="0" smtClean="0"/>
          </a:p>
        </p:txBody>
      </p:sp>
    </p:spTree>
    <p:extLst>
      <p:ext uri="{BB962C8B-B14F-4D97-AF65-F5344CB8AC3E}">
        <p14:creationId xmlns:p14="http://schemas.microsoft.com/office/powerpoint/2010/main" val="284782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Три «хвилі» у розвитку політичного </a:t>
            </a:r>
            <a:r>
              <a:rPr lang="uk-UA" dirty="0" smtClean="0"/>
              <a:t>консультування</a:t>
            </a:r>
            <a:endParaRPr lang="uk-UA" dirty="0"/>
          </a:p>
        </p:txBody>
      </p:sp>
      <p:sp>
        <p:nvSpPr>
          <p:cNvPr id="4" name="Місце для вмісту 3"/>
          <p:cNvSpPr>
            <a:spLocks noGrp="1"/>
          </p:cNvSpPr>
          <p:nvPr>
            <p:ph sz="half" idx="2"/>
          </p:nvPr>
        </p:nvSpPr>
        <p:spPr>
          <a:xfrm>
            <a:off x="540327" y="1413162"/>
            <a:ext cx="10706794" cy="4838009"/>
          </a:xfrm>
        </p:spPr>
        <p:txBody>
          <a:bodyPr>
            <a:normAutofit lnSpcReduction="10000"/>
          </a:bodyPr>
          <a:lstStyle/>
          <a:p>
            <a:pPr marL="0" indent="457200">
              <a:spcBef>
                <a:spcPts val="0"/>
              </a:spcBef>
              <a:buNone/>
            </a:pPr>
            <a:r>
              <a:rPr lang="uk-UA" b="1" u="sng" dirty="0" smtClean="0"/>
              <a:t>«Друга хвиля»</a:t>
            </a:r>
          </a:p>
          <a:p>
            <a:pPr marL="0" indent="457200">
              <a:spcBef>
                <a:spcPts val="0"/>
              </a:spcBef>
              <a:buNone/>
            </a:pPr>
            <a:endParaRPr lang="uk-UA" dirty="0" smtClean="0"/>
          </a:p>
          <a:p>
            <a:pPr marL="0" indent="0">
              <a:spcBef>
                <a:spcPts val="0"/>
              </a:spcBef>
              <a:buNone/>
            </a:pPr>
            <a:endParaRPr lang="uk-UA" sz="1800" dirty="0" smtClean="0"/>
          </a:p>
          <a:p>
            <a:pPr marL="0" indent="457200" algn="just">
              <a:spcBef>
                <a:spcPts val="0"/>
              </a:spcBef>
              <a:buNone/>
            </a:pPr>
            <a:r>
              <a:rPr lang="uk-UA" dirty="0" smtClean="0"/>
              <a:t>Американські менеджери виборчих кампаній </a:t>
            </a:r>
            <a:r>
              <a:rPr lang="uk-UA" dirty="0"/>
              <a:t>т</a:t>
            </a:r>
            <a:r>
              <a:rPr lang="uk-UA" dirty="0" smtClean="0"/>
              <a:t>а консультанти з питань виборчих виборчих кампаній (згодом для позначення обох цих спеціалізацій став застосовуватися термін «політичні консультанти») на численних з’їздах та конференціях передавали свій досвід колегам із Європи. У 1968 році в Парижі була заснована Міжнародна асоціація політичних консультантів, яка поставила перед собою мету обміну методами ведення виборчих кампаній.</a:t>
            </a:r>
          </a:p>
          <a:p>
            <a:pPr marL="0" indent="457200" algn="just">
              <a:spcBef>
                <a:spcPts val="0"/>
              </a:spcBef>
              <a:buNone/>
            </a:pPr>
            <a:r>
              <a:rPr lang="uk-UA" dirty="0" smtClean="0"/>
              <a:t>На той час роль політичних консультантів в американських виборчих кампаніях зросла настільки суттєво, що це дозволило одному з конгресменів-демократів заявити: «Вибори перетворюються на змагання не між кандидатами, а між рекламними фірмами».</a:t>
            </a:r>
          </a:p>
          <a:p>
            <a:pPr marL="0" indent="457200" algn="just">
              <a:spcBef>
                <a:spcPts val="0"/>
              </a:spcBef>
              <a:buNone/>
            </a:pPr>
            <a:r>
              <a:rPr lang="uk-UA" b="1" dirty="0" smtClean="0"/>
              <a:t>Хоча це було явним перебільшенням, але перебільшенням дуже характерним. У всіх країнах, де починали застосовуватися нові електоральні технології, їхній ефект на першому етапі був дуже значним. </a:t>
            </a:r>
            <a:r>
              <a:rPr lang="uk-UA" dirty="0" smtClean="0"/>
              <a:t>До того ж цей ефект супроводжувався вмілою рекламною кампанією з боку політичних консультантів, як, як писав </a:t>
            </a:r>
            <a:r>
              <a:rPr lang="uk-UA" dirty="0" err="1" smtClean="0"/>
              <a:t>Радунскі</a:t>
            </a:r>
            <a:r>
              <a:rPr lang="uk-UA" dirty="0" smtClean="0"/>
              <a:t>: «… намагалися справити на клієнтів таке враження, ніби вся виборча кампанія знаходиться в руках агентств, а клієнту залишається тільки обрати, чи захоче він за допомогою свого консультанта перемогти на виборах чи без нього зазнати поразки…».</a:t>
            </a:r>
            <a:endParaRPr lang="uk-UA" b="1" dirty="0" smtClean="0"/>
          </a:p>
          <a:p>
            <a:pPr marL="0" indent="457200" algn="just">
              <a:spcBef>
                <a:spcPts val="0"/>
              </a:spcBef>
              <a:buNone/>
            </a:pPr>
            <a:endParaRPr lang="uk-UA" b="1" dirty="0" smtClean="0"/>
          </a:p>
        </p:txBody>
      </p:sp>
    </p:spTree>
    <p:extLst>
      <p:ext uri="{BB962C8B-B14F-4D97-AF65-F5344CB8AC3E}">
        <p14:creationId xmlns:p14="http://schemas.microsoft.com/office/powerpoint/2010/main" val="2343363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Три «хвилі» у розвитку політичного </a:t>
            </a:r>
            <a:r>
              <a:rPr lang="uk-UA" dirty="0" smtClean="0"/>
              <a:t>консультування</a:t>
            </a:r>
            <a:endParaRPr lang="uk-UA" dirty="0"/>
          </a:p>
        </p:txBody>
      </p:sp>
      <p:sp>
        <p:nvSpPr>
          <p:cNvPr id="4" name="Місце для вмісту 3"/>
          <p:cNvSpPr>
            <a:spLocks noGrp="1"/>
          </p:cNvSpPr>
          <p:nvPr>
            <p:ph sz="half" idx="2"/>
          </p:nvPr>
        </p:nvSpPr>
        <p:spPr>
          <a:xfrm>
            <a:off x="540327" y="1413162"/>
            <a:ext cx="10706794" cy="4838009"/>
          </a:xfrm>
        </p:spPr>
        <p:txBody>
          <a:bodyPr>
            <a:normAutofit/>
          </a:bodyPr>
          <a:lstStyle/>
          <a:p>
            <a:pPr marL="0" indent="457200">
              <a:spcBef>
                <a:spcPts val="0"/>
              </a:spcBef>
              <a:buNone/>
            </a:pPr>
            <a:r>
              <a:rPr lang="uk-UA" b="1" u="sng" dirty="0" smtClean="0"/>
              <a:t>«Друга хвиля»</a:t>
            </a:r>
          </a:p>
          <a:p>
            <a:pPr marL="0" indent="457200">
              <a:spcBef>
                <a:spcPts val="0"/>
              </a:spcBef>
              <a:buNone/>
            </a:pPr>
            <a:endParaRPr lang="uk-UA" dirty="0" smtClean="0"/>
          </a:p>
          <a:p>
            <a:pPr marL="0" indent="457200" algn="just">
              <a:spcBef>
                <a:spcPts val="0"/>
              </a:spcBef>
              <a:buNone/>
            </a:pPr>
            <a:r>
              <a:rPr lang="uk-UA" b="1" dirty="0" smtClean="0"/>
              <a:t>З самого початку більшість політичних консультантів, на думку Діка Морріса, були універсалами, які орієнтувалися на визначення стратегії та послань, планування (але не виробництво) інформаційних матеріалів, розробку плану та аналіз результатів соціологічних досліджень, а також проведення консультацій на всіх етапах кампанії, які потребують спілкування з виборцями. </a:t>
            </a:r>
            <a:r>
              <a:rPr lang="uk-UA" dirty="0" smtClean="0"/>
              <a:t>Вони не мали спеціальних навичок. Вони нічого не знали про виробництво фільмів, купівлю телеефіру або будь-які секретні технології сьогоднішніх консультантів.</a:t>
            </a:r>
          </a:p>
          <a:p>
            <a:pPr marL="0" indent="457200" algn="just">
              <a:spcBef>
                <a:spcPts val="0"/>
              </a:spcBef>
              <a:buNone/>
            </a:pPr>
            <a:endParaRPr lang="uk-UA" dirty="0" smtClean="0"/>
          </a:p>
        </p:txBody>
      </p:sp>
      <p:pic>
        <p:nvPicPr>
          <p:cNvPr id="3" name="Рисунок 2"/>
          <p:cNvPicPr>
            <a:picLocks noChangeAspect="1"/>
          </p:cNvPicPr>
          <p:nvPr/>
        </p:nvPicPr>
        <p:blipFill>
          <a:blip r:embed="rId3"/>
          <a:stretch>
            <a:fillRect/>
          </a:stretch>
        </p:blipFill>
        <p:spPr>
          <a:xfrm>
            <a:off x="1332741" y="4015046"/>
            <a:ext cx="9525000" cy="2349731"/>
          </a:xfrm>
          <a:prstGeom prst="rect">
            <a:avLst/>
          </a:prstGeom>
          <a:ln>
            <a:noFill/>
          </a:ln>
          <a:effectLst>
            <a:softEdge rad="112500"/>
          </a:effectLst>
        </p:spPr>
      </p:pic>
    </p:spTree>
    <p:extLst>
      <p:ext uri="{BB962C8B-B14F-4D97-AF65-F5344CB8AC3E}">
        <p14:creationId xmlns:p14="http://schemas.microsoft.com/office/powerpoint/2010/main" val="153044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Три «хвилі» у розвитку політичного </a:t>
            </a:r>
            <a:r>
              <a:rPr lang="uk-UA" dirty="0" smtClean="0"/>
              <a:t>консультування</a:t>
            </a:r>
            <a:endParaRPr lang="uk-UA" dirty="0"/>
          </a:p>
        </p:txBody>
      </p:sp>
      <p:sp>
        <p:nvSpPr>
          <p:cNvPr id="4" name="Місце для вмісту 3"/>
          <p:cNvSpPr>
            <a:spLocks noGrp="1"/>
          </p:cNvSpPr>
          <p:nvPr>
            <p:ph sz="half" idx="2"/>
          </p:nvPr>
        </p:nvSpPr>
        <p:spPr>
          <a:xfrm>
            <a:off x="540327" y="1413162"/>
            <a:ext cx="10706794" cy="4838009"/>
          </a:xfrm>
        </p:spPr>
        <p:txBody>
          <a:bodyPr>
            <a:normAutofit/>
          </a:bodyPr>
          <a:lstStyle/>
          <a:p>
            <a:pPr marL="0" indent="457200">
              <a:spcBef>
                <a:spcPts val="0"/>
              </a:spcBef>
              <a:buNone/>
            </a:pPr>
            <a:r>
              <a:rPr lang="uk-UA" b="1" u="sng" dirty="0" smtClean="0"/>
              <a:t>«Третя хвиля»</a:t>
            </a:r>
          </a:p>
          <a:p>
            <a:pPr marL="0" indent="457200">
              <a:spcBef>
                <a:spcPts val="0"/>
              </a:spcBef>
              <a:buNone/>
            </a:pPr>
            <a:endParaRPr lang="uk-UA" dirty="0" smtClean="0"/>
          </a:p>
          <a:p>
            <a:pPr marL="0" indent="457200" algn="just">
              <a:spcBef>
                <a:spcPts val="0"/>
              </a:spcBef>
              <a:buNone/>
            </a:pPr>
            <a:r>
              <a:rPr lang="ru-RU" b="1" dirty="0" smtClean="0"/>
              <a:t>«</a:t>
            </a:r>
            <a:r>
              <a:rPr lang="ru-RU" b="1" dirty="0" err="1" smtClean="0"/>
              <a:t>Третя</a:t>
            </a:r>
            <a:r>
              <a:rPr lang="ru-RU" b="1" dirty="0" smtClean="0"/>
              <a:t> </a:t>
            </a:r>
            <a:r>
              <a:rPr lang="ru-RU" b="1" dirty="0" err="1"/>
              <a:t>хвиля</a:t>
            </a:r>
            <a:r>
              <a:rPr lang="ru-RU" b="1" dirty="0"/>
              <a:t>" консалтингу </a:t>
            </a:r>
            <a:r>
              <a:rPr lang="ru-RU" b="1" dirty="0" err="1"/>
              <a:t>виникла</a:t>
            </a:r>
            <a:r>
              <a:rPr lang="ru-RU" b="1" dirty="0"/>
              <a:t> у </a:t>
            </a:r>
            <a:r>
              <a:rPr lang="ru-RU" b="1" dirty="0" err="1"/>
              <a:t>зв'язку</a:t>
            </a:r>
            <a:r>
              <a:rPr lang="ru-RU" b="1" dirty="0"/>
              <a:t> з потребою в комплексному </a:t>
            </a:r>
            <a:r>
              <a:rPr lang="ru-RU" b="1" dirty="0" err="1" smtClean="0"/>
              <a:t>підході</a:t>
            </a:r>
            <a:r>
              <a:rPr lang="ru-RU" b="1" dirty="0" smtClean="0"/>
              <a:t>, системному </a:t>
            </a:r>
            <a:r>
              <a:rPr lang="ru-RU" b="1" dirty="0" err="1" smtClean="0"/>
              <a:t>вирішенні</a:t>
            </a:r>
            <a:r>
              <a:rPr lang="ru-RU" b="1" dirty="0" smtClean="0"/>
              <a:t> </a:t>
            </a:r>
            <a:r>
              <a:rPr lang="ru-RU" b="1" dirty="0" err="1" smtClean="0"/>
              <a:t>питань</a:t>
            </a:r>
            <a:r>
              <a:rPr lang="ru-RU" b="1" dirty="0" smtClean="0"/>
              <a:t> управління. </a:t>
            </a:r>
            <a:r>
              <a:rPr lang="ru-RU" b="1" dirty="0" err="1" smtClean="0"/>
              <a:t>З’являється</a:t>
            </a:r>
            <a:r>
              <a:rPr lang="ru-RU" b="1" dirty="0" smtClean="0"/>
              <a:t> нова </a:t>
            </a:r>
            <a:r>
              <a:rPr lang="ru-RU" b="1" dirty="0" err="1" smtClean="0"/>
              <a:t>категорія</a:t>
            </a:r>
            <a:r>
              <a:rPr lang="ru-RU" b="1" dirty="0" smtClean="0"/>
              <a:t> </a:t>
            </a:r>
            <a:r>
              <a:rPr lang="ru-RU" b="1" dirty="0" err="1" smtClean="0"/>
              <a:t>консультантів</a:t>
            </a:r>
            <a:r>
              <a:rPr lang="ru-RU" b="1" dirty="0" smtClean="0"/>
              <a:t>, яка </a:t>
            </a:r>
            <a:r>
              <a:rPr lang="ru-RU" b="1" dirty="0" err="1" smtClean="0"/>
              <a:t>пропонувала</a:t>
            </a:r>
            <a:r>
              <a:rPr lang="ru-RU" b="1" dirty="0" smtClean="0"/>
              <a:t> не </a:t>
            </a:r>
            <a:r>
              <a:rPr lang="ru-RU" b="1" dirty="0" err="1" smtClean="0"/>
              <a:t>поради</a:t>
            </a:r>
            <a:r>
              <a:rPr lang="ru-RU" b="1" dirty="0" smtClean="0"/>
              <a:t>, а </a:t>
            </a:r>
            <a:r>
              <a:rPr lang="ru-RU" b="1" dirty="0" err="1" smtClean="0"/>
              <a:t>методичне</a:t>
            </a:r>
            <a:r>
              <a:rPr lang="ru-RU" b="1" dirty="0" smtClean="0"/>
              <a:t> </a:t>
            </a:r>
            <a:r>
              <a:rPr lang="ru-RU" b="1" dirty="0" err="1" smtClean="0"/>
              <a:t>забезпечення</a:t>
            </a:r>
            <a:r>
              <a:rPr lang="ru-RU" b="1" dirty="0" smtClean="0"/>
              <a:t> </a:t>
            </a:r>
            <a:r>
              <a:rPr lang="ru-RU" b="1" dirty="0" err="1" smtClean="0"/>
              <a:t>вирішення</a:t>
            </a:r>
            <a:r>
              <a:rPr lang="ru-RU" b="1" dirty="0" smtClean="0"/>
              <a:t> проблем </a:t>
            </a:r>
            <a:r>
              <a:rPr lang="ru-RU" b="1" dirty="0" err="1" smtClean="0"/>
              <a:t>корпорацій</a:t>
            </a:r>
            <a:r>
              <a:rPr lang="ru-RU" dirty="0" smtClean="0"/>
              <a:t>. До </a:t>
            </a:r>
            <a:r>
              <a:rPr lang="ru-RU" dirty="0" err="1" smtClean="0"/>
              <a:t>консультантів</a:t>
            </a:r>
            <a:r>
              <a:rPr lang="ru-RU" dirty="0" smtClean="0"/>
              <a:t> </a:t>
            </a:r>
            <a:r>
              <a:rPr lang="ru-RU" dirty="0" err="1" smtClean="0"/>
              <a:t>входять</a:t>
            </a:r>
            <a:r>
              <a:rPr lang="ru-RU" dirty="0" smtClean="0"/>
              <a:t> </a:t>
            </a:r>
            <a:r>
              <a:rPr lang="ru-RU" dirty="0" err="1" smtClean="0"/>
              <a:t>економісти</a:t>
            </a:r>
            <a:r>
              <a:rPr lang="ru-RU" dirty="0" smtClean="0"/>
              <a:t>, </a:t>
            </a:r>
            <a:r>
              <a:rPr lang="ru-RU" dirty="0" err="1" smtClean="0"/>
              <a:t>політологи</a:t>
            </a:r>
            <a:r>
              <a:rPr lang="ru-RU" dirty="0" smtClean="0"/>
              <a:t>, психологи, </a:t>
            </a:r>
            <a:r>
              <a:rPr lang="ru-RU" dirty="0" err="1" smtClean="0"/>
              <a:t>соціологи</a:t>
            </a:r>
            <a:r>
              <a:rPr lang="ru-RU" dirty="0" smtClean="0"/>
              <a:t>, </a:t>
            </a:r>
            <a:r>
              <a:rPr lang="ru-RU" dirty="0" err="1" smtClean="0"/>
              <a:t>юристи</a:t>
            </a:r>
            <a:r>
              <a:rPr lang="ru-RU" dirty="0" smtClean="0"/>
              <a:t>, </a:t>
            </a:r>
            <a:r>
              <a:rPr lang="ru-RU" dirty="0" err="1" smtClean="0"/>
              <a:t>менеджери</a:t>
            </a:r>
            <a:r>
              <a:rPr lang="ru-RU" dirty="0" smtClean="0"/>
              <a:t>. Консультант </a:t>
            </a:r>
            <a:r>
              <a:rPr lang="ru-RU" dirty="0" err="1" smtClean="0"/>
              <a:t>перетворюється</a:t>
            </a:r>
            <a:r>
              <a:rPr lang="ru-RU" dirty="0" smtClean="0"/>
              <a:t> на </a:t>
            </a:r>
            <a:r>
              <a:rPr lang="ru-RU" dirty="0" err="1" smtClean="0"/>
              <a:t>носія</a:t>
            </a:r>
            <a:r>
              <a:rPr lang="ru-RU" dirty="0" smtClean="0"/>
              <a:t> </a:t>
            </a:r>
            <a:r>
              <a:rPr lang="ru-RU" dirty="0" err="1" smtClean="0"/>
              <a:t>сучасних</a:t>
            </a:r>
            <a:r>
              <a:rPr lang="ru-RU" dirty="0" smtClean="0"/>
              <a:t> </a:t>
            </a:r>
            <a:r>
              <a:rPr lang="ru-RU" dirty="0" err="1" smtClean="0"/>
              <a:t>наукових</a:t>
            </a:r>
            <a:r>
              <a:rPr lang="ru-RU" dirty="0" smtClean="0"/>
              <a:t> </a:t>
            </a:r>
            <a:r>
              <a:rPr lang="ru-RU" dirty="0" err="1" smtClean="0"/>
              <a:t>знань</a:t>
            </a:r>
            <a:r>
              <a:rPr lang="ru-RU" dirty="0" smtClean="0"/>
              <a:t> і практичного </a:t>
            </a:r>
            <a:r>
              <a:rPr lang="ru-RU" dirty="0" err="1" smtClean="0"/>
              <a:t>досвіду</a:t>
            </a:r>
            <a:r>
              <a:rPr lang="ru-RU" dirty="0" smtClean="0"/>
              <a:t>, готового </a:t>
            </a:r>
            <a:r>
              <a:rPr lang="ru-RU" dirty="0" err="1" smtClean="0"/>
              <a:t>сформулювати</a:t>
            </a:r>
            <a:r>
              <a:rPr lang="ru-RU" dirty="0" smtClean="0"/>
              <a:t> </a:t>
            </a:r>
            <a:r>
              <a:rPr lang="ru-RU" dirty="0" err="1" smtClean="0"/>
              <a:t>об’єктивну</a:t>
            </a:r>
            <a:r>
              <a:rPr lang="ru-RU" dirty="0" smtClean="0"/>
              <a:t> </a:t>
            </a:r>
            <a:r>
              <a:rPr lang="ru-RU" dirty="0" err="1" smtClean="0"/>
              <a:t>оцінку</a:t>
            </a:r>
            <a:r>
              <a:rPr lang="ru-RU" dirty="0" smtClean="0"/>
              <a:t> </a:t>
            </a:r>
            <a:r>
              <a:rPr lang="ru-RU" dirty="0" err="1" smtClean="0"/>
              <a:t>клієнта</a:t>
            </a:r>
            <a:r>
              <a:rPr lang="ru-RU" dirty="0" smtClean="0"/>
              <a:t>, </a:t>
            </a:r>
            <a:r>
              <a:rPr lang="ru-RU" dirty="0" err="1" smtClean="0"/>
              <a:t>якого</a:t>
            </a:r>
            <a:r>
              <a:rPr lang="ru-RU" dirty="0" smtClean="0"/>
              <a:t> </a:t>
            </a:r>
            <a:r>
              <a:rPr lang="ru-RU" dirty="0" err="1" smtClean="0"/>
              <a:t>цікавить</a:t>
            </a:r>
            <a:r>
              <a:rPr lang="ru-RU" dirty="0" smtClean="0"/>
              <a:t> стан справ (</a:t>
            </a:r>
            <a:r>
              <a:rPr lang="ru-RU" dirty="0" err="1" smtClean="0"/>
              <a:t>ситуації</a:t>
            </a:r>
            <a:r>
              <a:rPr lang="ru-RU" dirty="0" smtClean="0"/>
              <a:t>), і на </a:t>
            </a:r>
            <a:r>
              <a:rPr lang="ru-RU" dirty="0" err="1" smtClean="0"/>
              <a:t>цій</a:t>
            </a:r>
            <a:r>
              <a:rPr lang="ru-RU" dirty="0" smtClean="0"/>
              <a:t> </a:t>
            </a:r>
            <a:r>
              <a:rPr lang="ru-RU" dirty="0" err="1" smtClean="0"/>
              <a:t>основі</a:t>
            </a:r>
            <a:r>
              <a:rPr lang="ru-RU" dirty="0" smtClean="0"/>
              <a:t> </a:t>
            </a:r>
            <a:r>
              <a:rPr lang="ru-RU" dirty="0" err="1" smtClean="0"/>
              <a:t>задовольнити</a:t>
            </a:r>
            <a:r>
              <a:rPr lang="ru-RU" dirty="0" smtClean="0"/>
              <a:t> </a:t>
            </a:r>
            <a:r>
              <a:rPr lang="ru-RU" dirty="0" err="1" smtClean="0"/>
              <a:t>його</a:t>
            </a:r>
            <a:r>
              <a:rPr lang="ru-RU" dirty="0" smtClean="0"/>
              <a:t> потреби в тих </a:t>
            </a:r>
            <a:r>
              <a:rPr lang="ru-RU" dirty="0" err="1" smtClean="0"/>
              <a:t>чи</a:t>
            </a:r>
            <a:r>
              <a:rPr lang="ru-RU" dirty="0" smtClean="0"/>
              <a:t> </a:t>
            </a:r>
            <a:r>
              <a:rPr lang="ru-RU" dirty="0" err="1" smtClean="0"/>
              <a:t>інших</a:t>
            </a:r>
            <a:r>
              <a:rPr lang="ru-RU" dirty="0" smtClean="0"/>
              <a:t> </a:t>
            </a:r>
            <a:r>
              <a:rPr lang="ru-RU" dirty="0" err="1" smtClean="0"/>
              <a:t>галузях</a:t>
            </a:r>
            <a:r>
              <a:rPr lang="ru-RU" dirty="0" smtClean="0"/>
              <a:t> </a:t>
            </a:r>
            <a:r>
              <a:rPr lang="ru-RU" dirty="0" err="1" smtClean="0"/>
              <a:t>його</a:t>
            </a:r>
            <a:r>
              <a:rPr lang="ru-RU" dirty="0" smtClean="0"/>
              <a:t> </a:t>
            </a:r>
            <a:r>
              <a:rPr lang="ru-RU" dirty="0" err="1" smtClean="0"/>
              <a:t>управлінської</a:t>
            </a:r>
            <a:r>
              <a:rPr lang="ru-RU" dirty="0" smtClean="0"/>
              <a:t> </a:t>
            </a:r>
            <a:r>
              <a:rPr lang="ru-RU" dirty="0" err="1" smtClean="0"/>
              <a:t>діяльності</a:t>
            </a:r>
            <a:r>
              <a:rPr lang="ru-RU" dirty="0" smtClean="0"/>
              <a:t>.</a:t>
            </a:r>
          </a:p>
          <a:p>
            <a:pPr marL="0" indent="457200" algn="just">
              <a:spcBef>
                <a:spcPts val="0"/>
              </a:spcBef>
              <a:buNone/>
            </a:pPr>
            <a:r>
              <a:rPr lang="uk-UA" b="1" dirty="0" smtClean="0"/>
              <a:t>Однією з найважливіших тенденцій політичного консалтингу є диференціація та спеціалізація функцій, які виконуються різними типами політичних консультантів.</a:t>
            </a:r>
            <a:r>
              <a:rPr lang="uk-UA" dirty="0" smtClean="0"/>
              <a:t> Дік Морріс пише: «сьогодні нікого вже не бентежить, що для кампанії в Айові залучається </a:t>
            </a:r>
            <a:r>
              <a:rPr lang="uk-UA" dirty="0" err="1" smtClean="0"/>
              <a:t>телепродюсер</a:t>
            </a:r>
            <a:r>
              <a:rPr lang="uk-UA" dirty="0" smtClean="0"/>
              <a:t> із </a:t>
            </a:r>
            <a:r>
              <a:rPr lang="uk-UA" dirty="0" err="1" smtClean="0"/>
              <a:t>Вашингтона</a:t>
            </a:r>
            <a:r>
              <a:rPr lang="uk-UA" dirty="0" smtClean="0"/>
              <a:t>, фахівець із прямої поштової розсилки із Сакраменто, експерт з організаційних питань із </a:t>
            </a:r>
            <a:r>
              <a:rPr lang="uk-UA" dirty="0" err="1" smtClean="0"/>
              <a:t>Боулдера</a:t>
            </a:r>
            <a:r>
              <a:rPr lang="uk-UA" dirty="0" smtClean="0"/>
              <a:t> та нью-йоркський </a:t>
            </a:r>
            <a:r>
              <a:rPr lang="uk-UA" dirty="0" err="1" smtClean="0"/>
              <a:t>радіопродюсер</a:t>
            </a:r>
            <a:r>
              <a:rPr lang="uk-UA" dirty="0" smtClean="0"/>
              <a:t>».</a:t>
            </a:r>
            <a:endParaRPr lang="ru-RU" dirty="0" smtClean="0"/>
          </a:p>
          <a:p>
            <a:pPr marL="0" indent="457200" algn="just">
              <a:spcBef>
                <a:spcPts val="0"/>
              </a:spcBef>
              <a:buNone/>
            </a:pPr>
            <a:endParaRPr lang="uk-UA" dirty="0" smtClean="0"/>
          </a:p>
        </p:txBody>
      </p:sp>
    </p:spTree>
    <p:extLst>
      <p:ext uri="{BB962C8B-B14F-4D97-AF65-F5344CB8AC3E}">
        <p14:creationId xmlns:p14="http://schemas.microsoft.com/office/powerpoint/2010/main" val="335291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2"/>
          <p:cNvSpPr>
            <a:spLocks noGrp="1"/>
          </p:cNvSpPr>
          <p:nvPr>
            <p:ph type="title"/>
          </p:nvPr>
        </p:nvSpPr>
        <p:spPr/>
        <p:txBody>
          <a:bodyPr rtlCol="0"/>
          <a:lstStyle/>
          <a:p>
            <a:pPr rtl="0"/>
            <a:r>
              <a:rPr lang="uk-UA" dirty="0" smtClean="0"/>
              <a:t>План</a:t>
            </a:r>
            <a:endParaRPr lang="uk-UA" dirty="0"/>
          </a:p>
        </p:txBody>
      </p:sp>
      <p:sp>
        <p:nvSpPr>
          <p:cNvPr id="14" name="Місце для вмісту 13"/>
          <p:cNvSpPr>
            <a:spLocks noGrp="1"/>
          </p:cNvSpPr>
          <p:nvPr>
            <p:ph idx="1"/>
          </p:nvPr>
        </p:nvSpPr>
        <p:spPr/>
        <p:txBody>
          <a:bodyPr rtlCol="0"/>
          <a:lstStyle/>
          <a:p>
            <a:pPr rtl="0"/>
            <a:r>
              <a:rPr lang="uk-UA" dirty="0" smtClean="0"/>
              <a:t>Передісторія розвитку сучасних політичних технологій</a:t>
            </a:r>
            <a:endParaRPr lang="uk-UA" dirty="0"/>
          </a:p>
          <a:p>
            <a:pPr rtl="0"/>
            <a:r>
              <a:rPr lang="uk-UA" dirty="0" smtClean="0"/>
              <a:t>Три «хвилі» у розвитку політичного консультування</a:t>
            </a:r>
            <a:endParaRPr lang="uk-UA" dirty="0"/>
          </a:p>
          <a:p>
            <a:pPr rtl="0"/>
            <a:r>
              <a:rPr lang="uk-UA" dirty="0" smtClean="0"/>
              <a:t>Національні моделі політичного консультування</a:t>
            </a:r>
          </a:p>
          <a:p>
            <a:pPr rtl="0"/>
            <a:r>
              <a:rPr lang="uk-UA" dirty="0" smtClean="0"/>
              <a:t>Розвиток партійно-політичних технологій</a:t>
            </a:r>
          </a:p>
          <a:p>
            <a:pPr rtl="0"/>
            <a:r>
              <a:rPr lang="uk-UA" dirty="0" smtClean="0"/>
              <a:t>Особливості розвитку української моделі політичного консультування</a:t>
            </a:r>
            <a:endParaRPr lang="uk-UA" dirty="0"/>
          </a:p>
        </p:txBody>
      </p:sp>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Три «хвилі» у розвитку політичного </a:t>
            </a:r>
            <a:r>
              <a:rPr lang="uk-UA" dirty="0" smtClean="0"/>
              <a:t>консультування</a:t>
            </a:r>
            <a:endParaRPr lang="uk-UA" dirty="0"/>
          </a:p>
        </p:txBody>
      </p:sp>
      <p:sp>
        <p:nvSpPr>
          <p:cNvPr id="4" name="Місце для вмісту 3"/>
          <p:cNvSpPr>
            <a:spLocks noGrp="1"/>
          </p:cNvSpPr>
          <p:nvPr>
            <p:ph sz="half" idx="2"/>
          </p:nvPr>
        </p:nvSpPr>
        <p:spPr>
          <a:xfrm>
            <a:off x="776178" y="1488559"/>
            <a:ext cx="11004697" cy="5220586"/>
          </a:xfrm>
        </p:spPr>
        <p:txBody>
          <a:bodyPr>
            <a:normAutofit/>
          </a:bodyPr>
          <a:lstStyle/>
          <a:p>
            <a:pPr marL="0" indent="457200">
              <a:spcBef>
                <a:spcPts val="0"/>
              </a:spcBef>
              <a:buNone/>
            </a:pPr>
            <a:r>
              <a:rPr lang="uk-UA" b="1" u="sng" dirty="0" smtClean="0"/>
              <a:t>«Третя хвиля»</a:t>
            </a:r>
          </a:p>
          <a:p>
            <a:pPr marL="0" indent="457200">
              <a:spcBef>
                <a:spcPts val="0"/>
              </a:spcBef>
              <a:buNone/>
            </a:pPr>
            <a:endParaRPr lang="uk-UA" dirty="0" smtClean="0"/>
          </a:p>
          <a:p>
            <a:pPr marL="0" indent="457200" algn="just">
              <a:spcBef>
                <a:spcPts val="0"/>
              </a:spcBef>
              <a:buNone/>
            </a:pPr>
            <a:r>
              <a:rPr lang="uk-UA" dirty="0" smtClean="0"/>
              <a:t>Медвік і </a:t>
            </a:r>
            <a:r>
              <a:rPr lang="uk-UA" dirty="0" err="1" smtClean="0"/>
              <a:t>Ленарт</a:t>
            </a:r>
            <a:r>
              <a:rPr lang="uk-UA" dirty="0" smtClean="0"/>
              <a:t> наводять свої оцінки щодо затребуваності на ринку різних спеціалізацій у галузі політичних технологій. За їхніми даними, у США у 90-ті роки найбільшим попитом користувалися так звані </a:t>
            </a:r>
            <a:r>
              <a:rPr lang="uk-UA" dirty="0" err="1" smtClean="0"/>
              <a:t>полстери</a:t>
            </a:r>
            <a:r>
              <a:rPr lang="uk-UA" dirty="0" smtClean="0"/>
              <a:t> (соціологи, що спеціалізуються </a:t>
            </a:r>
            <a:r>
              <a:rPr lang="uk-UA" dirty="0"/>
              <a:t>на опитуваннях громадської думки), а також медіа-консультанти (професіонали в галузі </a:t>
            </a:r>
            <a:r>
              <a:rPr lang="uk-UA" dirty="0" err="1"/>
              <a:t>звʼязків</a:t>
            </a:r>
            <a:r>
              <a:rPr lang="uk-UA" dirty="0"/>
              <a:t> зі ЗМІ) та організатори процесу </a:t>
            </a:r>
            <a:r>
              <a:rPr lang="uk-UA" dirty="0" err="1"/>
              <a:t>фондрайзингу</a:t>
            </a:r>
            <a:r>
              <a:rPr lang="uk-UA" dirty="0"/>
              <a:t> (що забезпечують збір коштів у виборчі фонди партій та кандидатів</a:t>
            </a:r>
            <a:r>
              <a:rPr lang="uk-UA" dirty="0" smtClean="0"/>
              <a:t>).</a:t>
            </a:r>
          </a:p>
          <a:p>
            <a:pPr marL="0" indent="0" algn="just">
              <a:spcBef>
                <a:spcPts val="0"/>
              </a:spcBef>
              <a:buNone/>
            </a:pPr>
            <a:r>
              <a:rPr lang="ru-RU" dirty="0" err="1"/>
              <a:t>Безумовно</a:t>
            </a:r>
            <a:r>
              <a:rPr lang="ru-RU" dirty="0"/>
              <a:t>, в 2000-х роках </a:t>
            </a:r>
            <a:r>
              <a:rPr lang="ru-RU" dirty="0" err="1"/>
              <a:t>надзвичайним</a:t>
            </a:r>
            <a:r>
              <a:rPr lang="ru-RU" dirty="0"/>
              <a:t> попитом стали </a:t>
            </a:r>
            <a:endParaRPr lang="ru-RU" dirty="0" smtClean="0"/>
          </a:p>
          <a:p>
            <a:pPr marL="0" indent="0" algn="just">
              <a:spcBef>
                <a:spcPts val="0"/>
              </a:spcBef>
              <a:buNone/>
            </a:pPr>
            <a:r>
              <a:rPr lang="ru-RU" dirty="0" err="1" smtClean="0"/>
              <a:t>користуватись</a:t>
            </a:r>
            <a:r>
              <a:rPr lang="ru-RU" dirty="0" smtClean="0"/>
              <a:t> </a:t>
            </a:r>
            <a:r>
              <a:rPr lang="ru-RU" dirty="0" err="1" smtClean="0"/>
              <a:t>digital</a:t>
            </a:r>
            <a:r>
              <a:rPr lang="ru-RU" dirty="0" smtClean="0"/>
              <a:t>-технологи</a:t>
            </a:r>
            <a:r>
              <a:rPr lang="ru-RU" dirty="0"/>
              <a:t>, </a:t>
            </a:r>
            <a:r>
              <a:rPr lang="ru-RU" dirty="0" err="1"/>
              <a:t>які</a:t>
            </a:r>
            <a:r>
              <a:rPr lang="ru-RU" dirty="0"/>
              <a:t> в </a:t>
            </a:r>
            <a:r>
              <a:rPr lang="ru-RU" dirty="0" err="1"/>
              <a:t>кампанії</a:t>
            </a:r>
            <a:r>
              <a:rPr lang="ru-RU" dirty="0"/>
              <a:t> Барака </a:t>
            </a:r>
            <a:r>
              <a:rPr lang="ru-RU" dirty="0" err="1" smtClean="0"/>
              <a:t>Обами</a:t>
            </a:r>
            <a:r>
              <a:rPr lang="ru-RU" dirty="0" smtClean="0"/>
              <a:t> </a:t>
            </a:r>
          </a:p>
          <a:p>
            <a:pPr marL="0" indent="0" algn="just">
              <a:spcBef>
                <a:spcPts val="0"/>
              </a:spcBef>
              <a:buNone/>
            </a:pPr>
            <a:r>
              <a:rPr lang="ru-RU" dirty="0" smtClean="0"/>
              <a:t>в </a:t>
            </a:r>
            <a:r>
              <a:rPr lang="ru-RU" dirty="0"/>
              <a:t>2008р. </a:t>
            </a:r>
            <a:r>
              <a:rPr lang="ru-RU" dirty="0" err="1"/>
              <a:t>фактично</a:t>
            </a:r>
            <a:r>
              <a:rPr lang="ru-RU" dirty="0"/>
              <a:t> створили </a:t>
            </a:r>
            <a:r>
              <a:rPr lang="ru-RU" dirty="0" smtClean="0"/>
              <a:t>стандарт </a:t>
            </a:r>
            <a:r>
              <a:rPr lang="ru-RU" dirty="0" err="1"/>
              <a:t>просування</a:t>
            </a:r>
            <a:r>
              <a:rPr lang="ru-RU" dirty="0"/>
              <a:t> кандидата </a:t>
            </a:r>
            <a:endParaRPr lang="ru-RU" dirty="0" smtClean="0"/>
          </a:p>
          <a:p>
            <a:pPr marL="0" indent="0" algn="just">
              <a:spcBef>
                <a:spcPts val="0"/>
              </a:spcBef>
              <a:buNone/>
            </a:pPr>
            <a:r>
              <a:rPr lang="ru-RU" dirty="0" smtClean="0"/>
              <a:t>в </a:t>
            </a:r>
            <a:r>
              <a:rPr lang="ru-RU" dirty="0" err="1" smtClean="0"/>
              <a:t>Інтернеті</a:t>
            </a:r>
            <a:r>
              <a:rPr lang="ru-RU" dirty="0" smtClean="0"/>
              <a:t>.</a:t>
            </a:r>
          </a:p>
          <a:p>
            <a:pPr marL="0" indent="0" algn="just">
              <a:spcBef>
                <a:spcPts val="0"/>
              </a:spcBef>
              <a:buNone/>
            </a:pPr>
            <a:endParaRPr lang="uk-UA" dirty="0"/>
          </a:p>
          <a:p>
            <a:pPr marL="0" indent="0" algn="just">
              <a:spcBef>
                <a:spcPts val="0"/>
              </a:spcBef>
              <a:buNone/>
            </a:pPr>
            <a:endParaRPr lang="uk-UA" dirty="0" smtClean="0"/>
          </a:p>
          <a:p>
            <a:pPr marL="0" indent="0" algn="just">
              <a:spcBef>
                <a:spcPts val="0"/>
              </a:spcBef>
              <a:buNone/>
            </a:pPr>
            <a:endParaRPr lang="uk-UA" dirty="0"/>
          </a:p>
          <a:p>
            <a:pPr marL="0" indent="0" algn="just">
              <a:spcBef>
                <a:spcPts val="0"/>
              </a:spcBef>
              <a:buNone/>
            </a:pPr>
            <a:endParaRPr lang="uk-UA" dirty="0" smtClean="0"/>
          </a:p>
          <a:p>
            <a:pPr marL="0" indent="0" algn="ctr">
              <a:spcBef>
                <a:spcPts val="0"/>
              </a:spcBef>
              <a:buNone/>
            </a:pPr>
            <a:r>
              <a:rPr lang="uk-UA" dirty="0" smtClean="0"/>
              <a:t>                                                                                               </a:t>
            </a:r>
          </a:p>
          <a:p>
            <a:pPr marL="0" indent="0" algn="ctr">
              <a:spcBef>
                <a:spcPts val="0"/>
              </a:spcBef>
              <a:buNone/>
            </a:pPr>
            <a:r>
              <a:rPr lang="uk-UA" dirty="0"/>
              <a:t> </a:t>
            </a:r>
            <a:r>
              <a:rPr lang="uk-UA" dirty="0" smtClean="0"/>
              <a:t>                                                                                                              Стівен Медвік</a:t>
            </a:r>
            <a:endParaRPr lang="ru-RU" dirty="0" smtClean="0"/>
          </a:p>
        </p:txBody>
      </p:sp>
      <p:pic>
        <p:nvPicPr>
          <p:cNvPr id="3" name="Рисунок 2"/>
          <p:cNvPicPr>
            <a:picLocks noChangeAspect="1"/>
          </p:cNvPicPr>
          <p:nvPr/>
        </p:nvPicPr>
        <p:blipFill rotWithShape="1">
          <a:blip r:embed="rId3"/>
          <a:srcRect l="8648" r="32433"/>
          <a:stretch/>
        </p:blipFill>
        <p:spPr>
          <a:xfrm>
            <a:off x="8155172" y="3539868"/>
            <a:ext cx="3625703" cy="2573853"/>
          </a:xfrm>
          <a:prstGeom prst="rect">
            <a:avLst/>
          </a:prstGeom>
        </p:spPr>
      </p:pic>
    </p:spTree>
    <p:extLst>
      <p:ext uri="{BB962C8B-B14F-4D97-AF65-F5344CB8AC3E}">
        <p14:creationId xmlns:p14="http://schemas.microsoft.com/office/powerpoint/2010/main" val="261340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Три «хвилі» у розвитку політичного </a:t>
            </a:r>
            <a:r>
              <a:rPr lang="uk-UA" dirty="0" smtClean="0"/>
              <a:t>консультування</a:t>
            </a:r>
            <a:endParaRPr lang="uk-UA" dirty="0"/>
          </a:p>
        </p:txBody>
      </p:sp>
      <p:sp>
        <p:nvSpPr>
          <p:cNvPr id="4" name="Місце для вмісту 3"/>
          <p:cNvSpPr>
            <a:spLocks noGrp="1"/>
          </p:cNvSpPr>
          <p:nvPr>
            <p:ph sz="half" idx="2"/>
          </p:nvPr>
        </p:nvSpPr>
        <p:spPr>
          <a:xfrm>
            <a:off x="350874" y="1382233"/>
            <a:ext cx="11430001" cy="5326912"/>
          </a:xfrm>
        </p:spPr>
        <p:txBody>
          <a:bodyPr>
            <a:normAutofit lnSpcReduction="10000"/>
          </a:bodyPr>
          <a:lstStyle/>
          <a:p>
            <a:pPr marL="0" indent="457200">
              <a:spcBef>
                <a:spcPts val="0"/>
              </a:spcBef>
              <a:buNone/>
            </a:pPr>
            <a:r>
              <a:rPr lang="uk-UA" b="1" u="sng" dirty="0" smtClean="0"/>
              <a:t>«Третя хвиля»</a:t>
            </a:r>
          </a:p>
          <a:p>
            <a:pPr marL="0" indent="457200">
              <a:spcBef>
                <a:spcPts val="0"/>
              </a:spcBef>
              <a:buNone/>
            </a:pPr>
            <a:endParaRPr lang="uk-UA" dirty="0" smtClean="0"/>
          </a:p>
          <a:p>
            <a:pPr marL="0" indent="457200">
              <a:spcBef>
                <a:spcPts val="0"/>
              </a:spcBef>
              <a:buNone/>
            </a:pPr>
            <a:r>
              <a:rPr lang="ru-RU" dirty="0" smtClean="0"/>
              <a:t>Другою </a:t>
            </a:r>
            <a:r>
              <a:rPr lang="ru-RU" dirty="0" err="1"/>
              <a:t>рисою</a:t>
            </a:r>
            <a:r>
              <a:rPr lang="ru-RU" dirty="0"/>
              <a:t> у </a:t>
            </a:r>
            <a:r>
              <a:rPr lang="ru-RU" dirty="0" err="1"/>
              <a:t>розвитку</a:t>
            </a:r>
            <a:r>
              <a:rPr lang="ru-RU" dirty="0"/>
              <a:t> </a:t>
            </a:r>
            <a:r>
              <a:rPr lang="ru-RU" dirty="0" err="1"/>
              <a:t>сучасного</a:t>
            </a:r>
            <a:r>
              <a:rPr lang="ru-RU" dirty="0"/>
              <a:t> </a:t>
            </a:r>
            <a:r>
              <a:rPr lang="ru-RU" dirty="0" err="1"/>
              <a:t>політичного</a:t>
            </a:r>
            <a:r>
              <a:rPr lang="ru-RU" dirty="0"/>
              <a:t> консалтингу </a:t>
            </a:r>
            <a:r>
              <a:rPr lang="ru-RU" dirty="0" err="1"/>
              <a:t>стає</a:t>
            </a:r>
            <a:r>
              <a:rPr lang="ru-RU" dirty="0"/>
              <a:t> те, </a:t>
            </a:r>
            <a:r>
              <a:rPr lang="ru-RU" dirty="0" err="1"/>
              <a:t>що</a:t>
            </a:r>
            <a:r>
              <a:rPr lang="ru-RU" dirty="0"/>
              <a:t> </a:t>
            </a:r>
            <a:r>
              <a:rPr lang="ru-RU" dirty="0" err="1"/>
              <a:t>незрівнянно</a:t>
            </a:r>
            <a:r>
              <a:rPr lang="ru-RU" dirty="0"/>
              <a:t> </a:t>
            </a:r>
            <a:r>
              <a:rPr lang="ru-RU" dirty="0" err="1"/>
              <a:t>зростає</a:t>
            </a:r>
            <a:r>
              <a:rPr lang="ru-RU" dirty="0"/>
              <a:t> роль 3МІ та </a:t>
            </a:r>
            <a:r>
              <a:rPr lang="ru-RU" dirty="0" err="1"/>
              <a:t>Інтернету</a:t>
            </a:r>
            <a:r>
              <a:rPr lang="ru-RU" dirty="0"/>
              <a:t> </a:t>
            </a:r>
            <a:r>
              <a:rPr lang="ru-RU" dirty="0" err="1"/>
              <a:t>під</a:t>
            </a:r>
            <a:r>
              <a:rPr lang="ru-RU" dirty="0"/>
              <a:t> час </a:t>
            </a:r>
            <a:r>
              <a:rPr lang="ru-RU" dirty="0" err="1"/>
              <a:t>проведення</a:t>
            </a:r>
            <a:r>
              <a:rPr lang="ru-RU" dirty="0"/>
              <a:t> </a:t>
            </a:r>
            <a:r>
              <a:rPr lang="ru-RU" dirty="0" err="1"/>
              <a:t>політичних</a:t>
            </a:r>
            <a:r>
              <a:rPr lang="ru-RU" dirty="0"/>
              <a:t> </a:t>
            </a:r>
            <a:r>
              <a:rPr lang="ru-RU" dirty="0" err="1" smtClean="0"/>
              <a:t>кампаній</a:t>
            </a:r>
            <a:r>
              <a:rPr lang="ru-RU" dirty="0" smtClean="0"/>
              <a:t>.</a:t>
            </a:r>
          </a:p>
          <a:p>
            <a:pPr marL="0" indent="457200">
              <a:spcBef>
                <a:spcPts val="0"/>
              </a:spcBef>
              <a:buNone/>
            </a:pPr>
            <a:r>
              <a:rPr lang="uk-UA" dirty="0"/>
              <a:t>Взагалі, слід зазначити, що коли в 40-х роках ЗМІ вперше почали розглядатися як один із найважливіших гравців на електоральному полі, багатьма дослідниками їм приписувалася здатність до вирішального впливу на вибір виборців. Однак конкретні дослідження виборчої практики </a:t>
            </a:r>
            <a:r>
              <a:rPr lang="uk-UA" dirty="0" err="1"/>
              <a:t>Лазарсфельда</a:t>
            </a:r>
            <a:r>
              <a:rPr lang="uk-UA" dirty="0"/>
              <a:t>, </a:t>
            </a:r>
            <a:r>
              <a:rPr lang="uk-UA" dirty="0" err="1"/>
              <a:t>Берельсона</a:t>
            </a:r>
            <a:r>
              <a:rPr lang="uk-UA" dirty="0"/>
              <a:t> та </a:t>
            </a:r>
            <a:r>
              <a:rPr lang="uk-UA" dirty="0" err="1"/>
              <a:t>Кемпбелла</a:t>
            </a:r>
            <a:r>
              <a:rPr lang="uk-UA" dirty="0"/>
              <a:t> не підтвердили вихідну гіпотезу про всемогутність ЗМІ. Популярність набули </a:t>
            </a:r>
            <a:r>
              <a:rPr lang="uk-UA" b="1" i="1" u="sng" dirty="0"/>
              <a:t>теорії "мінімального ефекту", </a:t>
            </a:r>
            <a:r>
              <a:rPr lang="uk-UA" dirty="0"/>
              <a:t>які розглядали діяльність 3М як відносно малозначущий фактор виборчої кампанії, порівняно з активністю партій чи груповою згуртованістю </a:t>
            </a:r>
            <a:r>
              <a:rPr lang="uk-UA" dirty="0" smtClean="0"/>
              <a:t>виборців.</a:t>
            </a:r>
          </a:p>
          <a:p>
            <a:pPr marL="0" indent="457200">
              <a:spcBef>
                <a:spcPts val="0"/>
              </a:spcBef>
              <a:buNone/>
            </a:pPr>
            <a:r>
              <a:rPr lang="uk-UA" dirty="0"/>
              <a:t>У 70-х роках цю тезу було частково </a:t>
            </a:r>
            <a:r>
              <a:rPr lang="uk-UA" dirty="0" err="1"/>
              <a:t>переглянуто</a:t>
            </a:r>
            <a:r>
              <a:rPr lang="uk-UA" dirty="0"/>
              <a:t>. Нові дослідження наголошували на умовах, за яких значимість повідомлень ЗМІ та їх вплив на конкретне рішення виборця зростає. На думку сучасних представників цього напряму політичної комунікативістики, доречніше говорити про "непрямий вплив" 3</a:t>
            </a:r>
            <a:r>
              <a:rPr lang="en-US" dirty="0"/>
              <a:t>MI </a:t>
            </a:r>
            <a:r>
              <a:rPr lang="uk-UA" dirty="0"/>
              <a:t>на результати голосування. Зокрема, наголошувалося на ролі </a:t>
            </a:r>
            <a:r>
              <a:rPr lang="uk-UA" dirty="0" smtClean="0"/>
              <a:t>ЗМІ </a:t>
            </a:r>
            <a:r>
              <a:rPr lang="uk-UA" dirty="0"/>
              <a:t>у створенні психологічного клімату, що сприяє підвищенню або зниженню рівня явки виборців на вибори.</a:t>
            </a:r>
          </a:p>
          <a:p>
            <a:pPr marL="0" indent="457200">
              <a:spcBef>
                <a:spcPts val="0"/>
              </a:spcBef>
              <a:buNone/>
            </a:pPr>
            <a:r>
              <a:rPr lang="uk-UA" dirty="0"/>
              <a:t>Починаючи з 90-х рр. (спочатку надзвичайно ефективна </a:t>
            </a:r>
            <a:r>
              <a:rPr lang="uk-UA" dirty="0" err="1"/>
              <a:t>телевизійна</a:t>
            </a:r>
            <a:r>
              <a:rPr lang="uk-UA" dirty="0"/>
              <a:t> кампаній Клінтона, а після - інтернет-кампанія Обами ) вплив сучасних 3</a:t>
            </a:r>
            <a:r>
              <a:rPr lang="en-US" dirty="0"/>
              <a:t>MI </a:t>
            </a:r>
            <a:r>
              <a:rPr lang="uk-UA" dirty="0"/>
              <a:t>та медіа-іміджу є одним з вирішальних факторів у формуванні політичного вибору виборця.</a:t>
            </a:r>
            <a:endParaRPr lang="uk-UA" dirty="0" smtClean="0"/>
          </a:p>
        </p:txBody>
      </p:sp>
    </p:spTree>
    <p:extLst>
      <p:ext uri="{BB962C8B-B14F-4D97-AF65-F5344CB8AC3E}">
        <p14:creationId xmlns:p14="http://schemas.microsoft.com/office/powerpoint/2010/main" val="246134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Національні моделі політичного консультування</a:t>
            </a:r>
          </a:p>
        </p:txBody>
      </p:sp>
      <p:sp>
        <p:nvSpPr>
          <p:cNvPr id="4" name="Місце для вмісту 3"/>
          <p:cNvSpPr>
            <a:spLocks noGrp="1"/>
          </p:cNvSpPr>
          <p:nvPr>
            <p:ph sz="half" idx="2"/>
          </p:nvPr>
        </p:nvSpPr>
        <p:spPr>
          <a:xfrm>
            <a:off x="350874" y="1382233"/>
            <a:ext cx="11430001" cy="5326912"/>
          </a:xfrm>
        </p:spPr>
        <p:txBody>
          <a:bodyPr>
            <a:normAutofit/>
          </a:bodyPr>
          <a:lstStyle/>
          <a:p>
            <a:pPr marL="0" indent="457200">
              <a:spcBef>
                <a:spcPts val="0"/>
              </a:spcBef>
              <a:buNone/>
            </a:pPr>
            <a:r>
              <a:rPr lang="ru-RU" dirty="0"/>
              <a:t>До </a:t>
            </a:r>
            <a:r>
              <a:rPr lang="ru-RU" dirty="0" err="1"/>
              <a:t>середини</a:t>
            </a:r>
            <a:r>
              <a:rPr lang="ru-RU" dirty="0"/>
              <a:t> 90-х </a:t>
            </a:r>
            <a:r>
              <a:rPr lang="ru-RU" dirty="0" err="1"/>
              <a:t>років</a:t>
            </a:r>
            <a:r>
              <a:rPr lang="ru-RU" dirty="0"/>
              <a:t> </a:t>
            </a:r>
            <a:r>
              <a:rPr lang="ru-RU" dirty="0" err="1"/>
              <a:t>можна</a:t>
            </a:r>
            <a:r>
              <a:rPr lang="ru-RU" dirty="0"/>
              <a:t> </a:t>
            </a:r>
            <a:r>
              <a:rPr lang="ru-RU" dirty="0" err="1"/>
              <a:t>говорити</a:t>
            </a:r>
            <a:r>
              <a:rPr lang="ru-RU" dirty="0"/>
              <a:t> непросто про </a:t>
            </a:r>
            <a:r>
              <a:rPr lang="ru-RU" dirty="0" err="1"/>
              <a:t>рецепцію</a:t>
            </a:r>
            <a:r>
              <a:rPr lang="ru-RU" dirty="0"/>
              <a:t> (</a:t>
            </a:r>
            <a:r>
              <a:rPr lang="ru-RU" dirty="0" err="1"/>
              <a:t>використання</a:t>
            </a:r>
            <a:r>
              <a:rPr lang="ru-RU" dirty="0"/>
              <a:t> </a:t>
            </a:r>
            <a:r>
              <a:rPr lang="ru-RU" dirty="0" err="1"/>
              <a:t>досвіду</a:t>
            </a:r>
            <a:r>
              <a:rPr lang="ru-RU" dirty="0"/>
              <a:t> </a:t>
            </a:r>
            <a:r>
              <a:rPr lang="ru-RU" dirty="0" err="1"/>
              <a:t>минулого</a:t>
            </a:r>
            <a:r>
              <a:rPr lang="ru-RU" dirty="0"/>
              <a:t> в </a:t>
            </a:r>
            <a:r>
              <a:rPr lang="ru-RU" dirty="0" err="1"/>
              <a:t>створенні</a:t>
            </a:r>
            <a:r>
              <a:rPr lang="ru-RU" dirty="0"/>
              <a:t> нового) </a:t>
            </a:r>
            <a:r>
              <a:rPr lang="ru-RU" dirty="0" err="1"/>
              <a:t>американських</a:t>
            </a:r>
            <a:r>
              <a:rPr lang="ru-RU" dirty="0"/>
              <a:t> </a:t>
            </a:r>
            <a:r>
              <a:rPr lang="ru-RU" dirty="0" err="1"/>
              <a:t>методів</a:t>
            </a:r>
            <a:r>
              <a:rPr lang="ru-RU" dirty="0"/>
              <a:t> </a:t>
            </a:r>
            <a:r>
              <a:rPr lang="ru-RU" dirty="0" err="1"/>
              <a:t>організації</a:t>
            </a:r>
            <a:r>
              <a:rPr lang="ru-RU" dirty="0"/>
              <a:t> </a:t>
            </a:r>
            <a:r>
              <a:rPr lang="ru-RU" dirty="0" err="1"/>
              <a:t>виборчих</a:t>
            </a:r>
            <a:r>
              <a:rPr lang="ru-RU" dirty="0"/>
              <a:t> </a:t>
            </a:r>
            <a:r>
              <a:rPr lang="ru-RU" dirty="0" err="1"/>
              <a:t>кампаній</a:t>
            </a:r>
            <a:r>
              <a:rPr lang="ru-RU" dirty="0"/>
              <a:t>, а й про </a:t>
            </a:r>
            <a:r>
              <a:rPr lang="ru-RU" dirty="0" err="1"/>
              <a:t>формування</a:t>
            </a:r>
            <a:r>
              <a:rPr lang="ru-RU" dirty="0"/>
              <a:t> </a:t>
            </a:r>
            <a:r>
              <a:rPr lang="ru-RU" dirty="0" err="1"/>
              <a:t>стійких</a:t>
            </a:r>
            <a:r>
              <a:rPr lang="ru-RU" dirty="0"/>
              <a:t> </a:t>
            </a:r>
            <a:r>
              <a:rPr lang="ru-RU" dirty="0" err="1"/>
              <a:t>національних</a:t>
            </a:r>
            <a:r>
              <a:rPr lang="ru-RU" dirty="0"/>
              <a:t> моделей </a:t>
            </a:r>
            <a:r>
              <a:rPr lang="ru-RU" dirty="0" err="1"/>
              <a:t>політичного</a:t>
            </a:r>
            <a:r>
              <a:rPr lang="ru-RU" dirty="0"/>
              <a:t> </a:t>
            </a:r>
            <a:r>
              <a:rPr lang="ru-RU" dirty="0" err="1"/>
              <a:t>консультування</a:t>
            </a:r>
            <a:endParaRPr lang="ru-RU" dirty="0"/>
          </a:p>
          <a:p>
            <a:pPr marL="0" indent="457200">
              <a:spcBef>
                <a:spcPts val="0"/>
              </a:spcBef>
              <a:buNone/>
            </a:pPr>
            <a:r>
              <a:rPr lang="ru-RU" dirty="0" err="1"/>
              <a:t>Новий</a:t>
            </a:r>
            <a:r>
              <a:rPr lang="ru-RU" dirty="0"/>
              <a:t> </a:t>
            </a:r>
            <a:r>
              <a:rPr lang="ru-RU" dirty="0" err="1"/>
              <a:t>імпульс</a:t>
            </a:r>
            <a:r>
              <a:rPr lang="ru-RU" dirty="0"/>
              <a:t> </a:t>
            </a:r>
            <a:r>
              <a:rPr lang="ru-RU" dirty="0" err="1"/>
              <a:t>розширенню</a:t>
            </a:r>
            <a:r>
              <a:rPr lang="ru-RU" dirty="0"/>
              <a:t> ареалу </a:t>
            </a:r>
            <a:r>
              <a:rPr lang="ru-RU" dirty="0" err="1"/>
              <a:t>застосування</a:t>
            </a:r>
            <a:r>
              <a:rPr lang="ru-RU" dirty="0"/>
              <a:t> </a:t>
            </a:r>
            <a:r>
              <a:rPr lang="ru-RU" dirty="0" err="1"/>
              <a:t>технологій</a:t>
            </a:r>
            <a:r>
              <a:rPr lang="ru-RU" dirty="0"/>
              <a:t> </a:t>
            </a:r>
            <a:r>
              <a:rPr lang="ru-RU" dirty="0" err="1"/>
              <a:t>політичного</a:t>
            </a:r>
            <a:r>
              <a:rPr lang="ru-RU" dirty="0"/>
              <a:t> консалтингу </a:t>
            </a:r>
            <a:r>
              <a:rPr lang="ru-RU" dirty="0" err="1"/>
              <a:t>надала</a:t>
            </a:r>
            <a:r>
              <a:rPr lang="ru-RU" dirty="0"/>
              <a:t> </a:t>
            </a:r>
            <a:r>
              <a:rPr lang="ru-RU" dirty="0" err="1"/>
              <a:t>хвиля</a:t>
            </a:r>
            <a:r>
              <a:rPr lang="ru-RU" dirty="0"/>
              <a:t> </a:t>
            </a:r>
            <a:r>
              <a:rPr lang="ru-RU" dirty="0" err="1"/>
              <a:t>демократизації</a:t>
            </a:r>
            <a:r>
              <a:rPr lang="ru-RU" dirty="0"/>
              <a:t> 80-х </a:t>
            </a:r>
            <a:r>
              <a:rPr lang="ru-RU" dirty="0" err="1"/>
              <a:t>років</a:t>
            </a:r>
            <a:r>
              <a:rPr lang="ru-RU" dirty="0"/>
              <a:t>, </a:t>
            </a:r>
            <a:r>
              <a:rPr lang="ru-RU" dirty="0" err="1"/>
              <a:t>що</a:t>
            </a:r>
            <a:r>
              <a:rPr lang="ru-RU" dirty="0"/>
              <a:t> </a:t>
            </a:r>
            <a:r>
              <a:rPr lang="ru-RU" dirty="0" err="1"/>
              <a:t>зробила</a:t>
            </a:r>
            <a:r>
              <a:rPr lang="ru-RU" dirty="0"/>
              <a:t> актуальною </a:t>
            </a:r>
            <a:r>
              <a:rPr lang="ru-RU" dirty="0" err="1"/>
              <a:t>електоральну</a:t>
            </a:r>
            <a:r>
              <a:rPr lang="ru-RU" dirty="0"/>
              <a:t> проблематику </a:t>
            </a:r>
            <a:r>
              <a:rPr lang="ru-RU" dirty="0" err="1"/>
              <a:t>майже</a:t>
            </a:r>
            <a:r>
              <a:rPr lang="ru-RU" dirty="0"/>
              <a:t> в </a:t>
            </a:r>
            <a:r>
              <a:rPr lang="ru-RU" dirty="0" err="1"/>
              <a:t>двох</a:t>
            </a:r>
            <a:r>
              <a:rPr lang="ru-RU" dirty="0"/>
              <a:t> десятках </a:t>
            </a:r>
            <a:r>
              <a:rPr lang="ru-RU" dirty="0" err="1"/>
              <a:t>країн</a:t>
            </a:r>
            <a:r>
              <a:rPr lang="ru-RU" dirty="0"/>
              <a:t> </a:t>
            </a:r>
            <a:r>
              <a:rPr lang="ru-RU" dirty="0" err="1"/>
              <a:t>Східної</a:t>
            </a:r>
            <a:r>
              <a:rPr lang="ru-RU" dirty="0"/>
              <a:t> </a:t>
            </a:r>
            <a:r>
              <a:rPr lang="ru-RU" dirty="0" err="1"/>
              <a:t>Європи</a:t>
            </a:r>
            <a:r>
              <a:rPr lang="ru-RU" dirty="0"/>
              <a:t> та </a:t>
            </a:r>
            <a:r>
              <a:rPr lang="ru-RU" dirty="0" err="1"/>
              <a:t>Південної</a:t>
            </a:r>
            <a:r>
              <a:rPr lang="ru-RU" dirty="0"/>
              <a:t> Америки.</a:t>
            </a:r>
            <a:endParaRPr lang="uk-UA" dirty="0" smtClean="0"/>
          </a:p>
        </p:txBody>
      </p:sp>
      <p:pic>
        <p:nvPicPr>
          <p:cNvPr id="3" name="Рисунок 2"/>
          <p:cNvPicPr>
            <a:picLocks noChangeAspect="1"/>
          </p:cNvPicPr>
          <p:nvPr/>
        </p:nvPicPr>
        <p:blipFill>
          <a:blip r:embed="rId3"/>
          <a:stretch>
            <a:fillRect/>
          </a:stretch>
        </p:blipFill>
        <p:spPr>
          <a:xfrm>
            <a:off x="350875" y="3255335"/>
            <a:ext cx="6390168" cy="3048000"/>
          </a:xfrm>
          <a:prstGeom prst="rect">
            <a:avLst/>
          </a:prstGeom>
        </p:spPr>
      </p:pic>
      <p:pic>
        <p:nvPicPr>
          <p:cNvPr id="5" name="Рисунок 4"/>
          <p:cNvPicPr>
            <a:picLocks noChangeAspect="1"/>
          </p:cNvPicPr>
          <p:nvPr/>
        </p:nvPicPr>
        <p:blipFill>
          <a:blip r:embed="rId4"/>
          <a:stretch>
            <a:fillRect/>
          </a:stretch>
        </p:blipFill>
        <p:spPr>
          <a:xfrm>
            <a:off x="7336464" y="3179135"/>
            <a:ext cx="4474535" cy="3124200"/>
          </a:xfrm>
          <a:prstGeom prst="rect">
            <a:avLst/>
          </a:prstGeom>
        </p:spPr>
      </p:pic>
    </p:spTree>
    <p:extLst>
      <p:ext uri="{BB962C8B-B14F-4D97-AF65-F5344CB8AC3E}">
        <p14:creationId xmlns:p14="http://schemas.microsoft.com/office/powerpoint/2010/main" val="108143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Національні моделі політичного консультування</a:t>
            </a:r>
          </a:p>
        </p:txBody>
      </p:sp>
      <p:sp>
        <p:nvSpPr>
          <p:cNvPr id="4" name="Місце для вмісту 3"/>
          <p:cNvSpPr>
            <a:spLocks noGrp="1"/>
          </p:cNvSpPr>
          <p:nvPr>
            <p:ph sz="half" idx="2"/>
          </p:nvPr>
        </p:nvSpPr>
        <p:spPr>
          <a:xfrm>
            <a:off x="350874" y="1382233"/>
            <a:ext cx="11430001" cy="5326912"/>
          </a:xfrm>
        </p:spPr>
        <p:txBody>
          <a:bodyPr>
            <a:normAutofit/>
          </a:bodyPr>
          <a:lstStyle/>
          <a:p>
            <a:pPr marL="0" indent="457200">
              <a:spcBef>
                <a:spcPts val="0"/>
              </a:spcBef>
              <a:buNone/>
            </a:pPr>
            <a:r>
              <a:rPr lang="uk-UA" dirty="0"/>
              <a:t>Типологія національних моделей політичного консалтингу </a:t>
            </a:r>
            <a:r>
              <a:rPr lang="uk-UA" dirty="0" smtClean="0"/>
              <a:t>Петера </a:t>
            </a:r>
            <a:r>
              <a:rPr lang="uk-UA" dirty="0" err="1" smtClean="0"/>
              <a:t>Радунського</a:t>
            </a:r>
            <a:r>
              <a:rPr lang="uk-UA" dirty="0"/>
              <a:t>:</a:t>
            </a:r>
          </a:p>
          <a:p>
            <a:pPr marL="457200" indent="-457200">
              <a:spcBef>
                <a:spcPts val="0"/>
              </a:spcBef>
              <a:buAutoNum type="arabicParenR"/>
            </a:pPr>
            <a:r>
              <a:rPr lang="uk-UA" b="1" u="sng" dirty="0" smtClean="0"/>
              <a:t>Американська </a:t>
            </a:r>
            <a:r>
              <a:rPr lang="uk-UA" b="1" u="sng" dirty="0"/>
              <a:t>модель </a:t>
            </a:r>
            <a:r>
              <a:rPr lang="uk-UA" dirty="0"/>
              <a:t>- організацією виборчих кампаній займаються </a:t>
            </a:r>
            <a:endParaRPr lang="uk-UA" dirty="0" smtClean="0"/>
          </a:p>
          <a:p>
            <a:pPr marL="0" indent="0">
              <a:spcBef>
                <a:spcPts val="0"/>
              </a:spcBef>
              <a:buNone/>
            </a:pPr>
            <a:r>
              <a:rPr lang="uk-UA" dirty="0" smtClean="0"/>
              <a:t>спеціалізовані </a:t>
            </a:r>
            <a:r>
              <a:rPr lang="uk-UA" dirty="0"/>
              <a:t>агенції, що працюють переважно на окремих кандидатів. </a:t>
            </a:r>
            <a:endParaRPr lang="uk-UA" dirty="0" smtClean="0"/>
          </a:p>
          <a:p>
            <a:pPr marL="0" indent="0">
              <a:spcBef>
                <a:spcPts val="0"/>
              </a:spcBef>
              <a:buNone/>
            </a:pPr>
            <a:r>
              <a:rPr lang="uk-UA" dirty="0" smtClean="0"/>
              <a:t>У </a:t>
            </a:r>
            <a:r>
              <a:rPr lang="uk-UA" dirty="0"/>
              <a:t>їх функції при цьому входить як власне консультування, так і безпосередній </a:t>
            </a:r>
            <a:endParaRPr lang="uk-UA" dirty="0" smtClean="0"/>
          </a:p>
          <a:p>
            <a:pPr marL="0" indent="0">
              <a:spcBef>
                <a:spcPts val="0"/>
              </a:spcBef>
              <a:buNone/>
            </a:pPr>
            <a:r>
              <a:rPr lang="uk-UA" dirty="0" smtClean="0"/>
              <a:t>менеджмент </a:t>
            </a:r>
            <a:r>
              <a:rPr lang="uk-UA" dirty="0"/>
              <a:t>виборчих кампаній</a:t>
            </a:r>
          </a:p>
          <a:p>
            <a:pPr marL="0" indent="0">
              <a:spcBef>
                <a:spcPts val="0"/>
              </a:spcBef>
              <a:buNone/>
            </a:pPr>
            <a:r>
              <a:rPr lang="uk-UA" dirty="0"/>
              <a:t>Р. </a:t>
            </a:r>
            <a:r>
              <a:rPr lang="uk-UA" dirty="0" err="1"/>
              <a:t>Аграноф</a:t>
            </a:r>
            <a:r>
              <a:rPr lang="uk-UA" dirty="0"/>
              <a:t> включає до складу найважливіших особливостей американської </a:t>
            </a:r>
          </a:p>
          <a:p>
            <a:pPr marL="0" indent="0">
              <a:spcBef>
                <a:spcPts val="0"/>
              </a:spcBef>
              <a:buNone/>
            </a:pPr>
            <a:r>
              <a:rPr lang="uk-UA" dirty="0" smtClean="0"/>
              <a:t>національної </a:t>
            </a:r>
            <a:r>
              <a:rPr lang="uk-UA" dirty="0"/>
              <a:t>моделі:</a:t>
            </a:r>
          </a:p>
          <a:p>
            <a:pPr marL="0" indent="0">
              <a:spcBef>
                <a:spcPts val="0"/>
              </a:spcBef>
              <a:buNone/>
            </a:pPr>
            <a:r>
              <a:rPr lang="uk-UA" dirty="0"/>
              <a:t>• персоніфікацію та "</a:t>
            </a:r>
            <a:r>
              <a:rPr lang="uk-UA" dirty="0" err="1"/>
              <a:t>депрограмізацію</a:t>
            </a:r>
            <a:r>
              <a:rPr lang="uk-UA" dirty="0"/>
              <a:t>" політичної боротьби, остаточний </a:t>
            </a:r>
            <a:endParaRPr lang="uk-UA" dirty="0" smtClean="0"/>
          </a:p>
          <a:p>
            <a:pPr marL="0" indent="0">
              <a:spcBef>
                <a:spcPts val="0"/>
              </a:spcBef>
              <a:buNone/>
            </a:pPr>
            <a:r>
              <a:rPr lang="uk-UA" dirty="0" smtClean="0"/>
              <a:t>перехід </a:t>
            </a:r>
            <a:r>
              <a:rPr lang="uk-UA" dirty="0"/>
              <a:t>функції керівництва передвиборчими кампаніями з рук кандидатів </a:t>
            </a:r>
            <a:endParaRPr lang="uk-UA" dirty="0" smtClean="0"/>
          </a:p>
          <a:p>
            <a:pPr marL="0" indent="0">
              <a:spcBef>
                <a:spcPts val="0"/>
              </a:spcBef>
              <a:buNone/>
            </a:pPr>
            <a:r>
              <a:rPr lang="uk-UA" dirty="0" smtClean="0"/>
              <a:t>до </a:t>
            </a:r>
            <a:r>
              <a:rPr lang="uk-UA" dirty="0"/>
              <a:t>рук політичних менеджерів та консультантів,</a:t>
            </a:r>
          </a:p>
          <a:p>
            <a:pPr marL="0" indent="0">
              <a:spcBef>
                <a:spcPts val="0"/>
              </a:spcBef>
              <a:buNone/>
            </a:pPr>
            <a:r>
              <a:rPr lang="uk-UA" dirty="0"/>
              <a:t>• проведення великих соціологічних та маркетингових досліджень до </a:t>
            </a:r>
            <a:endParaRPr lang="uk-UA" dirty="0" smtClean="0"/>
          </a:p>
          <a:p>
            <a:pPr marL="0" indent="0">
              <a:spcBef>
                <a:spcPts val="0"/>
              </a:spcBef>
              <a:buNone/>
            </a:pPr>
            <a:r>
              <a:rPr lang="uk-UA" dirty="0" smtClean="0"/>
              <a:t>початку </a:t>
            </a:r>
            <a:r>
              <a:rPr lang="uk-UA" dirty="0"/>
              <a:t>виборчої </a:t>
            </a:r>
            <a:r>
              <a:rPr lang="uk-UA" dirty="0" smtClean="0"/>
              <a:t>кампанії широкомасштабне </a:t>
            </a:r>
            <a:r>
              <a:rPr lang="uk-UA" dirty="0"/>
              <a:t>використання 3</a:t>
            </a:r>
            <a:r>
              <a:rPr lang="en-US" dirty="0"/>
              <a:t>MI </a:t>
            </a:r>
            <a:r>
              <a:rPr lang="uk-UA" dirty="0"/>
              <a:t>та </a:t>
            </a:r>
            <a:endParaRPr lang="uk-UA" dirty="0" smtClean="0"/>
          </a:p>
          <a:p>
            <a:pPr marL="0" indent="0">
              <a:spcBef>
                <a:spcPts val="0"/>
              </a:spcBef>
              <a:buNone/>
            </a:pPr>
            <a:r>
              <a:rPr lang="uk-UA" dirty="0" smtClean="0"/>
              <a:t>методів політичного </a:t>
            </a:r>
            <a:r>
              <a:rPr lang="uk-UA" dirty="0" err="1" smtClean="0"/>
              <a:t>фандрайзингу</a:t>
            </a:r>
            <a:r>
              <a:rPr lang="uk-UA" dirty="0"/>
              <a:t>.</a:t>
            </a:r>
            <a:endParaRPr lang="uk-UA" dirty="0" smtClean="0"/>
          </a:p>
        </p:txBody>
      </p:sp>
      <p:pic>
        <p:nvPicPr>
          <p:cNvPr id="6" name="Рисунок 5"/>
          <p:cNvPicPr>
            <a:picLocks noChangeAspect="1"/>
          </p:cNvPicPr>
          <p:nvPr/>
        </p:nvPicPr>
        <p:blipFill>
          <a:blip r:embed="rId3"/>
          <a:stretch>
            <a:fillRect/>
          </a:stretch>
        </p:blipFill>
        <p:spPr>
          <a:xfrm>
            <a:off x="9284029" y="2456120"/>
            <a:ext cx="2907971" cy="4401879"/>
          </a:xfrm>
          <a:prstGeom prst="rect">
            <a:avLst/>
          </a:prstGeom>
          <a:ln>
            <a:noFill/>
          </a:ln>
          <a:effectLst>
            <a:softEdge rad="112500"/>
          </a:effectLst>
        </p:spPr>
      </p:pic>
    </p:spTree>
    <p:extLst>
      <p:ext uri="{BB962C8B-B14F-4D97-AF65-F5344CB8AC3E}">
        <p14:creationId xmlns:p14="http://schemas.microsoft.com/office/powerpoint/2010/main" val="47030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Національні моделі політичного консультування</a:t>
            </a:r>
          </a:p>
        </p:txBody>
      </p:sp>
      <p:sp>
        <p:nvSpPr>
          <p:cNvPr id="4" name="Місце для вмісту 3"/>
          <p:cNvSpPr>
            <a:spLocks noGrp="1"/>
          </p:cNvSpPr>
          <p:nvPr>
            <p:ph sz="half" idx="2"/>
          </p:nvPr>
        </p:nvSpPr>
        <p:spPr>
          <a:xfrm>
            <a:off x="350874" y="1382233"/>
            <a:ext cx="11430001" cy="5326912"/>
          </a:xfrm>
        </p:spPr>
        <p:txBody>
          <a:bodyPr>
            <a:normAutofit lnSpcReduction="10000"/>
          </a:bodyPr>
          <a:lstStyle/>
          <a:p>
            <a:pPr marL="0" indent="457200" algn="just">
              <a:spcBef>
                <a:spcPts val="0"/>
              </a:spcBef>
              <a:buNone/>
            </a:pPr>
            <a:r>
              <a:rPr lang="uk-UA" b="1" i="1" u="sng" dirty="0"/>
              <a:t>2) Німецька модель </a:t>
            </a:r>
            <a:r>
              <a:rPr lang="uk-UA" dirty="0"/>
              <a:t>- менеджери виборчих кампаній (відповідальні координатори всієї кампанії) працюють у </a:t>
            </a:r>
            <a:r>
              <a:rPr lang="uk-UA" dirty="0" err="1"/>
              <a:t>апараті</a:t>
            </a:r>
            <a:r>
              <a:rPr lang="uk-UA" dirty="0"/>
              <a:t> партій. На тимчасовій основі в період виборчих кампаній до роботи залучаються лише вузькоспеціалізовані консультанти - фахівці у певній галузі політичної комунікації</a:t>
            </a:r>
          </a:p>
          <a:p>
            <a:pPr marL="0" indent="457200" algn="just">
              <a:spcBef>
                <a:spcPts val="0"/>
              </a:spcBef>
              <a:buNone/>
            </a:pPr>
            <a:r>
              <a:rPr lang="uk-UA" b="1" i="1" u="sng" dirty="0"/>
              <a:t>3) Французька (змішана) модель </a:t>
            </a:r>
            <a:r>
              <a:rPr lang="uk-UA" dirty="0"/>
              <a:t>- керівники виборчої кампанії може бути як співробітниками партійного апарату, і фахівцями, які працюють безпосередньо кандидата на комерційній основі.</a:t>
            </a:r>
          </a:p>
          <a:p>
            <a:pPr marL="0" indent="457200" algn="just">
              <a:spcBef>
                <a:spcPts val="0"/>
              </a:spcBef>
              <a:buNone/>
            </a:pPr>
            <a:endParaRPr lang="uk-UA" dirty="0" smtClean="0"/>
          </a:p>
          <a:p>
            <a:pPr marL="0" indent="457200" algn="just">
              <a:spcBef>
                <a:spcPts val="0"/>
              </a:spcBef>
              <a:buNone/>
            </a:pPr>
            <a:r>
              <a:rPr lang="uk-UA" dirty="0" smtClean="0"/>
              <a:t>Мішеля </a:t>
            </a:r>
            <a:r>
              <a:rPr lang="uk-UA" dirty="0" err="1"/>
              <a:t>Бонгран</a:t>
            </a:r>
            <a:r>
              <a:rPr lang="uk-UA" dirty="0"/>
              <a:t>, протиставляє американській моделі французьку, основу якої, на її думку, є велика політико-програмна </a:t>
            </a:r>
            <a:r>
              <a:rPr lang="uk-UA" dirty="0" err="1"/>
              <a:t>навантаженість</a:t>
            </a:r>
            <a:r>
              <a:rPr lang="uk-UA" dirty="0"/>
              <a:t> розробок політичних технологів</a:t>
            </a:r>
            <a:r>
              <a:rPr lang="uk-UA" dirty="0" smtClean="0"/>
              <a:t>.</a:t>
            </a:r>
          </a:p>
          <a:p>
            <a:pPr marL="0" indent="457200" algn="just">
              <a:spcBef>
                <a:spcPts val="0"/>
              </a:spcBef>
              <a:buNone/>
            </a:pPr>
            <a:endParaRPr lang="uk-UA" dirty="0"/>
          </a:p>
          <a:p>
            <a:pPr marL="0" indent="457200" algn="just">
              <a:spcBef>
                <a:spcPts val="0"/>
              </a:spcBef>
              <a:buNone/>
            </a:pPr>
            <a:r>
              <a:rPr lang="uk-UA" b="1" dirty="0"/>
              <a:t>Моделі, запропоновані </a:t>
            </a:r>
            <a:r>
              <a:rPr lang="uk-UA" b="1" dirty="0" err="1" smtClean="0"/>
              <a:t>Радунські</a:t>
            </a:r>
            <a:r>
              <a:rPr lang="uk-UA" b="1" dirty="0" smtClean="0"/>
              <a:t>, </a:t>
            </a:r>
            <a:r>
              <a:rPr lang="uk-UA" b="1" dirty="0"/>
              <a:t>можуть бути розглянуті, скоріше, як ідеальні типи, що наголошують на певних позиціях на шкалі автономії сфери політичного консалтингу від </a:t>
            </a:r>
            <a:r>
              <a:rPr lang="uk-UA" b="1" dirty="0" smtClean="0"/>
              <a:t>партійної </a:t>
            </a:r>
            <a:r>
              <a:rPr lang="uk-UA" b="1" dirty="0"/>
              <a:t>системи в рамках </a:t>
            </a:r>
            <a:r>
              <a:rPr lang="uk-UA" b="1" dirty="0" smtClean="0"/>
              <a:t>національного </a:t>
            </a:r>
            <a:r>
              <a:rPr lang="uk-UA" b="1" dirty="0"/>
              <a:t>політичного процесу</a:t>
            </a:r>
            <a:r>
              <a:rPr lang="uk-UA" b="1" dirty="0" smtClean="0"/>
              <a:t>.</a:t>
            </a:r>
          </a:p>
          <a:p>
            <a:pPr marL="0" indent="457200" algn="just">
              <a:spcBef>
                <a:spcPts val="0"/>
              </a:spcBef>
              <a:buNone/>
            </a:pPr>
            <a:endParaRPr lang="uk-UA" b="1" dirty="0"/>
          </a:p>
          <a:p>
            <a:pPr marL="0" indent="457200" algn="just">
              <a:spcBef>
                <a:spcPts val="0"/>
              </a:spcBef>
              <a:buNone/>
            </a:pPr>
            <a:r>
              <a:rPr lang="ru-RU" dirty="0"/>
              <a:t>Сам </a:t>
            </a:r>
            <a:r>
              <a:rPr lang="ru-RU" dirty="0" err="1"/>
              <a:t>політичний</a:t>
            </a:r>
            <a:r>
              <a:rPr lang="ru-RU" dirty="0"/>
              <a:t> консалтинг у </a:t>
            </a:r>
            <a:r>
              <a:rPr lang="ru-RU" dirty="0" err="1"/>
              <a:t>цьому</a:t>
            </a:r>
            <a:r>
              <a:rPr lang="ru-RU" dirty="0"/>
              <a:t> </a:t>
            </a:r>
            <a:r>
              <a:rPr lang="ru-RU" dirty="0" err="1"/>
              <a:t>контексті</a:t>
            </a:r>
            <a:r>
              <a:rPr lang="ru-RU" dirty="0"/>
              <a:t> </a:t>
            </a:r>
            <a:r>
              <a:rPr lang="ru-RU" dirty="0" err="1"/>
              <a:t>може</a:t>
            </a:r>
            <a:r>
              <a:rPr lang="ru-RU" dirty="0"/>
              <a:t> </a:t>
            </a:r>
            <a:r>
              <a:rPr lang="ru-RU" dirty="0" err="1"/>
              <a:t>розглядатися</a:t>
            </a:r>
            <a:r>
              <a:rPr lang="ru-RU" dirty="0"/>
              <a:t> як </a:t>
            </a:r>
            <a:r>
              <a:rPr lang="ru-RU" dirty="0" err="1"/>
              <a:t>явище</a:t>
            </a:r>
            <a:r>
              <a:rPr lang="ru-RU" dirty="0"/>
              <a:t>, яке приходить на </a:t>
            </a:r>
            <a:r>
              <a:rPr lang="ru-RU" dirty="0" err="1"/>
              <a:t>зміну</a:t>
            </a:r>
            <a:r>
              <a:rPr lang="ru-RU" dirty="0"/>
              <a:t> </a:t>
            </a:r>
            <a:r>
              <a:rPr lang="ru-RU" dirty="0" err="1"/>
              <a:t>партіям</a:t>
            </a:r>
            <a:r>
              <a:rPr lang="ru-RU" dirty="0"/>
              <a:t> у </a:t>
            </a:r>
            <a:r>
              <a:rPr lang="ru-RU" dirty="0" err="1"/>
              <a:t>певних</a:t>
            </a:r>
            <a:r>
              <a:rPr lang="ru-RU" dirty="0"/>
              <a:t> аспектах </a:t>
            </a:r>
            <a:r>
              <a:rPr lang="ru-RU" dirty="0" err="1"/>
              <a:t>електорального</a:t>
            </a:r>
            <a:r>
              <a:rPr lang="ru-RU" dirty="0"/>
              <a:t> </a:t>
            </a:r>
            <a:r>
              <a:rPr lang="ru-RU" dirty="0" err="1"/>
              <a:t>процесу</a:t>
            </a:r>
            <a:r>
              <a:rPr lang="ru-RU" dirty="0"/>
              <a:t>. У </a:t>
            </a:r>
            <a:r>
              <a:rPr lang="ru-RU" dirty="0" err="1"/>
              <a:t>цьому</a:t>
            </a:r>
            <a:r>
              <a:rPr lang="ru-RU" dirty="0"/>
              <a:t> </a:t>
            </a:r>
            <a:r>
              <a:rPr lang="ru-RU" dirty="0" err="1"/>
              <a:t>контексті</a:t>
            </a:r>
            <a:r>
              <a:rPr lang="ru-RU" dirty="0"/>
              <a:t> </a:t>
            </a:r>
            <a:r>
              <a:rPr lang="ru-RU" dirty="0" err="1"/>
              <a:t>політичних</a:t>
            </a:r>
            <a:r>
              <a:rPr lang="ru-RU" dirty="0"/>
              <a:t> </a:t>
            </a:r>
            <a:r>
              <a:rPr lang="ru-RU" dirty="0" err="1"/>
              <a:t>консультантів</a:t>
            </a:r>
            <a:r>
              <a:rPr lang="ru-RU" dirty="0"/>
              <a:t> </a:t>
            </a:r>
            <a:r>
              <a:rPr lang="ru-RU" dirty="0" err="1"/>
              <a:t>можна</a:t>
            </a:r>
            <a:r>
              <a:rPr lang="ru-RU" dirty="0"/>
              <a:t> </a:t>
            </a:r>
            <a:r>
              <a:rPr lang="ru-RU" dirty="0" err="1"/>
              <a:t>розділити</a:t>
            </a:r>
            <a:r>
              <a:rPr lang="ru-RU" dirty="0"/>
              <a:t> на "</a:t>
            </a:r>
            <a:r>
              <a:rPr lang="ru-RU" dirty="0" err="1"/>
              <a:t>зовнішніх</a:t>
            </a:r>
            <a:r>
              <a:rPr lang="ru-RU" dirty="0"/>
              <a:t>" (</a:t>
            </a:r>
            <a:r>
              <a:rPr lang="ru-RU" dirty="0" err="1"/>
              <a:t>що</a:t>
            </a:r>
            <a:r>
              <a:rPr lang="ru-RU" dirty="0"/>
              <a:t> </a:t>
            </a:r>
            <a:r>
              <a:rPr lang="ru-RU" dirty="0" err="1"/>
              <a:t>залучаються</a:t>
            </a:r>
            <a:r>
              <a:rPr lang="ru-RU" dirty="0"/>
              <a:t> на </a:t>
            </a:r>
            <a:r>
              <a:rPr lang="ru-RU" dirty="0" err="1"/>
              <a:t>договірній</a:t>
            </a:r>
            <a:r>
              <a:rPr lang="ru-RU" dirty="0"/>
              <a:t> </a:t>
            </a:r>
            <a:r>
              <a:rPr lang="ru-RU" dirty="0" err="1"/>
              <a:t>основі</a:t>
            </a:r>
            <a:r>
              <a:rPr lang="ru-RU" dirty="0"/>
              <a:t> для </a:t>
            </a:r>
            <a:r>
              <a:rPr lang="ru-RU" dirty="0" err="1"/>
              <a:t>проведення</a:t>
            </a:r>
            <a:r>
              <a:rPr lang="ru-RU" dirty="0"/>
              <a:t> </a:t>
            </a:r>
            <a:r>
              <a:rPr lang="ru-RU" dirty="0" err="1"/>
              <a:t>конкретної</a:t>
            </a:r>
            <a:r>
              <a:rPr lang="ru-RU" dirty="0"/>
              <a:t> </a:t>
            </a:r>
            <a:r>
              <a:rPr lang="ru-RU" dirty="0" err="1"/>
              <a:t>кампанії</a:t>
            </a:r>
            <a:r>
              <a:rPr lang="ru-RU" dirty="0"/>
              <a:t>) та "</a:t>
            </a:r>
            <a:r>
              <a:rPr lang="ru-RU" dirty="0" err="1"/>
              <a:t>внутрішніх</a:t>
            </a:r>
            <a:r>
              <a:rPr lang="ru-RU" dirty="0"/>
              <a:t>" (</a:t>
            </a:r>
            <a:r>
              <a:rPr lang="ru-RU" dirty="0" err="1"/>
              <a:t>які</a:t>
            </a:r>
            <a:r>
              <a:rPr lang="ru-RU" dirty="0"/>
              <a:t> регулярно </a:t>
            </a:r>
            <a:r>
              <a:rPr lang="ru-RU" dirty="0" err="1"/>
              <a:t>співпрацюють</a:t>
            </a:r>
            <a:r>
              <a:rPr lang="ru-RU" dirty="0"/>
              <a:t> з </a:t>
            </a:r>
            <a:r>
              <a:rPr lang="ru-RU" dirty="0" err="1"/>
              <a:t>представниками</a:t>
            </a:r>
            <a:r>
              <a:rPr lang="ru-RU" dirty="0"/>
              <a:t> </a:t>
            </a:r>
            <a:r>
              <a:rPr lang="ru-RU" dirty="0" err="1"/>
              <a:t>однієї</a:t>
            </a:r>
            <a:r>
              <a:rPr lang="ru-RU" dirty="0"/>
              <a:t> </a:t>
            </a:r>
            <a:r>
              <a:rPr lang="ru-RU" dirty="0" err="1"/>
              <a:t>політичної</a:t>
            </a:r>
            <a:r>
              <a:rPr lang="ru-RU" dirty="0"/>
              <a:t> </a:t>
            </a:r>
            <a:r>
              <a:rPr lang="ru-RU" dirty="0" err="1"/>
              <a:t>організації</a:t>
            </a:r>
            <a:r>
              <a:rPr lang="ru-RU" dirty="0"/>
              <a:t> </a:t>
            </a:r>
            <a:r>
              <a:rPr lang="ru-RU" dirty="0" err="1"/>
              <a:t>або</a:t>
            </a:r>
            <a:r>
              <a:rPr lang="ru-RU" dirty="0"/>
              <a:t> </a:t>
            </a:r>
            <a:r>
              <a:rPr lang="ru-RU" dirty="0" err="1"/>
              <a:t>переходять</a:t>
            </a:r>
            <a:r>
              <a:rPr lang="ru-RU" dirty="0"/>
              <a:t> на </a:t>
            </a:r>
            <a:r>
              <a:rPr lang="ru-RU" dirty="0" err="1"/>
              <a:t>постійну</a:t>
            </a:r>
            <a:r>
              <a:rPr lang="ru-RU" dirty="0"/>
              <a:t> роботу в </a:t>
            </a:r>
            <a:r>
              <a:rPr lang="ru-RU" dirty="0" err="1"/>
              <a:t>ії</a:t>
            </a:r>
            <a:r>
              <a:rPr lang="ru-RU" dirty="0"/>
              <a:t> </a:t>
            </a:r>
            <a:r>
              <a:rPr lang="ru-RU" dirty="0" err="1"/>
              <a:t>апарат</a:t>
            </a:r>
            <a:r>
              <a:rPr lang="ru-RU" dirty="0"/>
              <a:t>).</a:t>
            </a:r>
            <a:endParaRPr lang="uk-UA" dirty="0" smtClean="0"/>
          </a:p>
        </p:txBody>
      </p:sp>
    </p:spTree>
    <p:extLst>
      <p:ext uri="{BB962C8B-B14F-4D97-AF65-F5344CB8AC3E}">
        <p14:creationId xmlns:p14="http://schemas.microsoft.com/office/powerpoint/2010/main" val="384137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Розвиток партійно-політичних </a:t>
            </a:r>
            <a:r>
              <a:rPr lang="uk-UA" dirty="0" smtClean="0"/>
              <a:t>технологій</a:t>
            </a:r>
            <a:endParaRPr lang="uk-UA" dirty="0"/>
          </a:p>
        </p:txBody>
      </p:sp>
      <p:sp>
        <p:nvSpPr>
          <p:cNvPr id="4" name="Місце для вмісту 3"/>
          <p:cNvSpPr>
            <a:spLocks noGrp="1"/>
          </p:cNvSpPr>
          <p:nvPr>
            <p:ph sz="half" idx="2"/>
          </p:nvPr>
        </p:nvSpPr>
        <p:spPr>
          <a:xfrm>
            <a:off x="467833" y="1509823"/>
            <a:ext cx="11568223" cy="4763386"/>
          </a:xfrm>
        </p:spPr>
        <p:txBody>
          <a:bodyPr>
            <a:normAutofit/>
          </a:bodyPr>
          <a:lstStyle/>
          <a:p>
            <a:pPr marL="0" indent="457200" algn="just">
              <a:spcBef>
                <a:spcPts val="0"/>
              </a:spcBef>
              <a:buNone/>
            </a:pPr>
            <a:r>
              <a:rPr lang="uk-UA" dirty="0"/>
              <a:t>У ряді робіт, присвячених явищу так званого занепаду партій, як одну з причин, що призвели до відносного зниження ваги політичних партій у суспільстві називаються зміни у сфері політичних технологій</a:t>
            </a:r>
            <a:r>
              <a:rPr lang="uk-UA" dirty="0" smtClean="0"/>
              <a:t>.</a:t>
            </a:r>
          </a:p>
          <a:p>
            <a:pPr marL="0" indent="457200" algn="just">
              <a:spcBef>
                <a:spcPts val="0"/>
              </a:spcBef>
              <a:buNone/>
            </a:pPr>
            <a:endParaRPr lang="uk-UA" dirty="0"/>
          </a:p>
          <a:p>
            <a:pPr marL="0" indent="457200" algn="just">
              <a:spcBef>
                <a:spcPts val="0"/>
              </a:spcBef>
              <a:buNone/>
            </a:pPr>
            <a:r>
              <a:rPr lang="uk-UA" dirty="0"/>
              <a:t>Норвезькі дослідники </a:t>
            </a:r>
            <a:r>
              <a:rPr lang="uk-UA" dirty="0" err="1"/>
              <a:t>Селле</a:t>
            </a:r>
            <a:r>
              <a:rPr lang="uk-UA" dirty="0"/>
              <a:t> і </a:t>
            </a:r>
            <a:r>
              <a:rPr lang="uk-UA" dirty="0" err="1"/>
              <a:t>Свасанд</a:t>
            </a:r>
            <a:r>
              <a:rPr lang="uk-UA" dirty="0"/>
              <a:t>, звертають увагу на те, що </a:t>
            </a:r>
            <a:r>
              <a:rPr lang="uk-UA" dirty="0" smtClean="0"/>
              <a:t>донедавна "партійні </a:t>
            </a:r>
            <a:r>
              <a:rPr lang="uk-UA" dirty="0"/>
              <a:t>організації були також:</a:t>
            </a:r>
          </a:p>
          <a:p>
            <a:pPr algn="just">
              <a:spcBef>
                <a:spcPts val="0"/>
              </a:spcBef>
            </a:pPr>
            <a:r>
              <a:rPr lang="uk-UA" dirty="0"/>
              <a:t>каналом комунікації;</a:t>
            </a:r>
          </a:p>
          <a:p>
            <a:pPr algn="just">
              <a:spcBef>
                <a:spcPts val="0"/>
              </a:spcBef>
            </a:pPr>
            <a:r>
              <a:rPr lang="uk-UA" dirty="0"/>
              <a:t>структурою, яку використовують лідери для поширення інформації, </a:t>
            </a:r>
            <a:endParaRPr lang="uk-UA" dirty="0" smtClean="0"/>
          </a:p>
          <a:p>
            <a:pPr algn="just">
              <a:spcBef>
                <a:spcPts val="0"/>
              </a:spcBef>
            </a:pPr>
            <a:r>
              <a:rPr lang="uk-UA" dirty="0" smtClean="0"/>
              <a:t>місцем </a:t>
            </a:r>
            <a:r>
              <a:rPr lang="uk-UA" dirty="0"/>
              <a:t>формування політичних поглядів та реєстрації думки рядових членів партії</a:t>
            </a:r>
            <a:r>
              <a:rPr lang="uk-UA" dirty="0" smtClean="0"/>
              <a:t>".</a:t>
            </a:r>
          </a:p>
          <a:p>
            <a:pPr marL="0" indent="0" algn="just">
              <a:spcBef>
                <a:spcPts val="0"/>
              </a:spcBef>
              <a:buNone/>
            </a:pPr>
            <a:endParaRPr lang="uk-UA" dirty="0"/>
          </a:p>
          <a:p>
            <a:pPr marL="0" indent="457200" algn="just">
              <a:spcBef>
                <a:spcPts val="0"/>
              </a:spcBef>
              <a:buNone/>
            </a:pPr>
            <a:r>
              <a:rPr lang="uk-UA" dirty="0"/>
              <a:t>Однак, у сучасних умовах, стверджують вони:</a:t>
            </a:r>
          </a:p>
          <a:p>
            <a:pPr algn="just">
              <a:spcBef>
                <a:spcPts val="0"/>
              </a:spcBef>
            </a:pPr>
            <a:r>
              <a:rPr lang="uk-UA" dirty="0"/>
              <a:t>"ніщо не може зрівнятися з електронними 3М як засіб поширення інформації та пропаганди;</a:t>
            </a:r>
          </a:p>
          <a:p>
            <a:pPr algn="just">
              <a:spcBef>
                <a:spcPts val="0"/>
              </a:spcBef>
            </a:pPr>
            <a:r>
              <a:rPr lang="uk-UA" dirty="0"/>
              <a:t>водночас опитування громадської думки перетворилися на більш зручний інструмент для вивчення настроїв маси партійних прихильників, особливо після того, як цілою низкою досліджень було встановлено, що думки партійних активістів серйозно розходяться з позиціями більшості тих, хто віддає свій голос за кандидатів партії.</a:t>
            </a:r>
            <a:endParaRPr lang="uk-UA" dirty="0" smtClean="0"/>
          </a:p>
        </p:txBody>
      </p:sp>
    </p:spTree>
    <p:extLst>
      <p:ext uri="{BB962C8B-B14F-4D97-AF65-F5344CB8AC3E}">
        <p14:creationId xmlns:p14="http://schemas.microsoft.com/office/powerpoint/2010/main" val="210318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Розвиток партійно-політичних </a:t>
            </a:r>
            <a:r>
              <a:rPr lang="uk-UA" dirty="0" smtClean="0"/>
              <a:t>технологій</a:t>
            </a:r>
            <a:endParaRPr lang="uk-UA" dirty="0"/>
          </a:p>
        </p:txBody>
      </p:sp>
      <p:sp>
        <p:nvSpPr>
          <p:cNvPr id="4" name="Місце для вмісту 3"/>
          <p:cNvSpPr>
            <a:spLocks noGrp="1"/>
          </p:cNvSpPr>
          <p:nvPr>
            <p:ph sz="half" idx="2"/>
          </p:nvPr>
        </p:nvSpPr>
        <p:spPr>
          <a:xfrm>
            <a:off x="467833" y="1509822"/>
            <a:ext cx="11568223" cy="5348177"/>
          </a:xfrm>
        </p:spPr>
        <p:txBody>
          <a:bodyPr>
            <a:normAutofit/>
          </a:bodyPr>
          <a:lstStyle/>
          <a:p>
            <a:pPr marL="0" indent="457200" algn="just">
              <a:spcBef>
                <a:spcPts val="0"/>
              </a:spcBef>
              <a:buNone/>
            </a:pPr>
            <a:r>
              <a:rPr lang="uk-UA" dirty="0"/>
              <a:t>Що ж до змін, що торкнулися безпосередньо техніки електоральної роботи (таких як розсилка адресних агітаційних матеріалів з використанням комп'ютерних баз даних, заснованих на результатах минулих голосувань), </a:t>
            </a:r>
            <a:r>
              <a:rPr lang="uk-UA" dirty="0" smtClean="0"/>
              <a:t>то вони</a:t>
            </a:r>
            <a:r>
              <a:rPr lang="uk-UA" dirty="0"/>
              <a:t>, на думку норвезьких дослідників, швидше призвели до змін усередині партійних структур, а не до занепаду партій загалом.</a:t>
            </a:r>
          </a:p>
          <a:p>
            <a:pPr marL="0" indent="457200" algn="just">
              <a:spcBef>
                <a:spcPts val="0"/>
              </a:spcBef>
              <a:buNone/>
            </a:pPr>
            <a:r>
              <a:rPr lang="uk-UA" dirty="0"/>
              <a:t>Аналогічної думки дотримується і автор дослідження партійних організаційних структур </a:t>
            </a:r>
            <a:r>
              <a:rPr lang="uk-UA" dirty="0" err="1" smtClean="0"/>
              <a:t>Анджело</a:t>
            </a:r>
            <a:r>
              <a:rPr lang="uk-UA" dirty="0" smtClean="0"/>
              <a:t> </a:t>
            </a:r>
            <a:r>
              <a:rPr lang="uk-UA" dirty="0" err="1"/>
              <a:t>Панебʼянко</a:t>
            </a:r>
            <a:r>
              <a:rPr lang="uk-UA" dirty="0"/>
              <a:t>. </a:t>
            </a:r>
            <a:r>
              <a:rPr lang="uk-UA" dirty="0" err="1"/>
              <a:t>Панебʼянко</a:t>
            </a:r>
            <a:r>
              <a:rPr lang="uk-UA" dirty="0"/>
              <a:t> дійшов висновку про те, що масова партія зникає і замінюється чимось, що він </a:t>
            </a:r>
            <a:r>
              <a:rPr lang="uk-UA" dirty="0" smtClean="0"/>
              <a:t>називав "електорально-професійною </a:t>
            </a:r>
            <a:r>
              <a:rPr lang="uk-UA" dirty="0"/>
              <a:t>партією". </a:t>
            </a:r>
            <a:r>
              <a:rPr lang="uk-UA" u="sng" dirty="0"/>
              <a:t>А вже ця тенденція, на думку </a:t>
            </a:r>
            <a:r>
              <a:rPr lang="uk-UA" u="sng" dirty="0" err="1"/>
              <a:t>Панебʼянка</a:t>
            </a:r>
            <a:r>
              <a:rPr lang="uk-UA" u="sng" dirty="0"/>
              <a:t>, веде до зниження значущості партій "у всіх сферах їхньої діяльності</a:t>
            </a:r>
            <a:r>
              <a:rPr lang="uk-UA" u="sng" dirty="0" smtClean="0"/>
              <a:t>".</a:t>
            </a:r>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ctr">
              <a:spcBef>
                <a:spcPts val="0"/>
              </a:spcBef>
              <a:buNone/>
            </a:pPr>
            <a:r>
              <a:rPr lang="en-US" dirty="0"/>
              <a:t>Angelo </a:t>
            </a:r>
            <a:r>
              <a:rPr lang="en-US" dirty="0" err="1"/>
              <a:t>Panebianco</a:t>
            </a:r>
            <a:endParaRPr lang="uk-UA"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p:txBody>
      </p:sp>
      <p:pic>
        <p:nvPicPr>
          <p:cNvPr id="3" name="Рисунок 2"/>
          <p:cNvPicPr>
            <a:picLocks noChangeAspect="1"/>
          </p:cNvPicPr>
          <p:nvPr/>
        </p:nvPicPr>
        <p:blipFill>
          <a:blip r:embed="rId3"/>
          <a:stretch>
            <a:fillRect/>
          </a:stretch>
        </p:blipFill>
        <p:spPr>
          <a:xfrm>
            <a:off x="467833" y="3763925"/>
            <a:ext cx="5829300" cy="2509284"/>
          </a:xfrm>
          <a:prstGeom prst="rect">
            <a:avLst/>
          </a:prstGeom>
        </p:spPr>
      </p:pic>
      <p:pic>
        <p:nvPicPr>
          <p:cNvPr id="5" name="Рисунок 4"/>
          <p:cNvPicPr>
            <a:picLocks noChangeAspect="1"/>
          </p:cNvPicPr>
          <p:nvPr/>
        </p:nvPicPr>
        <p:blipFill>
          <a:blip r:embed="rId4"/>
          <a:stretch>
            <a:fillRect/>
          </a:stretch>
        </p:blipFill>
        <p:spPr>
          <a:xfrm>
            <a:off x="6644905" y="3763925"/>
            <a:ext cx="4686300" cy="2564329"/>
          </a:xfrm>
          <a:prstGeom prst="rect">
            <a:avLst/>
          </a:prstGeom>
        </p:spPr>
      </p:pic>
    </p:spTree>
    <p:extLst>
      <p:ext uri="{BB962C8B-B14F-4D97-AF65-F5344CB8AC3E}">
        <p14:creationId xmlns:p14="http://schemas.microsoft.com/office/powerpoint/2010/main" val="378367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Розвиток партійно-політичних </a:t>
            </a:r>
            <a:r>
              <a:rPr lang="uk-UA" dirty="0" smtClean="0"/>
              <a:t>технологій</a:t>
            </a:r>
            <a:endParaRPr lang="uk-UA" dirty="0"/>
          </a:p>
        </p:txBody>
      </p:sp>
      <p:sp>
        <p:nvSpPr>
          <p:cNvPr id="4" name="Місце для вмісту 3"/>
          <p:cNvSpPr>
            <a:spLocks noGrp="1"/>
          </p:cNvSpPr>
          <p:nvPr>
            <p:ph sz="half" idx="2"/>
          </p:nvPr>
        </p:nvSpPr>
        <p:spPr>
          <a:xfrm>
            <a:off x="1" y="1265274"/>
            <a:ext cx="12036056" cy="5592725"/>
          </a:xfrm>
        </p:spPr>
        <p:txBody>
          <a:bodyPr>
            <a:normAutofit/>
          </a:bodyPr>
          <a:lstStyle/>
          <a:p>
            <a:pPr marL="0" indent="457200" algn="just">
              <a:spcBef>
                <a:spcPts val="0"/>
              </a:spcBef>
              <a:buNone/>
            </a:pPr>
            <a:r>
              <a:rPr lang="uk-UA" dirty="0" smtClean="0"/>
              <a:t>Історик </a:t>
            </a:r>
            <a:r>
              <a:rPr lang="uk-UA" dirty="0"/>
              <a:t>американського політичного консалтингу Ларрі </a:t>
            </a:r>
            <a:r>
              <a:rPr lang="uk-UA" dirty="0" err="1"/>
              <a:t>Сабато</a:t>
            </a:r>
            <a:r>
              <a:rPr lang="uk-UA" dirty="0"/>
              <a:t> </a:t>
            </a:r>
            <a:r>
              <a:rPr lang="uk-UA" dirty="0" smtClean="0"/>
              <a:t>"також </a:t>
            </a:r>
            <a:r>
              <a:rPr lang="uk-UA" dirty="0"/>
              <a:t>наголошує, що виконання реквієму з приводу символічної смерті американських політичних партій "дещо передчасне". Новації у виборчих технологіях змінили, на його думку, головним чином характер діяльності виборчих штабів. </a:t>
            </a:r>
            <a:r>
              <a:rPr lang="uk-UA" b="1" dirty="0"/>
              <a:t>А питання про те, хто здатний найкращим чином виконати роботу із забезпечення успіху на виборах: партійні апаратники </a:t>
            </a:r>
            <a:r>
              <a:rPr lang="uk-UA" b="1" dirty="0" err="1"/>
              <a:t>ци</a:t>
            </a:r>
            <a:r>
              <a:rPr lang="uk-UA" b="1" dirty="0"/>
              <a:t> політичні консультанти, залишається відкритим.</a:t>
            </a:r>
          </a:p>
          <a:p>
            <a:pPr marL="0" indent="457200" algn="just">
              <a:spcBef>
                <a:spcPts val="0"/>
              </a:spcBef>
              <a:buNone/>
            </a:pPr>
            <a:r>
              <a:rPr lang="uk-UA" dirty="0"/>
              <a:t>Як зазначає Петер </a:t>
            </a:r>
            <a:r>
              <a:rPr lang="uk-UA" dirty="0" err="1"/>
              <a:t>Мейр</a:t>
            </a:r>
            <a:r>
              <a:rPr lang="uk-UA" dirty="0"/>
              <a:t>: "є підстави припустити, що основну частину найбільш важливої роботи, що виконується в центральному офісі партії, беруть на себе професіонали в конкретних галузях і політичні консультанти, а не традиційні партійні бюрократи або навіть партійні активісти</a:t>
            </a:r>
            <a:r>
              <a:rPr lang="uk-UA" dirty="0" smtClean="0"/>
              <a:t>".</a:t>
            </a:r>
          </a:p>
          <a:p>
            <a:pPr marL="0" indent="457200" algn="just">
              <a:spcBef>
                <a:spcPts val="0"/>
              </a:spcBef>
              <a:buNone/>
            </a:pPr>
            <a:endParaRPr lang="uk-UA" dirty="0" smtClean="0"/>
          </a:p>
          <a:p>
            <a:pPr marL="0" indent="457200" algn="just">
              <a:spcBef>
                <a:spcPts val="0"/>
              </a:spcBef>
              <a:buNone/>
            </a:pPr>
            <a:endParaRPr lang="uk-UA" dirty="0" smtClean="0"/>
          </a:p>
          <a:p>
            <a:pPr marL="0" indent="457200" algn="ctr">
              <a:spcBef>
                <a:spcPts val="0"/>
              </a:spcBef>
              <a:buNone/>
            </a:pPr>
            <a:endParaRPr lang="uk-UA" dirty="0"/>
          </a:p>
          <a:p>
            <a:pPr marL="0" indent="457200" algn="ctr">
              <a:spcBef>
                <a:spcPts val="0"/>
              </a:spcBef>
              <a:buNone/>
            </a:pPr>
            <a:endParaRPr lang="uk-UA" b="1" cap="all" dirty="0" smtClean="0"/>
          </a:p>
          <a:p>
            <a:pPr marL="0" indent="457200" algn="ctr">
              <a:spcBef>
                <a:spcPts val="0"/>
              </a:spcBef>
              <a:buNone/>
            </a:pPr>
            <a:endParaRPr lang="uk-UA" b="1" cap="all" dirty="0"/>
          </a:p>
          <a:p>
            <a:pPr marL="0" indent="457200" algn="ctr">
              <a:spcBef>
                <a:spcPts val="0"/>
              </a:spcBef>
              <a:buNone/>
            </a:pPr>
            <a:endParaRPr lang="uk-UA" b="1" cap="all" dirty="0" smtClean="0"/>
          </a:p>
          <a:p>
            <a:pPr marL="0" indent="457200" algn="ctr">
              <a:spcBef>
                <a:spcPts val="0"/>
              </a:spcBef>
              <a:buNone/>
            </a:pPr>
            <a:endParaRPr lang="uk-UA" b="1" cap="all" dirty="0"/>
          </a:p>
          <a:p>
            <a:pPr marL="0" indent="457200" algn="ctr">
              <a:spcBef>
                <a:spcPts val="0"/>
              </a:spcBef>
              <a:buNone/>
            </a:pPr>
            <a:endParaRPr lang="uk-UA" b="1" cap="all" dirty="0" smtClean="0"/>
          </a:p>
          <a:p>
            <a:pPr marL="0" indent="457200" algn="ctr">
              <a:spcBef>
                <a:spcPts val="0"/>
              </a:spcBef>
              <a:buNone/>
            </a:pPr>
            <a:endParaRPr lang="uk-UA" b="1" cap="all" dirty="0" smtClean="0"/>
          </a:p>
          <a:p>
            <a:pPr marL="0" indent="457200" algn="ctr">
              <a:spcBef>
                <a:spcPts val="0"/>
              </a:spcBef>
              <a:buNone/>
            </a:pPr>
            <a:endParaRPr lang="uk-UA" b="1" cap="all" dirty="0"/>
          </a:p>
          <a:p>
            <a:pPr marL="0" indent="457200" algn="ctr">
              <a:spcBef>
                <a:spcPts val="0"/>
              </a:spcBef>
              <a:buNone/>
            </a:pPr>
            <a:r>
              <a:rPr lang="en-US" b="1" cap="all" dirty="0" smtClean="0"/>
              <a:t>LARRY SABATO</a:t>
            </a:r>
            <a:endParaRPr lang="uk-UA" dirty="0" smtClean="0"/>
          </a:p>
          <a:p>
            <a:pPr marL="0" indent="457200" algn="just">
              <a:spcBef>
                <a:spcPts val="0"/>
              </a:spcBef>
              <a:buNone/>
            </a:pPr>
            <a:endParaRPr lang="uk-UA"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p:txBody>
      </p:sp>
      <p:pic>
        <p:nvPicPr>
          <p:cNvPr id="6" name="Рисунок 5"/>
          <p:cNvPicPr>
            <a:picLocks noChangeAspect="1"/>
          </p:cNvPicPr>
          <p:nvPr/>
        </p:nvPicPr>
        <p:blipFill>
          <a:blip r:embed="rId3"/>
          <a:stretch>
            <a:fillRect/>
          </a:stretch>
        </p:blipFill>
        <p:spPr>
          <a:xfrm>
            <a:off x="3003696" y="3551273"/>
            <a:ext cx="5715000" cy="2601433"/>
          </a:xfrm>
          <a:prstGeom prst="rect">
            <a:avLst/>
          </a:prstGeom>
        </p:spPr>
      </p:pic>
    </p:spTree>
    <p:extLst>
      <p:ext uri="{BB962C8B-B14F-4D97-AF65-F5344CB8AC3E}">
        <p14:creationId xmlns:p14="http://schemas.microsoft.com/office/powerpoint/2010/main" val="18230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Розвиток партійно-політичних </a:t>
            </a:r>
            <a:r>
              <a:rPr lang="uk-UA" dirty="0" smtClean="0"/>
              <a:t>технологій</a:t>
            </a:r>
            <a:endParaRPr lang="uk-UA" dirty="0"/>
          </a:p>
        </p:txBody>
      </p:sp>
      <p:sp>
        <p:nvSpPr>
          <p:cNvPr id="4" name="Місце для вмісту 3"/>
          <p:cNvSpPr>
            <a:spLocks noGrp="1"/>
          </p:cNvSpPr>
          <p:nvPr>
            <p:ph sz="half" idx="2"/>
          </p:nvPr>
        </p:nvSpPr>
        <p:spPr>
          <a:xfrm>
            <a:off x="138223" y="1265274"/>
            <a:ext cx="11897834" cy="5592725"/>
          </a:xfrm>
        </p:spPr>
        <p:txBody>
          <a:bodyPr>
            <a:normAutofit/>
          </a:bodyPr>
          <a:lstStyle/>
          <a:p>
            <a:pPr marL="0" indent="457200" algn="just">
              <a:spcBef>
                <a:spcPts val="0"/>
              </a:spcBef>
              <a:buNone/>
            </a:pPr>
            <a:r>
              <a:rPr lang="uk-UA" sz="2400" dirty="0"/>
              <a:t>Важливо, що ослаблення партій зазвичай </a:t>
            </a:r>
            <a:r>
              <a:rPr lang="uk-UA" sz="2400" dirty="0" err="1"/>
              <a:t>повʼязують</a:t>
            </a:r>
            <a:r>
              <a:rPr lang="uk-UA" sz="2400" dirty="0"/>
              <a:t> із зростанням ролі засобів ( особливо електронних) у процесі. </a:t>
            </a:r>
            <a:r>
              <a:rPr lang="uk-UA" sz="2400" b="1" dirty="0"/>
              <a:t>Італійський політолог </a:t>
            </a:r>
            <a:r>
              <a:rPr lang="uk-UA" sz="2400" b="1" dirty="0" smtClean="0"/>
              <a:t>Л. </a:t>
            </a:r>
            <a:r>
              <a:rPr lang="uk-UA" sz="2400" b="1" dirty="0" err="1" smtClean="0"/>
              <a:t>Каваллі</a:t>
            </a:r>
            <a:r>
              <a:rPr lang="uk-UA" sz="2400" b="1" dirty="0" smtClean="0"/>
              <a:t> </a:t>
            </a:r>
            <a:r>
              <a:rPr lang="uk-UA" sz="2400" b="1" dirty="0"/>
              <a:t>наголошує на аспекті "театралізації" політичного процесу.</a:t>
            </a:r>
            <a:r>
              <a:rPr lang="uk-UA" sz="2400" dirty="0"/>
              <a:t> На його думку, партійні лідери змінюють своє амплуа залежно від того, який посередник </a:t>
            </a:r>
            <a:r>
              <a:rPr lang="uk-UA" sz="2400" dirty="0" err="1"/>
              <a:t>повʼязує</a:t>
            </a:r>
            <a:r>
              <a:rPr lang="uk-UA" sz="2400" dirty="0"/>
              <a:t> їх із виборцями. </a:t>
            </a:r>
            <a:r>
              <a:rPr lang="uk-UA" sz="2400" u="sng" dirty="0"/>
              <a:t>Поки функцію посередників виконували партійні функціонери середньої та нижньої ланки головною якістю, необхідною партійному лідеру, були організаторські здібності. Коли функція посередника перейшла до телебачення, то партійні лідери перетворилися на акторів.</a:t>
            </a:r>
          </a:p>
          <a:p>
            <a:pPr marL="0" indent="457200" algn="just">
              <a:spcBef>
                <a:spcPts val="0"/>
              </a:spcBef>
              <a:buNone/>
            </a:pPr>
            <a:r>
              <a:rPr lang="uk-UA" sz="2400" dirty="0"/>
              <a:t>Взаємини політичних технологів із політичними партіями протягом останнього півстоліття постійно змінювалися. У той час як одні політологи стверджували, що політичний консалтинг є явищем, викликаним занепадом партій і сприяючим подальшому їх ослабленню, за поглядами інших - політичні консультанти просто надають партіям додаткові послуги, необхідні останнім для досягнення їх власних цілей.</a:t>
            </a:r>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p:txBody>
      </p:sp>
    </p:spTree>
    <p:extLst>
      <p:ext uri="{BB962C8B-B14F-4D97-AF65-F5344CB8AC3E}">
        <p14:creationId xmlns:p14="http://schemas.microsoft.com/office/powerpoint/2010/main" val="69283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Розвиток партійно-політичних </a:t>
            </a:r>
            <a:r>
              <a:rPr lang="uk-UA" dirty="0" smtClean="0"/>
              <a:t>технологій</a:t>
            </a:r>
            <a:endParaRPr lang="uk-UA" dirty="0"/>
          </a:p>
        </p:txBody>
      </p:sp>
      <p:sp>
        <p:nvSpPr>
          <p:cNvPr id="4" name="Місце для вмісту 3"/>
          <p:cNvSpPr>
            <a:spLocks noGrp="1"/>
          </p:cNvSpPr>
          <p:nvPr>
            <p:ph sz="half" idx="2"/>
          </p:nvPr>
        </p:nvSpPr>
        <p:spPr>
          <a:xfrm>
            <a:off x="138223" y="1265274"/>
            <a:ext cx="11897834" cy="5592725"/>
          </a:xfrm>
        </p:spPr>
        <p:txBody>
          <a:bodyPr>
            <a:normAutofit/>
          </a:bodyPr>
          <a:lstStyle/>
          <a:p>
            <a:pPr marL="0" indent="457200" algn="just">
              <a:spcBef>
                <a:spcPts val="0"/>
              </a:spcBef>
              <a:buNone/>
            </a:pPr>
            <a:endParaRPr lang="uk-UA" sz="1800" u="sng" dirty="0" smtClean="0"/>
          </a:p>
          <a:p>
            <a:pPr marL="0" indent="457200" algn="just">
              <a:spcBef>
                <a:spcPts val="0"/>
              </a:spcBef>
              <a:buNone/>
            </a:pPr>
            <a:r>
              <a:rPr lang="uk-UA" sz="1800" dirty="0"/>
              <a:t>Якщо в роботах Келлі і </a:t>
            </a:r>
            <a:r>
              <a:rPr lang="uk-UA" sz="1800" dirty="0" err="1"/>
              <a:t>Німмо</a:t>
            </a:r>
            <a:r>
              <a:rPr lang="uk-UA" sz="1800" dirty="0"/>
              <a:t> стверджувалося, що найбільш ефективні консультанти пройшли базову підготовку в галузі </a:t>
            </a:r>
            <a:r>
              <a:rPr lang="en-US" sz="1800" dirty="0"/>
              <a:t>public relations, </a:t>
            </a:r>
            <a:r>
              <a:rPr lang="uk-UA" sz="1800" dirty="0"/>
              <a:t>то, згідно з даними Колодного і </a:t>
            </a:r>
            <a:r>
              <a:rPr lang="uk-UA" sz="1800" dirty="0" err="1"/>
              <a:t>Логан</a:t>
            </a:r>
            <a:r>
              <a:rPr lang="uk-UA" sz="1800" dirty="0"/>
              <a:t>, 40,8% американських політичних консультантів, що діють, починали свою </a:t>
            </a:r>
            <a:r>
              <a:rPr lang="uk-UA" sz="1800" dirty="0" err="1"/>
              <a:t>карʼєру</a:t>
            </a:r>
            <a:r>
              <a:rPr lang="uk-UA" sz="1800" dirty="0"/>
              <a:t> в якості співробітників однієї з партійних організацій. І вже як незалежні політичні консультанти вони продовжували підтримувати тісні </a:t>
            </a:r>
            <a:r>
              <a:rPr lang="uk-UA" sz="1800" dirty="0" err="1"/>
              <a:t>звʼязки</a:t>
            </a:r>
            <a:r>
              <a:rPr lang="uk-UA" sz="1800" dirty="0"/>
              <a:t> зі "своєю" партією, черпаючи клієнтську базу з її лав.</a:t>
            </a:r>
          </a:p>
          <a:p>
            <a:pPr marL="0" indent="457200" algn="just">
              <a:spcBef>
                <a:spcPts val="0"/>
              </a:spcBef>
              <a:buNone/>
            </a:pPr>
            <a:r>
              <a:rPr lang="uk-UA" sz="1800" dirty="0"/>
              <a:t>Тим не менш, </a:t>
            </a:r>
            <a:r>
              <a:rPr lang="uk-UA" sz="1800" u="sng" dirty="0"/>
              <a:t>багато активістів американських політичних партій досі розглядають консультантів як "неминуче </a:t>
            </a:r>
            <a:r>
              <a:rPr lang="uk-UA" sz="1800" u="sng" dirty="0" smtClean="0"/>
              <a:t>зло».</a:t>
            </a:r>
          </a:p>
          <a:p>
            <a:pPr marL="0" indent="457200" algn="just">
              <a:spcBef>
                <a:spcPts val="0"/>
              </a:spcBef>
              <a:buNone/>
            </a:pPr>
            <a:r>
              <a:rPr lang="uk-UA" sz="1800" dirty="0" smtClean="0"/>
              <a:t>Один </a:t>
            </a:r>
            <a:r>
              <a:rPr lang="uk-UA" sz="1800" dirty="0"/>
              <a:t>із найвідоміших американських консультантів Мартін </a:t>
            </a:r>
            <a:r>
              <a:rPr lang="uk-UA" sz="1800" dirty="0" err="1"/>
              <a:t>Хамбургер</a:t>
            </a:r>
            <a:r>
              <a:rPr lang="uk-UA" sz="1800" dirty="0"/>
              <a:t> (прийшов у консалтинг з апарату демократичної партії) стверджує, що, щонайменше, однією з причин протиріч між політичними консультантами та партійними апаратниками є те, що останнім важко переносити наслідки власного альтруїзму, що виявляється, зокрема , у тому, що за таку роботу вони отримують значно менше винагородження відносно незалежних консультантів.</a:t>
            </a:r>
            <a:endParaRPr lang="uk-UA" sz="1800"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p:txBody>
      </p:sp>
      <p:pic>
        <p:nvPicPr>
          <p:cNvPr id="3" name="Рисунок 2"/>
          <p:cNvPicPr>
            <a:picLocks noChangeAspect="1"/>
          </p:cNvPicPr>
          <p:nvPr/>
        </p:nvPicPr>
        <p:blipFill>
          <a:blip r:embed="rId3"/>
          <a:stretch>
            <a:fillRect/>
          </a:stretch>
        </p:blipFill>
        <p:spPr>
          <a:xfrm>
            <a:off x="0" y="4593043"/>
            <a:ext cx="4221126" cy="2264955"/>
          </a:xfrm>
          <a:prstGeom prst="rect">
            <a:avLst/>
          </a:prstGeom>
          <a:ln>
            <a:noFill/>
          </a:ln>
          <a:effectLst>
            <a:softEdge rad="112500"/>
          </a:effectLst>
        </p:spPr>
      </p:pic>
      <p:pic>
        <p:nvPicPr>
          <p:cNvPr id="5" name="Рисунок 4"/>
          <p:cNvPicPr>
            <a:picLocks noChangeAspect="1"/>
          </p:cNvPicPr>
          <p:nvPr/>
        </p:nvPicPr>
        <p:blipFill>
          <a:blip r:embed="rId4"/>
          <a:stretch>
            <a:fillRect/>
          </a:stretch>
        </p:blipFill>
        <p:spPr>
          <a:xfrm>
            <a:off x="4314516" y="4305965"/>
            <a:ext cx="7721541" cy="2552034"/>
          </a:xfrm>
          <a:prstGeom prst="rect">
            <a:avLst/>
          </a:prstGeom>
          <a:ln>
            <a:noFill/>
          </a:ln>
          <a:effectLst>
            <a:softEdge rad="112500"/>
          </a:effectLst>
        </p:spPr>
      </p:pic>
    </p:spTree>
    <p:extLst>
      <p:ext uri="{BB962C8B-B14F-4D97-AF65-F5344CB8AC3E}">
        <p14:creationId xmlns:p14="http://schemas.microsoft.com/office/powerpoint/2010/main" val="380556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uk-UA" dirty="0"/>
              <a:t>Передісторія розвитку сучасних політичних технологій</a:t>
            </a:r>
          </a:p>
        </p:txBody>
      </p:sp>
      <p:sp>
        <p:nvSpPr>
          <p:cNvPr id="3" name="Объект 2"/>
          <p:cNvSpPr>
            <a:spLocks noGrp="1"/>
          </p:cNvSpPr>
          <p:nvPr>
            <p:ph idx="1"/>
          </p:nvPr>
        </p:nvSpPr>
        <p:spPr/>
        <p:txBody>
          <a:bodyPr/>
          <a:lstStyle/>
          <a:p>
            <a:pPr marL="0" indent="0" algn="ctr">
              <a:lnSpc>
                <a:spcPct val="100000"/>
              </a:lnSpc>
              <a:buNone/>
            </a:pPr>
            <a:r>
              <a:rPr lang="uk-UA" b="1" i="1" u="sng" dirty="0" smtClean="0"/>
              <a:t>Політичними технологіями </a:t>
            </a:r>
            <a:r>
              <a:rPr lang="uk-UA" b="1" dirty="0" smtClean="0"/>
              <a:t>називають сукупність методів і систем послідовних дій, спрямованих на досягнення необхідного політичного результату.</a:t>
            </a:r>
            <a:br>
              <a:rPr lang="uk-UA" b="1" dirty="0" smtClean="0"/>
            </a:br>
            <a:endParaRPr lang="uk-UA" sz="100" b="1" dirty="0" smtClean="0"/>
          </a:p>
          <a:p>
            <a:pPr marL="0" indent="457200" algn="just">
              <a:spcBef>
                <a:spcPts val="0"/>
              </a:spcBef>
              <a:buNone/>
            </a:pPr>
            <a:r>
              <a:rPr lang="uk-UA" dirty="0" smtClean="0"/>
              <a:t>Необхідно врахувати те, що в англомовній традиції нині </a:t>
            </a:r>
            <a:r>
              <a:rPr lang="uk-UA" dirty="0" err="1" smtClean="0"/>
              <a:t>рідко</a:t>
            </a:r>
            <a:r>
              <a:rPr lang="uk-UA" dirty="0" smtClean="0"/>
              <a:t> вживається поняття «політичні технології» чи «політичний технолог» (</a:t>
            </a:r>
            <a:r>
              <a:rPr lang="en-US" dirty="0" smtClean="0"/>
              <a:t>political technologist)</a:t>
            </a:r>
            <a:r>
              <a:rPr lang="uk-UA" dirty="0" smtClean="0"/>
              <a:t>. Насамперед, у США використовують інші назви: політичний консультант (</a:t>
            </a:r>
            <a:r>
              <a:rPr lang="en-US" dirty="0" smtClean="0"/>
              <a:t>political consultant</a:t>
            </a:r>
            <a:r>
              <a:rPr lang="uk-UA" dirty="0" smtClean="0"/>
              <a:t>), політичний стратег (</a:t>
            </a:r>
            <a:r>
              <a:rPr lang="en-US" dirty="0"/>
              <a:t>political </a:t>
            </a:r>
            <a:r>
              <a:rPr lang="en-US" dirty="0" smtClean="0"/>
              <a:t>strategist</a:t>
            </a:r>
            <a:r>
              <a:rPr lang="uk-UA" dirty="0" smtClean="0"/>
              <a:t>), політичний маркетолог (</a:t>
            </a:r>
            <a:r>
              <a:rPr lang="en-US" dirty="0"/>
              <a:t>political </a:t>
            </a:r>
            <a:r>
              <a:rPr lang="en-US" dirty="0" smtClean="0"/>
              <a:t>marketers</a:t>
            </a:r>
            <a:r>
              <a:rPr lang="uk-UA" dirty="0" smtClean="0"/>
              <a:t>), консультант у сфері політичних комунікацій, антикризовий менеджер (</a:t>
            </a:r>
            <a:r>
              <a:rPr lang="en-US" dirty="0" smtClean="0"/>
              <a:t>spin doctor</a:t>
            </a:r>
            <a:r>
              <a:rPr lang="uk-UA" dirty="0" smtClean="0"/>
              <a:t>).</a:t>
            </a:r>
            <a:endParaRPr lang="en-US" dirty="0" smtClean="0"/>
          </a:p>
          <a:p>
            <a:pPr marL="0" indent="457200" algn="just">
              <a:spcBef>
                <a:spcPts val="0"/>
              </a:spcBef>
              <a:buNone/>
            </a:pPr>
            <a:r>
              <a:rPr lang="uk-UA" dirty="0" smtClean="0"/>
              <a:t>В українській традиції склалася практика всіх цих фахівців узагальнювати у категорію «політичний технолог» (меншою мірою – політичний консультант).</a:t>
            </a:r>
            <a:endParaRPr lang="ru-RU" dirty="0"/>
          </a:p>
        </p:txBody>
      </p:sp>
      <p:pic>
        <p:nvPicPr>
          <p:cNvPr id="4" name="Рисунок 3"/>
          <p:cNvPicPr>
            <a:picLocks noChangeAspect="1"/>
          </p:cNvPicPr>
          <p:nvPr/>
        </p:nvPicPr>
        <p:blipFill>
          <a:blip r:embed="rId3"/>
          <a:stretch>
            <a:fillRect/>
          </a:stretch>
        </p:blipFill>
        <p:spPr>
          <a:xfrm>
            <a:off x="980903" y="4771505"/>
            <a:ext cx="10274530" cy="2028306"/>
          </a:xfrm>
          <a:prstGeom prst="rect">
            <a:avLst/>
          </a:prstGeom>
          <a:effectLst>
            <a:softEdge rad="317500"/>
          </a:effectLst>
        </p:spPr>
      </p:pic>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Особливості</a:t>
            </a:r>
            <a:r>
              <a:rPr lang="ru-RU" dirty="0"/>
              <a:t> </a:t>
            </a:r>
            <a:r>
              <a:rPr lang="ru-RU" dirty="0" err="1"/>
              <a:t>розвитку</a:t>
            </a:r>
            <a:r>
              <a:rPr lang="ru-RU" dirty="0"/>
              <a:t> </a:t>
            </a:r>
            <a:r>
              <a:rPr lang="ru-RU" dirty="0" err="1"/>
              <a:t>української</a:t>
            </a:r>
            <a:r>
              <a:rPr lang="ru-RU" dirty="0"/>
              <a:t> </a:t>
            </a:r>
            <a:r>
              <a:rPr lang="ru-RU" dirty="0" err="1"/>
              <a:t>моделі</a:t>
            </a:r>
            <a:r>
              <a:rPr lang="ru-RU" dirty="0"/>
              <a:t> </a:t>
            </a:r>
            <a:r>
              <a:rPr lang="ru-RU" dirty="0" err="1"/>
              <a:t>політичного</a:t>
            </a:r>
            <a:r>
              <a:rPr lang="ru-RU" dirty="0"/>
              <a:t> </a:t>
            </a:r>
            <a:r>
              <a:rPr lang="ru-RU" dirty="0" err="1"/>
              <a:t>консультування</a:t>
            </a:r>
            <a:endParaRPr lang="uk-UA" dirty="0"/>
          </a:p>
        </p:txBody>
      </p:sp>
      <p:sp>
        <p:nvSpPr>
          <p:cNvPr id="4" name="Місце для вмісту 3"/>
          <p:cNvSpPr>
            <a:spLocks noGrp="1"/>
          </p:cNvSpPr>
          <p:nvPr>
            <p:ph sz="half" idx="2"/>
          </p:nvPr>
        </p:nvSpPr>
        <p:spPr>
          <a:xfrm>
            <a:off x="138223" y="1265274"/>
            <a:ext cx="11897834" cy="5592725"/>
          </a:xfrm>
        </p:spPr>
        <p:txBody>
          <a:bodyPr>
            <a:normAutofit/>
          </a:bodyPr>
          <a:lstStyle/>
          <a:p>
            <a:pPr marL="0" indent="457200" algn="just">
              <a:spcBef>
                <a:spcPts val="0"/>
              </a:spcBef>
              <a:buNone/>
            </a:pPr>
            <a:endParaRPr lang="uk-UA" sz="1800" u="sng" dirty="0" smtClean="0"/>
          </a:p>
          <a:p>
            <a:pPr marL="0" indent="457200" algn="just">
              <a:spcBef>
                <a:spcPts val="0"/>
              </a:spcBef>
              <a:buNone/>
            </a:pPr>
            <a:r>
              <a:rPr lang="uk-UA" dirty="0"/>
              <a:t>В Україні партії та політичний консалтинг </a:t>
            </a:r>
            <a:r>
              <a:rPr lang="uk-UA" dirty="0" err="1"/>
              <a:t>зʼявилися</a:t>
            </a:r>
            <a:r>
              <a:rPr lang="uk-UA" dirty="0"/>
              <a:t> практично одночасно.</a:t>
            </a:r>
          </a:p>
          <a:p>
            <a:pPr marL="0" indent="457200" algn="just">
              <a:spcBef>
                <a:spcPts val="0"/>
              </a:spcBef>
              <a:buNone/>
            </a:pPr>
            <a:r>
              <a:rPr lang="uk-UA" dirty="0"/>
              <a:t>Досвід існування політичних партій до 1917-1920 року не вплинув на формування нинішньої партійної системи.</a:t>
            </a:r>
          </a:p>
          <a:p>
            <a:pPr marL="0" indent="457200" algn="just">
              <a:spcBef>
                <a:spcPts val="0"/>
              </a:spcBef>
              <a:buNone/>
            </a:pPr>
            <a:r>
              <a:rPr lang="uk-UA" dirty="0"/>
              <a:t>До весни 1990 року, коли розпочалася виборча кампанія з виборів народних депутатів і депутатів місцевих рад, у деяких регіонах України вже була наявна критична маса волонтерів, які на безоплатній основі брали участь в організації виборчої кампанії кандидатів демократичної орієнтації. В першу чергу це стосується Народного Руху України.</a:t>
            </a:r>
          </a:p>
          <a:p>
            <a:pPr marL="0" indent="457200" algn="just">
              <a:spcBef>
                <a:spcPts val="0"/>
              </a:spcBef>
              <a:buNone/>
            </a:pPr>
            <a:r>
              <a:rPr lang="uk-UA" dirty="0"/>
              <a:t>3 цієї причини у 1990 році, незважаючи на багаторазове зростання числа кандидатів та появу серед них деякої кількості порівняно забезпечених людей з числа кооператорів першої хвилі, політичний консалтинг не став самостійним значущим фактором виборчої кампанії.</a:t>
            </a:r>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p:txBody>
      </p:sp>
      <p:pic>
        <p:nvPicPr>
          <p:cNvPr id="6" name="Рисунок 5"/>
          <p:cNvPicPr>
            <a:picLocks noChangeAspect="1"/>
          </p:cNvPicPr>
          <p:nvPr/>
        </p:nvPicPr>
        <p:blipFill>
          <a:blip r:embed="rId3"/>
          <a:stretch>
            <a:fillRect/>
          </a:stretch>
        </p:blipFill>
        <p:spPr>
          <a:xfrm>
            <a:off x="407914" y="4362007"/>
            <a:ext cx="5252927" cy="2495992"/>
          </a:xfrm>
          <a:prstGeom prst="rect">
            <a:avLst/>
          </a:prstGeom>
          <a:ln>
            <a:noFill/>
          </a:ln>
          <a:effectLst>
            <a:softEdge rad="112500"/>
          </a:effectLst>
        </p:spPr>
      </p:pic>
      <p:pic>
        <p:nvPicPr>
          <p:cNvPr id="7" name="Рисунок 6"/>
          <p:cNvPicPr>
            <a:picLocks noChangeAspect="1"/>
          </p:cNvPicPr>
          <p:nvPr/>
        </p:nvPicPr>
        <p:blipFill>
          <a:blip r:embed="rId4"/>
          <a:stretch>
            <a:fillRect/>
          </a:stretch>
        </p:blipFill>
        <p:spPr>
          <a:xfrm>
            <a:off x="5930531" y="4362007"/>
            <a:ext cx="6001636" cy="2495992"/>
          </a:xfrm>
          <a:prstGeom prst="rect">
            <a:avLst/>
          </a:prstGeom>
          <a:ln>
            <a:noFill/>
          </a:ln>
          <a:effectLst>
            <a:softEdge rad="112500"/>
          </a:effectLst>
        </p:spPr>
      </p:pic>
    </p:spTree>
    <p:extLst>
      <p:ext uri="{BB962C8B-B14F-4D97-AF65-F5344CB8AC3E}">
        <p14:creationId xmlns:p14="http://schemas.microsoft.com/office/powerpoint/2010/main" val="322799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Особливості</a:t>
            </a:r>
            <a:r>
              <a:rPr lang="ru-RU" dirty="0"/>
              <a:t> </a:t>
            </a:r>
            <a:r>
              <a:rPr lang="ru-RU" dirty="0" err="1"/>
              <a:t>розвитку</a:t>
            </a:r>
            <a:r>
              <a:rPr lang="ru-RU" dirty="0"/>
              <a:t> </a:t>
            </a:r>
            <a:r>
              <a:rPr lang="ru-RU" dirty="0" err="1"/>
              <a:t>української</a:t>
            </a:r>
            <a:r>
              <a:rPr lang="ru-RU" dirty="0"/>
              <a:t> </a:t>
            </a:r>
            <a:r>
              <a:rPr lang="ru-RU" dirty="0" err="1"/>
              <a:t>моделі</a:t>
            </a:r>
            <a:r>
              <a:rPr lang="ru-RU" dirty="0"/>
              <a:t> </a:t>
            </a:r>
            <a:r>
              <a:rPr lang="ru-RU" dirty="0" err="1"/>
              <a:t>політичного</a:t>
            </a:r>
            <a:r>
              <a:rPr lang="ru-RU" dirty="0"/>
              <a:t> </a:t>
            </a:r>
            <a:r>
              <a:rPr lang="ru-RU" dirty="0" err="1"/>
              <a:t>консультування</a:t>
            </a:r>
            <a:endParaRPr lang="uk-UA" dirty="0"/>
          </a:p>
        </p:txBody>
      </p:sp>
      <p:sp>
        <p:nvSpPr>
          <p:cNvPr id="4" name="Місце для вмісту 3"/>
          <p:cNvSpPr>
            <a:spLocks noGrp="1"/>
          </p:cNvSpPr>
          <p:nvPr>
            <p:ph sz="half" idx="2"/>
          </p:nvPr>
        </p:nvSpPr>
        <p:spPr>
          <a:xfrm>
            <a:off x="138223" y="1265274"/>
            <a:ext cx="11897834" cy="5156791"/>
          </a:xfrm>
        </p:spPr>
        <p:txBody>
          <a:bodyPr>
            <a:normAutofit lnSpcReduction="10000"/>
          </a:bodyPr>
          <a:lstStyle/>
          <a:p>
            <a:pPr marL="0" indent="457200" algn="just">
              <a:spcBef>
                <a:spcPts val="0"/>
              </a:spcBef>
              <a:buNone/>
            </a:pPr>
            <a:endParaRPr lang="uk-UA" sz="1800" u="sng" dirty="0" smtClean="0"/>
          </a:p>
          <a:p>
            <a:pPr marL="0" indent="457200" algn="just">
              <a:spcBef>
                <a:spcPts val="0"/>
              </a:spcBef>
              <a:buNone/>
            </a:pPr>
            <a:r>
              <a:rPr lang="uk-UA" sz="2400" dirty="0"/>
              <a:t>Перші вітчизняні фахівці з технологій виборчих кампаній (що спиралися на свій досвід минулого і, у кращому разі, </a:t>
            </a:r>
            <a:r>
              <a:rPr lang="uk-UA" sz="2400" dirty="0" err="1"/>
              <a:t>найповерхове</a:t>
            </a:r>
            <a:r>
              <a:rPr lang="uk-UA" sz="2400" dirty="0"/>
              <a:t> знайомство із важкодоступною зарубіжною літературою) брали участь у виборчих кампаніях на початку 90-х, як правило, на безоплатній основі і самі в цьому сенсі були волонтерами</a:t>
            </a:r>
          </a:p>
          <a:p>
            <a:pPr marL="0" indent="457200" algn="just">
              <a:spcBef>
                <a:spcPts val="0"/>
              </a:spcBef>
              <a:buNone/>
            </a:pPr>
            <a:r>
              <a:rPr lang="uk-UA" sz="2400" dirty="0"/>
              <a:t>Внутрішній консалтинг продовжував розвиватися в рамках комуністичної партії та деяких "неформальних" організаціях, які на цей момент встигли придбати власних "звільнених" працівників. Однак, і для внутрішніх консультантів завдання проведення передвиборної кампанії виступало лише як одного з багатьох видів організаційної апаратної діяльності. Таким чином, у період початку 90-х рр. можна говорити лише про </a:t>
            </a:r>
            <a:r>
              <a:rPr lang="uk-UA" sz="2400" b="1" u="sng" dirty="0"/>
              <a:t>"</a:t>
            </a:r>
            <a:r>
              <a:rPr lang="uk-UA" sz="2400" b="1" u="sng" dirty="0" err="1"/>
              <a:t>протоконсалтинг</a:t>
            </a:r>
            <a:r>
              <a:rPr lang="uk-UA" sz="2400" b="1" u="sng" dirty="0"/>
              <a:t>", подібно до того, як у той період прийнято було говорити про "</a:t>
            </a:r>
            <a:r>
              <a:rPr lang="uk-UA" sz="2400" b="1" u="sng" dirty="0" err="1"/>
              <a:t>протопартії</a:t>
            </a:r>
            <a:r>
              <a:rPr lang="uk-UA" sz="2400" b="1" u="sng" dirty="0"/>
              <a:t>".</a:t>
            </a:r>
          </a:p>
          <a:p>
            <a:pPr marL="0" indent="457200" algn="just">
              <a:spcBef>
                <a:spcPts val="0"/>
              </a:spcBef>
              <a:buNone/>
            </a:pPr>
            <a:r>
              <a:rPr lang="uk-UA" sz="2400" dirty="0"/>
              <a:t>Однак із середини 90-х років ситуація стала змінюватися, і розвиток політичного консультування набув серйозних імпульсів у </a:t>
            </a:r>
            <a:r>
              <a:rPr lang="uk-UA" sz="2400" dirty="0" err="1"/>
              <a:t>своему</a:t>
            </a:r>
            <a:r>
              <a:rPr lang="uk-UA" sz="2400" dirty="0"/>
              <a:t> розвитку. В Україні формуються партійні проекти, які отримали суттєву підтримку фінансово-промислових груп. Відповідно, </a:t>
            </a:r>
            <a:r>
              <a:rPr lang="uk-UA" sz="2400" dirty="0" err="1"/>
              <a:t>зʼявилась</a:t>
            </a:r>
            <a:r>
              <a:rPr lang="uk-UA" sz="2400" dirty="0"/>
              <a:t> на конкурентній основі можливість наймати більш підготовлених та досвідчених спеціалістів.</a:t>
            </a:r>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p:txBody>
      </p:sp>
    </p:spTree>
    <p:extLst>
      <p:ext uri="{BB962C8B-B14F-4D97-AF65-F5344CB8AC3E}">
        <p14:creationId xmlns:p14="http://schemas.microsoft.com/office/powerpoint/2010/main" val="361419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Особливості</a:t>
            </a:r>
            <a:r>
              <a:rPr lang="ru-RU" dirty="0"/>
              <a:t> </a:t>
            </a:r>
            <a:r>
              <a:rPr lang="ru-RU" dirty="0" err="1"/>
              <a:t>розвитку</a:t>
            </a:r>
            <a:r>
              <a:rPr lang="ru-RU" dirty="0"/>
              <a:t> </a:t>
            </a:r>
            <a:r>
              <a:rPr lang="ru-RU" dirty="0" err="1"/>
              <a:t>української</a:t>
            </a:r>
            <a:r>
              <a:rPr lang="ru-RU" dirty="0"/>
              <a:t> </a:t>
            </a:r>
            <a:r>
              <a:rPr lang="ru-RU" dirty="0" err="1"/>
              <a:t>моделі</a:t>
            </a:r>
            <a:r>
              <a:rPr lang="ru-RU" dirty="0"/>
              <a:t> </a:t>
            </a:r>
            <a:r>
              <a:rPr lang="ru-RU" dirty="0" err="1"/>
              <a:t>політичного</a:t>
            </a:r>
            <a:r>
              <a:rPr lang="ru-RU" dirty="0"/>
              <a:t> </a:t>
            </a:r>
            <a:r>
              <a:rPr lang="ru-RU" dirty="0" err="1"/>
              <a:t>консультування</a:t>
            </a:r>
            <a:endParaRPr lang="uk-UA" dirty="0"/>
          </a:p>
        </p:txBody>
      </p:sp>
      <p:sp>
        <p:nvSpPr>
          <p:cNvPr id="4" name="Місце для вмісту 3"/>
          <p:cNvSpPr>
            <a:spLocks noGrp="1"/>
          </p:cNvSpPr>
          <p:nvPr>
            <p:ph sz="half" idx="2"/>
          </p:nvPr>
        </p:nvSpPr>
        <p:spPr>
          <a:xfrm>
            <a:off x="138223" y="1265274"/>
            <a:ext cx="11897834" cy="5592726"/>
          </a:xfrm>
        </p:spPr>
        <p:txBody>
          <a:bodyPr>
            <a:normAutofit/>
          </a:bodyPr>
          <a:lstStyle/>
          <a:p>
            <a:pPr marL="0" indent="457200" algn="just">
              <a:spcBef>
                <a:spcPts val="0"/>
              </a:spcBef>
              <a:buNone/>
            </a:pPr>
            <a:endParaRPr lang="uk-UA" sz="1800" u="sng" dirty="0" smtClean="0"/>
          </a:p>
          <a:p>
            <a:pPr marL="0" indent="457200" algn="just">
              <a:spcBef>
                <a:spcPts val="0"/>
              </a:spcBef>
              <a:buNone/>
            </a:pPr>
            <a:r>
              <a:rPr lang="ru-RU" dirty="0"/>
              <a:t>Роком </a:t>
            </a:r>
            <a:r>
              <a:rPr lang="ru-RU" dirty="0" err="1"/>
              <a:t>народження</a:t>
            </a:r>
            <a:r>
              <a:rPr lang="ru-RU" dirty="0"/>
              <a:t> </a:t>
            </a:r>
            <a:r>
              <a:rPr lang="ru-RU" dirty="0" err="1"/>
              <a:t>українського</a:t>
            </a:r>
            <a:r>
              <a:rPr lang="ru-RU" dirty="0"/>
              <a:t> </a:t>
            </a:r>
            <a:r>
              <a:rPr lang="ru-RU" dirty="0" err="1"/>
              <a:t>політичного</a:t>
            </a:r>
            <a:r>
              <a:rPr lang="ru-RU" dirty="0"/>
              <a:t> консалтингу як </a:t>
            </a:r>
            <a:r>
              <a:rPr lang="ru-RU" dirty="0" err="1"/>
              <a:t>істотного</a:t>
            </a:r>
            <a:r>
              <a:rPr lang="ru-RU" dirty="0"/>
              <a:t> </a:t>
            </a:r>
            <a:r>
              <a:rPr lang="ru-RU" dirty="0" err="1"/>
              <a:t>чинника</a:t>
            </a:r>
            <a:r>
              <a:rPr lang="ru-RU" dirty="0"/>
              <a:t> </a:t>
            </a:r>
            <a:r>
              <a:rPr lang="ru-RU" dirty="0" err="1"/>
              <a:t>вітчизняного</a:t>
            </a:r>
            <a:r>
              <a:rPr lang="ru-RU" dirty="0"/>
              <a:t> </a:t>
            </a:r>
            <a:r>
              <a:rPr lang="ru-RU" dirty="0" err="1"/>
              <a:t>політичного</a:t>
            </a:r>
            <a:r>
              <a:rPr lang="ru-RU" dirty="0"/>
              <a:t> </a:t>
            </a:r>
            <a:r>
              <a:rPr lang="ru-RU" dirty="0" err="1"/>
              <a:t>процесу</a:t>
            </a:r>
            <a:r>
              <a:rPr lang="ru-RU" dirty="0"/>
              <a:t> </a:t>
            </a:r>
            <a:r>
              <a:rPr lang="ru-RU" dirty="0" err="1"/>
              <a:t>вважається</a:t>
            </a:r>
            <a:r>
              <a:rPr lang="ru-RU" dirty="0"/>
              <a:t> </a:t>
            </a:r>
            <a:r>
              <a:rPr lang="ru-RU" b="1" dirty="0"/>
              <a:t>1994 (</a:t>
            </a:r>
            <a:r>
              <a:rPr lang="ru-RU" b="1" dirty="0" err="1"/>
              <a:t>рік</a:t>
            </a:r>
            <a:r>
              <a:rPr lang="ru-RU" b="1" dirty="0"/>
              <a:t> </a:t>
            </a:r>
            <a:r>
              <a:rPr lang="ru-RU" b="1" dirty="0" err="1"/>
              <a:t>президентських</a:t>
            </a:r>
            <a:r>
              <a:rPr lang="ru-RU" b="1" dirty="0"/>
              <a:t> та </a:t>
            </a:r>
            <a:r>
              <a:rPr lang="ru-RU" b="1" dirty="0" err="1"/>
              <a:t>парламентських</a:t>
            </a:r>
            <a:r>
              <a:rPr lang="ru-RU" b="1" dirty="0"/>
              <a:t> </a:t>
            </a:r>
            <a:r>
              <a:rPr lang="ru-RU" b="1" dirty="0" err="1"/>
              <a:t>виборів</a:t>
            </a:r>
            <a:r>
              <a:rPr lang="ru-RU" b="1" dirty="0"/>
              <a:t>).</a:t>
            </a:r>
          </a:p>
          <a:p>
            <a:pPr marL="0" indent="457200" algn="just">
              <a:spcBef>
                <a:spcPts val="0"/>
              </a:spcBef>
              <a:buNone/>
            </a:pPr>
            <a:r>
              <a:rPr lang="ru-RU" dirty="0"/>
              <a:t>Два </a:t>
            </a:r>
            <a:r>
              <a:rPr lang="ru-RU" dirty="0" err="1"/>
              <a:t>фактори</a:t>
            </a:r>
            <a:r>
              <a:rPr lang="ru-RU" dirty="0"/>
              <a:t> </a:t>
            </a:r>
            <a:r>
              <a:rPr lang="ru-RU" dirty="0" err="1"/>
              <a:t>були</a:t>
            </a:r>
            <a:r>
              <a:rPr lang="ru-RU" dirty="0"/>
              <a:t> особливо </a:t>
            </a:r>
            <a:r>
              <a:rPr lang="ru-RU" dirty="0" err="1"/>
              <a:t>значущими</a:t>
            </a:r>
            <a:r>
              <a:rPr lang="ru-RU" dirty="0"/>
              <a:t> для </a:t>
            </a:r>
            <a:r>
              <a:rPr lang="ru-RU" dirty="0" err="1"/>
              <a:t>процесу</a:t>
            </a:r>
            <a:r>
              <a:rPr lang="ru-RU" dirty="0"/>
              <a:t> </a:t>
            </a:r>
            <a:r>
              <a:rPr lang="ru-RU" dirty="0" err="1" smtClean="0"/>
              <a:t>становлення</a:t>
            </a:r>
            <a:r>
              <a:rPr lang="ru-RU" dirty="0" smtClean="0"/>
              <a:t> </a:t>
            </a:r>
            <a:r>
              <a:rPr lang="ru-RU" dirty="0" err="1" smtClean="0"/>
              <a:t>політичного</a:t>
            </a:r>
            <a:r>
              <a:rPr lang="ru-RU" dirty="0" smtClean="0"/>
              <a:t> </a:t>
            </a:r>
            <a:r>
              <a:rPr lang="ru-RU" dirty="0"/>
              <a:t>консалтингу.</a:t>
            </a:r>
          </a:p>
          <a:p>
            <a:pPr marL="0" indent="457200" algn="just">
              <a:spcBef>
                <a:spcPts val="0"/>
              </a:spcBef>
              <a:buNone/>
            </a:pPr>
            <a:r>
              <a:rPr lang="ru-RU" u="sng" dirty="0" err="1"/>
              <a:t>По-перше</a:t>
            </a:r>
            <a:r>
              <a:rPr lang="ru-RU" u="sng" dirty="0"/>
              <a:t>, </a:t>
            </a:r>
            <a:r>
              <a:rPr lang="ru-RU" u="sng" dirty="0" err="1"/>
              <a:t>різко</a:t>
            </a:r>
            <a:r>
              <a:rPr lang="ru-RU" u="sng" dirty="0"/>
              <a:t> </a:t>
            </a:r>
            <a:r>
              <a:rPr lang="ru-RU" u="sng" dirty="0" err="1"/>
              <a:t>зменшилася</a:t>
            </a:r>
            <a:r>
              <a:rPr lang="ru-RU" u="sng" dirty="0"/>
              <a:t> </a:t>
            </a:r>
            <a:r>
              <a:rPr lang="ru-RU" u="sng" dirty="0" err="1"/>
              <a:t>кількість</a:t>
            </a:r>
            <a:r>
              <a:rPr lang="ru-RU" u="sng" dirty="0"/>
              <a:t> </a:t>
            </a:r>
            <a:r>
              <a:rPr lang="ru-RU" u="sng" dirty="0" err="1"/>
              <a:t>волонтерів</a:t>
            </a:r>
            <a:r>
              <a:rPr lang="ru-RU" u="sng" dirty="0"/>
              <a:t>, </a:t>
            </a:r>
            <a:r>
              <a:rPr lang="ru-RU" u="sng" dirty="0" err="1"/>
              <a:t>які</a:t>
            </a:r>
            <a:r>
              <a:rPr lang="ru-RU" u="sng" dirty="0"/>
              <a:t> </a:t>
            </a:r>
            <a:r>
              <a:rPr lang="ru-RU" u="sng" dirty="0" err="1"/>
              <a:t>готові</a:t>
            </a:r>
            <a:r>
              <a:rPr lang="ru-RU" u="sng" dirty="0"/>
              <a:t> </a:t>
            </a:r>
            <a:r>
              <a:rPr lang="ru-RU" u="sng" dirty="0" err="1"/>
              <a:t>безоплатно</a:t>
            </a:r>
            <a:r>
              <a:rPr lang="ru-RU" u="sng" dirty="0"/>
              <a:t> </a:t>
            </a:r>
            <a:r>
              <a:rPr lang="ru-RU" u="sng" dirty="0" err="1"/>
              <a:t>підтримувати</a:t>
            </a:r>
            <a:r>
              <a:rPr lang="ru-RU" u="sng" dirty="0"/>
              <a:t> "</a:t>
            </a:r>
            <a:r>
              <a:rPr lang="ru-RU" u="sng" dirty="0" err="1"/>
              <a:t>своїх</a:t>
            </a:r>
            <a:r>
              <a:rPr lang="ru-RU" u="sng" dirty="0"/>
              <a:t>" </a:t>
            </a:r>
            <a:r>
              <a:rPr lang="ru-RU" u="sng" dirty="0" err="1"/>
              <a:t>кандидатів</a:t>
            </a:r>
            <a:endParaRPr lang="ru-RU" u="sng" dirty="0"/>
          </a:p>
          <a:p>
            <a:pPr marL="0" indent="457200" algn="just">
              <a:spcBef>
                <a:spcPts val="0"/>
              </a:spcBef>
              <a:buNone/>
            </a:pPr>
            <a:r>
              <a:rPr lang="ru-RU" u="sng" dirty="0" err="1"/>
              <a:t>По-друге</a:t>
            </a:r>
            <a:r>
              <a:rPr lang="ru-RU" u="sng" dirty="0"/>
              <a:t>, </a:t>
            </a:r>
            <a:r>
              <a:rPr lang="ru-RU" u="sng" dirty="0" err="1"/>
              <a:t>зʼявилася</a:t>
            </a:r>
            <a:r>
              <a:rPr lang="ru-RU" u="sng" dirty="0"/>
              <a:t> велика </a:t>
            </a:r>
            <a:r>
              <a:rPr lang="ru-RU" u="sng" dirty="0" err="1"/>
              <a:t>кількість</a:t>
            </a:r>
            <a:r>
              <a:rPr lang="ru-RU" u="sng" dirty="0"/>
              <a:t> </a:t>
            </a:r>
            <a:r>
              <a:rPr lang="ru-RU" u="sng" dirty="0" err="1"/>
              <a:t>ресурсних</a:t>
            </a:r>
            <a:r>
              <a:rPr lang="ru-RU" u="sng" dirty="0"/>
              <a:t> </a:t>
            </a:r>
            <a:r>
              <a:rPr lang="ru-RU" u="sng" dirty="0" err="1"/>
              <a:t>кандидатів</a:t>
            </a:r>
            <a:r>
              <a:rPr lang="ru-RU" u="sng" dirty="0"/>
              <a:t> (</a:t>
            </a:r>
            <a:r>
              <a:rPr lang="ru-RU" u="sng" dirty="0" err="1"/>
              <a:t>враховуючи</a:t>
            </a:r>
            <a:r>
              <a:rPr lang="ru-RU" u="sng" dirty="0"/>
              <a:t>, </a:t>
            </a:r>
            <a:r>
              <a:rPr lang="ru-RU" u="sng" dirty="0" err="1"/>
              <a:t>що</a:t>
            </a:r>
            <a:r>
              <a:rPr lang="ru-RU" u="sng" dirty="0"/>
              <a:t> </a:t>
            </a:r>
            <a:r>
              <a:rPr lang="ru-RU" u="sng" dirty="0" err="1"/>
              <a:t>парламентські</a:t>
            </a:r>
            <a:r>
              <a:rPr lang="ru-RU" u="sng" dirty="0"/>
              <a:t> </a:t>
            </a:r>
            <a:r>
              <a:rPr lang="ru-RU" u="sng" dirty="0" err="1"/>
              <a:t>вибори</a:t>
            </a:r>
            <a:r>
              <a:rPr lang="ru-RU" u="sng" dirty="0"/>
              <a:t> </a:t>
            </a:r>
            <a:r>
              <a:rPr lang="ru-RU" u="sng" dirty="0" err="1"/>
              <a:t>були</a:t>
            </a:r>
            <a:r>
              <a:rPr lang="ru-RU" u="sng" dirty="0"/>
              <a:t> </a:t>
            </a:r>
            <a:r>
              <a:rPr lang="ru-RU" u="sng" dirty="0" err="1"/>
              <a:t>виключно</a:t>
            </a:r>
            <a:r>
              <a:rPr lang="ru-RU" u="sng" dirty="0"/>
              <a:t> на </a:t>
            </a:r>
            <a:r>
              <a:rPr lang="ru-RU" u="sng" dirty="0" err="1"/>
              <a:t>мажоритарній</a:t>
            </a:r>
            <a:r>
              <a:rPr lang="ru-RU" u="sng" dirty="0"/>
              <a:t> </a:t>
            </a:r>
            <a:r>
              <a:rPr lang="ru-RU" u="sng" dirty="0" err="1"/>
              <a:t>основі</a:t>
            </a:r>
            <a:r>
              <a:rPr lang="ru-RU" u="sng" dirty="0" smtClean="0"/>
              <a:t>)</a:t>
            </a:r>
            <a:endParaRPr lang="ru-RU" dirty="0" smtClean="0"/>
          </a:p>
          <a:p>
            <a:pPr marL="0" indent="457200" algn="just">
              <a:spcBef>
                <a:spcPts val="0"/>
              </a:spcBef>
              <a:buNone/>
            </a:pPr>
            <a:r>
              <a:rPr lang="ru-RU" dirty="0" smtClean="0"/>
              <a:t>В </a:t>
            </a:r>
            <a:r>
              <a:rPr lang="ru-RU" dirty="0"/>
              <a:t>1998 року в </a:t>
            </a:r>
            <a:r>
              <a:rPr lang="ru-RU" dirty="0" err="1"/>
              <a:t>Україні</a:t>
            </a:r>
            <a:r>
              <a:rPr lang="ru-RU" dirty="0"/>
              <a:t> </a:t>
            </a:r>
            <a:r>
              <a:rPr lang="ru-RU" dirty="0" err="1"/>
              <a:t>вже</a:t>
            </a:r>
            <a:r>
              <a:rPr lang="ru-RU" dirty="0"/>
              <a:t> </a:t>
            </a:r>
            <a:r>
              <a:rPr lang="ru-RU" dirty="0" err="1"/>
              <a:t>оформився</a:t>
            </a:r>
            <a:r>
              <a:rPr lang="ru-RU" dirty="0"/>
              <a:t> </a:t>
            </a:r>
            <a:r>
              <a:rPr lang="ru-RU" dirty="0" err="1"/>
              <a:t>інститут</a:t>
            </a:r>
            <a:r>
              <a:rPr lang="ru-RU" dirty="0"/>
              <a:t> </a:t>
            </a:r>
            <a:r>
              <a:rPr lang="ru-RU" dirty="0" err="1"/>
              <a:t>професійного</a:t>
            </a:r>
            <a:r>
              <a:rPr lang="ru-RU" dirty="0"/>
              <a:t> </a:t>
            </a:r>
            <a:r>
              <a:rPr lang="ru-RU" dirty="0" err="1"/>
              <a:t>політичного</a:t>
            </a:r>
            <a:r>
              <a:rPr lang="ru-RU" dirty="0"/>
              <a:t> консалтингу, коли </a:t>
            </a:r>
            <a:r>
              <a:rPr lang="ru-RU" dirty="0" err="1"/>
              <a:t>відбулися</a:t>
            </a:r>
            <a:r>
              <a:rPr lang="ru-RU" dirty="0"/>
              <a:t> </a:t>
            </a:r>
            <a:r>
              <a:rPr lang="ru-RU" dirty="0" err="1"/>
              <a:t>перші</a:t>
            </a:r>
            <a:r>
              <a:rPr lang="ru-RU" dirty="0"/>
              <a:t> </a:t>
            </a:r>
            <a:r>
              <a:rPr lang="ru-RU" dirty="0" err="1"/>
              <a:t>змішані</a:t>
            </a:r>
            <a:r>
              <a:rPr lang="ru-RU" dirty="0"/>
              <a:t> </a:t>
            </a:r>
            <a:r>
              <a:rPr lang="ru-RU" dirty="0" err="1"/>
              <a:t>вибори</a:t>
            </a:r>
            <a:r>
              <a:rPr lang="ru-RU" dirty="0"/>
              <a:t>.</a:t>
            </a:r>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p:txBody>
      </p:sp>
      <p:pic>
        <p:nvPicPr>
          <p:cNvPr id="3" name="Рисунок 2"/>
          <p:cNvPicPr>
            <a:picLocks noChangeAspect="1"/>
          </p:cNvPicPr>
          <p:nvPr/>
        </p:nvPicPr>
        <p:blipFill>
          <a:blip r:embed="rId3"/>
          <a:stretch>
            <a:fillRect/>
          </a:stretch>
        </p:blipFill>
        <p:spPr>
          <a:xfrm>
            <a:off x="138224" y="4114800"/>
            <a:ext cx="5226678" cy="2743200"/>
          </a:xfrm>
          <a:prstGeom prst="rect">
            <a:avLst/>
          </a:prstGeom>
          <a:ln>
            <a:noFill/>
          </a:ln>
          <a:effectLst>
            <a:softEdge rad="112500"/>
          </a:effectLst>
        </p:spPr>
      </p:pic>
      <p:pic>
        <p:nvPicPr>
          <p:cNvPr id="5" name="Рисунок 4"/>
          <p:cNvPicPr>
            <a:picLocks noChangeAspect="1"/>
          </p:cNvPicPr>
          <p:nvPr/>
        </p:nvPicPr>
        <p:blipFill>
          <a:blip r:embed="rId4"/>
          <a:stretch>
            <a:fillRect/>
          </a:stretch>
        </p:blipFill>
        <p:spPr>
          <a:xfrm>
            <a:off x="5947754" y="4114800"/>
            <a:ext cx="5505450" cy="2637428"/>
          </a:xfrm>
          <a:prstGeom prst="rect">
            <a:avLst/>
          </a:prstGeom>
          <a:ln>
            <a:noFill/>
          </a:ln>
          <a:effectLst>
            <a:softEdge rad="112500"/>
          </a:effectLst>
        </p:spPr>
      </p:pic>
    </p:spTree>
    <p:extLst>
      <p:ext uri="{BB962C8B-B14F-4D97-AF65-F5344CB8AC3E}">
        <p14:creationId xmlns:p14="http://schemas.microsoft.com/office/powerpoint/2010/main" val="3183740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Особливості</a:t>
            </a:r>
            <a:r>
              <a:rPr lang="ru-RU" dirty="0"/>
              <a:t> </a:t>
            </a:r>
            <a:r>
              <a:rPr lang="ru-RU" dirty="0" err="1"/>
              <a:t>розвитку</a:t>
            </a:r>
            <a:r>
              <a:rPr lang="ru-RU" dirty="0"/>
              <a:t> </a:t>
            </a:r>
            <a:r>
              <a:rPr lang="ru-RU" dirty="0" err="1"/>
              <a:t>української</a:t>
            </a:r>
            <a:r>
              <a:rPr lang="ru-RU" dirty="0"/>
              <a:t> </a:t>
            </a:r>
            <a:r>
              <a:rPr lang="ru-RU" dirty="0" err="1"/>
              <a:t>моделі</a:t>
            </a:r>
            <a:r>
              <a:rPr lang="ru-RU" dirty="0"/>
              <a:t> </a:t>
            </a:r>
            <a:r>
              <a:rPr lang="ru-RU" dirty="0" err="1"/>
              <a:t>політичного</a:t>
            </a:r>
            <a:r>
              <a:rPr lang="ru-RU" dirty="0"/>
              <a:t> </a:t>
            </a:r>
            <a:r>
              <a:rPr lang="ru-RU" dirty="0" err="1"/>
              <a:t>консультування</a:t>
            </a:r>
            <a:endParaRPr lang="uk-UA" dirty="0"/>
          </a:p>
        </p:txBody>
      </p:sp>
      <p:sp>
        <p:nvSpPr>
          <p:cNvPr id="4" name="Місце для вмісту 3"/>
          <p:cNvSpPr>
            <a:spLocks noGrp="1"/>
          </p:cNvSpPr>
          <p:nvPr>
            <p:ph sz="half" idx="2"/>
          </p:nvPr>
        </p:nvSpPr>
        <p:spPr>
          <a:xfrm>
            <a:off x="138223" y="1265274"/>
            <a:ext cx="11897834" cy="5592726"/>
          </a:xfrm>
        </p:spPr>
        <p:txBody>
          <a:bodyPr>
            <a:normAutofit fontScale="92500" lnSpcReduction="10000"/>
          </a:bodyPr>
          <a:lstStyle/>
          <a:p>
            <a:pPr marL="0" indent="457200" algn="just">
              <a:spcBef>
                <a:spcPts val="0"/>
              </a:spcBef>
              <a:buNone/>
            </a:pPr>
            <a:endParaRPr lang="uk-UA" sz="1800" u="sng" dirty="0" smtClean="0"/>
          </a:p>
          <a:p>
            <a:pPr marL="0" indent="457200" algn="just">
              <a:spcBef>
                <a:spcPts val="0"/>
              </a:spcBef>
              <a:buNone/>
            </a:pPr>
            <a:r>
              <a:rPr lang="ru-RU" dirty="0"/>
              <a:t>Як </a:t>
            </a:r>
            <a:r>
              <a:rPr lang="ru-RU" dirty="0" err="1"/>
              <a:t>пише</a:t>
            </a:r>
            <a:r>
              <a:rPr lang="ru-RU" dirty="0"/>
              <a:t> </a:t>
            </a:r>
            <a:r>
              <a:rPr lang="ru-RU" dirty="0" err="1"/>
              <a:t>Сергій</a:t>
            </a:r>
            <a:r>
              <a:rPr lang="ru-RU" dirty="0"/>
              <a:t> </a:t>
            </a:r>
            <a:r>
              <a:rPr lang="ru-RU" dirty="0" err="1"/>
              <a:t>Дацюк</a:t>
            </a:r>
            <a:r>
              <a:rPr lang="ru-RU" dirty="0"/>
              <a:t>, у </a:t>
            </a:r>
            <a:r>
              <a:rPr lang="ru-RU" dirty="0" err="1"/>
              <a:t>жовтні</a:t>
            </a:r>
            <a:r>
              <a:rPr lang="ru-RU" dirty="0"/>
              <a:t> 1998 року в </a:t>
            </a:r>
            <a:r>
              <a:rPr lang="ru-RU" dirty="0" err="1"/>
              <a:t>Інституті</a:t>
            </a:r>
            <a:r>
              <a:rPr lang="ru-RU" dirty="0"/>
              <a:t> </a:t>
            </a:r>
            <a:r>
              <a:rPr lang="ru-RU" dirty="0" err="1"/>
              <a:t>світової</a:t>
            </a:r>
            <a:r>
              <a:rPr lang="ru-RU" dirty="0"/>
              <a:t> </a:t>
            </a:r>
            <a:r>
              <a:rPr lang="ru-RU" dirty="0" err="1"/>
              <a:t>економіки</a:t>
            </a:r>
            <a:r>
              <a:rPr lang="ru-RU" dirty="0"/>
              <a:t> у </a:t>
            </a:r>
            <a:r>
              <a:rPr lang="ru-RU" dirty="0" err="1"/>
              <a:t>Києві</a:t>
            </a:r>
            <a:r>
              <a:rPr lang="ru-RU" dirty="0"/>
              <a:t> </a:t>
            </a:r>
            <a:r>
              <a:rPr lang="ru-RU" dirty="0" err="1"/>
              <a:t>зібралася</a:t>
            </a:r>
            <a:r>
              <a:rPr lang="ru-RU" dirty="0"/>
              <a:t> невелика </a:t>
            </a:r>
            <a:r>
              <a:rPr lang="ru-RU" dirty="0" err="1"/>
              <a:t>група</a:t>
            </a:r>
            <a:r>
              <a:rPr lang="ru-RU" dirty="0"/>
              <a:t> людей, </a:t>
            </a:r>
            <a:r>
              <a:rPr lang="ru-RU" dirty="0" err="1"/>
              <a:t>які</a:t>
            </a:r>
            <a:r>
              <a:rPr lang="ru-RU" dirty="0"/>
              <a:t> реально </a:t>
            </a:r>
            <a:r>
              <a:rPr lang="ru-RU" dirty="0" err="1"/>
              <a:t>займаються</a:t>
            </a:r>
            <a:r>
              <a:rPr lang="ru-RU" dirty="0"/>
              <a:t> </a:t>
            </a:r>
            <a:r>
              <a:rPr lang="ru-RU" dirty="0" err="1"/>
              <a:t>стратегічним</a:t>
            </a:r>
            <a:r>
              <a:rPr lang="ru-RU" dirty="0"/>
              <a:t> </a:t>
            </a:r>
            <a:r>
              <a:rPr lang="ru-RU" dirty="0" err="1"/>
              <a:t>консультуванням</a:t>
            </a:r>
            <a:r>
              <a:rPr lang="ru-RU" dirty="0"/>
              <a:t>. Вони </a:t>
            </a:r>
            <a:r>
              <a:rPr lang="ru-RU" dirty="0" err="1"/>
              <a:t>спробували</a:t>
            </a:r>
            <a:r>
              <a:rPr lang="ru-RU" dirty="0"/>
              <a:t> </a:t>
            </a:r>
            <a:r>
              <a:rPr lang="ru-RU" dirty="0" err="1"/>
              <a:t>проаналізувати</a:t>
            </a:r>
            <a:r>
              <a:rPr lang="ru-RU" dirty="0"/>
              <a:t> </a:t>
            </a:r>
            <a:r>
              <a:rPr lang="ru-RU" dirty="0" err="1"/>
              <a:t>перспективи</a:t>
            </a:r>
            <a:r>
              <a:rPr lang="ru-RU" dirty="0"/>
              <a:t> </a:t>
            </a:r>
            <a:r>
              <a:rPr lang="ru-RU" dirty="0" err="1"/>
              <a:t>розвитку</a:t>
            </a:r>
            <a:r>
              <a:rPr lang="ru-RU" dirty="0"/>
              <a:t> </a:t>
            </a:r>
            <a:r>
              <a:rPr lang="ru-RU" dirty="0" err="1"/>
              <a:t>політичного</a:t>
            </a:r>
            <a:r>
              <a:rPr lang="ru-RU" dirty="0"/>
              <a:t> </a:t>
            </a:r>
            <a:r>
              <a:rPr lang="ru-RU" dirty="0" err="1"/>
              <a:t>консультування</a:t>
            </a:r>
            <a:r>
              <a:rPr lang="ru-RU" dirty="0"/>
              <a:t> в </a:t>
            </a:r>
            <a:r>
              <a:rPr lang="ru-RU" dirty="0" err="1"/>
              <a:t>Україні</a:t>
            </a:r>
            <a:endParaRPr lang="ru-RU" dirty="0"/>
          </a:p>
          <a:p>
            <a:pPr marL="0" indent="457200" algn="just">
              <a:spcBef>
                <a:spcPts val="0"/>
              </a:spcBef>
              <a:buNone/>
            </a:pPr>
            <a:r>
              <a:rPr lang="ru-RU" dirty="0"/>
              <a:t>На </a:t>
            </a:r>
            <a:r>
              <a:rPr lang="ru-RU" dirty="0" err="1"/>
              <a:t>їхню</a:t>
            </a:r>
            <a:r>
              <a:rPr lang="ru-RU" dirty="0"/>
              <a:t> думку, </a:t>
            </a:r>
            <a:r>
              <a:rPr lang="ru-RU" dirty="0" err="1"/>
              <a:t>структури</a:t>
            </a:r>
            <a:r>
              <a:rPr lang="ru-RU" dirty="0"/>
              <a:t> </a:t>
            </a:r>
            <a:r>
              <a:rPr lang="ru-RU" dirty="0" err="1"/>
              <a:t>політичного</a:t>
            </a:r>
            <a:r>
              <a:rPr lang="ru-RU" dirty="0"/>
              <a:t> </a:t>
            </a:r>
            <a:r>
              <a:rPr lang="ru-RU" dirty="0" err="1"/>
              <a:t>консультування</a:t>
            </a:r>
            <a:r>
              <a:rPr lang="ru-RU" dirty="0"/>
              <a:t> у </a:t>
            </a:r>
            <a:r>
              <a:rPr lang="ru-RU" dirty="0" err="1"/>
              <a:t>нашій</a:t>
            </a:r>
            <a:r>
              <a:rPr lang="ru-RU" dirty="0"/>
              <a:t> </a:t>
            </a:r>
            <a:r>
              <a:rPr lang="ru-RU" dirty="0" err="1"/>
              <a:t>країні</a:t>
            </a:r>
            <a:r>
              <a:rPr lang="ru-RU" dirty="0"/>
              <a:t> на той час </a:t>
            </a:r>
            <a:r>
              <a:rPr lang="ru-RU" dirty="0" err="1"/>
              <a:t>можна</a:t>
            </a:r>
            <a:r>
              <a:rPr lang="ru-RU" dirty="0"/>
              <a:t> </a:t>
            </a:r>
            <a:r>
              <a:rPr lang="ru-RU" dirty="0" err="1"/>
              <a:t>класифікувати</a:t>
            </a:r>
            <a:r>
              <a:rPr lang="ru-RU" dirty="0"/>
              <a:t> </a:t>
            </a:r>
            <a:r>
              <a:rPr lang="ru-RU" dirty="0" smtClean="0"/>
              <a:t>так:</a:t>
            </a:r>
          </a:p>
          <a:p>
            <a:pPr marL="0" indent="457200" algn="just">
              <a:spcBef>
                <a:spcPts val="0"/>
              </a:spcBef>
              <a:buNone/>
            </a:pPr>
            <a:r>
              <a:rPr lang="uk-UA" b="1" u="sng" dirty="0"/>
              <a:t>Перший тип</a:t>
            </a:r>
            <a:r>
              <a:rPr lang="uk-UA" dirty="0"/>
              <a:t> - організації, що утворилися усередині програм технічної допомоги (особлива роль - це </a:t>
            </a:r>
            <a:r>
              <a:rPr lang="en-US" dirty="0"/>
              <a:t>NDI </a:t>
            </a:r>
            <a:r>
              <a:rPr lang="uk-UA" dirty="0"/>
              <a:t>та </a:t>
            </a:r>
            <a:r>
              <a:rPr lang="en-US" dirty="0"/>
              <a:t>IRI, </a:t>
            </a:r>
            <a:r>
              <a:rPr lang="uk-UA" dirty="0"/>
              <a:t>також Фонд «Відродження»).</a:t>
            </a:r>
          </a:p>
          <a:p>
            <a:pPr marL="0" indent="457200" algn="just">
              <a:spcBef>
                <a:spcPts val="0"/>
              </a:spcBef>
              <a:buNone/>
            </a:pPr>
            <a:r>
              <a:rPr lang="uk-UA" dirty="0"/>
              <a:t>Ініціатива щодо їх створення традиційно йшла ззовні. Головне завдання цих організацій - бути контрагентами західних ліберальних ідей.</a:t>
            </a:r>
          </a:p>
          <a:p>
            <a:pPr marL="0" indent="457200" algn="just">
              <a:spcBef>
                <a:spcPts val="0"/>
              </a:spcBef>
              <a:buNone/>
            </a:pPr>
            <a:r>
              <a:rPr lang="uk-UA" dirty="0"/>
              <a:t>Виходячи з такого завдання і формувалася базова діяльність цих організацій - пошук форм уявлення та поширення ідей для різних соціальних верств. Ці організації могли мати секторальний характер (екологія, освіта, право) або більш загальний. Але всі вони мають як мінімум дві відмінні риси. Перша - вони самі не виробляють ідеї (навіть якщо вони й проводять якісь дослідження, вони мають отримати санкцію з боку </a:t>
            </a:r>
            <a:r>
              <a:rPr lang="uk-UA" dirty="0" err="1"/>
              <a:t>грантодавця</a:t>
            </a:r>
            <a:r>
              <a:rPr lang="uk-UA" dirty="0"/>
              <a:t>, або ж вони є виконавцями дослідження, яке проводиться ззовні). Друге - ці організації самі не працюють на ринку інтелектуальних послуг. Усі їхні проекти мають зовнішнє бюджетне фінансування.</a:t>
            </a:r>
          </a:p>
          <a:p>
            <a:pPr marL="0" indent="457200" algn="just">
              <a:spcBef>
                <a:spcPts val="0"/>
              </a:spcBef>
              <a:buNone/>
            </a:pPr>
            <a:r>
              <a:rPr lang="uk-UA" b="1" u="sng" dirty="0"/>
              <a:t>Другий тип </a:t>
            </a:r>
            <a:r>
              <a:rPr lang="uk-UA" dirty="0"/>
              <a:t>- це організації, які утворювалися всередині комерційних банків, великих бізнес-корпорацій, партій. Вони створювалися найпрогресивнішими людьми зі складу керівництва таких структур</a:t>
            </a:r>
            <a:r>
              <a:rPr lang="uk-UA" dirty="0" smtClean="0"/>
              <a:t>.</a:t>
            </a:r>
          </a:p>
          <a:p>
            <a:pPr marL="0" indent="457200" algn="just">
              <a:spcBef>
                <a:spcPts val="0"/>
              </a:spcBef>
              <a:buNone/>
            </a:pPr>
            <a:r>
              <a:rPr lang="ru-RU" dirty="0" err="1"/>
              <a:t>Під</a:t>
            </a:r>
            <a:r>
              <a:rPr lang="ru-RU" dirty="0"/>
              <a:t> час </a:t>
            </a:r>
            <a:r>
              <a:rPr lang="ru-RU" dirty="0" err="1"/>
              <a:t>створення</a:t>
            </a:r>
            <a:r>
              <a:rPr lang="ru-RU" dirty="0"/>
              <a:t> </a:t>
            </a:r>
            <a:r>
              <a:rPr lang="ru-RU" dirty="0" err="1"/>
              <a:t>цих</a:t>
            </a:r>
            <a:r>
              <a:rPr lang="ru-RU" dirty="0"/>
              <a:t> </a:t>
            </a:r>
            <a:r>
              <a:rPr lang="ru-RU" dirty="0" err="1"/>
              <a:t>аналітичних</a:t>
            </a:r>
            <a:r>
              <a:rPr lang="ru-RU" dirty="0"/>
              <a:t> </a:t>
            </a:r>
            <a:r>
              <a:rPr lang="ru-RU" dirty="0" err="1"/>
              <a:t>груп</a:t>
            </a:r>
            <a:r>
              <a:rPr lang="ru-RU" dirty="0"/>
              <a:t> прямо </a:t>
            </a:r>
            <a:r>
              <a:rPr lang="ru-RU" dirty="0" err="1"/>
              <a:t>чи</a:t>
            </a:r>
            <a:r>
              <a:rPr lang="ru-RU" dirty="0"/>
              <a:t> </a:t>
            </a:r>
            <a:r>
              <a:rPr lang="ru-RU" dirty="0" err="1"/>
              <a:t>опосередковано</a:t>
            </a:r>
            <a:r>
              <a:rPr lang="ru-RU" dirty="0"/>
              <a:t> </a:t>
            </a:r>
            <a:r>
              <a:rPr lang="ru-RU" dirty="0" err="1"/>
              <a:t>декларувалося</a:t>
            </a:r>
            <a:r>
              <a:rPr lang="ru-RU" dirty="0"/>
              <a:t>, </a:t>
            </a:r>
            <a:r>
              <a:rPr lang="ru-RU" dirty="0" err="1"/>
              <a:t>що</a:t>
            </a:r>
            <a:r>
              <a:rPr lang="ru-RU" dirty="0"/>
              <a:t> вони </a:t>
            </a:r>
            <a:r>
              <a:rPr lang="ru-RU" dirty="0" err="1"/>
              <a:t>мають</a:t>
            </a:r>
            <a:r>
              <a:rPr lang="ru-RU" dirty="0"/>
              <a:t> </a:t>
            </a:r>
            <a:r>
              <a:rPr lang="ru-RU" dirty="0" err="1"/>
              <a:t>обслуговувати</a:t>
            </a:r>
            <a:r>
              <a:rPr lang="ru-RU" dirty="0"/>
              <a:t> </a:t>
            </a:r>
            <a:r>
              <a:rPr lang="ru-RU" dirty="0" err="1"/>
              <a:t>функцію</a:t>
            </a:r>
            <a:r>
              <a:rPr lang="ru-RU" dirty="0"/>
              <a:t> </a:t>
            </a:r>
            <a:r>
              <a:rPr lang="ru-RU" dirty="0" err="1"/>
              <a:t>стратегічного</a:t>
            </a:r>
            <a:r>
              <a:rPr lang="ru-RU" dirty="0"/>
              <a:t> </a:t>
            </a:r>
            <a:r>
              <a:rPr lang="ru-RU" dirty="0" err="1"/>
              <a:t>планування</a:t>
            </a:r>
            <a:r>
              <a:rPr lang="ru-RU" dirty="0"/>
              <a:t> </a:t>
            </a:r>
            <a:r>
              <a:rPr lang="ru-RU" dirty="0" err="1"/>
              <a:t>організації</a:t>
            </a:r>
            <a:r>
              <a:rPr lang="ru-RU" dirty="0"/>
              <a:t>.</a:t>
            </a:r>
            <a:endParaRPr lang="uk-UA" dirty="0"/>
          </a:p>
          <a:p>
            <a:pPr marL="0" indent="457200" algn="just">
              <a:spcBef>
                <a:spcPts val="0"/>
              </a:spcBef>
              <a:buNone/>
            </a:pPr>
            <a:endParaRPr lang="uk-UA" u="sng" dirty="0"/>
          </a:p>
          <a:p>
            <a:pPr marL="0" indent="457200" algn="just">
              <a:spcBef>
                <a:spcPts val="0"/>
              </a:spcBef>
              <a:buNone/>
            </a:pPr>
            <a:endParaRPr lang="uk-UA" u="sng" dirty="0" smtClean="0"/>
          </a:p>
          <a:p>
            <a:pPr marL="0" indent="457200" algn="just">
              <a:spcBef>
                <a:spcPts val="0"/>
              </a:spcBef>
              <a:buNone/>
            </a:pPr>
            <a:endParaRPr lang="uk-UA" u="sng" dirty="0"/>
          </a:p>
          <a:p>
            <a:pPr marL="0" indent="457200" algn="just">
              <a:spcBef>
                <a:spcPts val="0"/>
              </a:spcBef>
              <a:buNone/>
            </a:pPr>
            <a:endParaRPr lang="uk-UA" u="sng" dirty="0" smtClean="0"/>
          </a:p>
        </p:txBody>
      </p:sp>
    </p:spTree>
    <p:extLst>
      <p:ext uri="{BB962C8B-B14F-4D97-AF65-F5344CB8AC3E}">
        <p14:creationId xmlns:p14="http://schemas.microsoft.com/office/powerpoint/2010/main" val="152251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Особливості</a:t>
            </a:r>
            <a:r>
              <a:rPr lang="ru-RU" dirty="0"/>
              <a:t> </a:t>
            </a:r>
            <a:r>
              <a:rPr lang="ru-RU" dirty="0" err="1"/>
              <a:t>розвитку</a:t>
            </a:r>
            <a:r>
              <a:rPr lang="ru-RU" dirty="0"/>
              <a:t> </a:t>
            </a:r>
            <a:r>
              <a:rPr lang="ru-RU" dirty="0" err="1"/>
              <a:t>української</a:t>
            </a:r>
            <a:r>
              <a:rPr lang="ru-RU" dirty="0"/>
              <a:t> </a:t>
            </a:r>
            <a:r>
              <a:rPr lang="ru-RU" dirty="0" err="1"/>
              <a:t>моделі</a:t>
            </a:r>
            <a:r>
              <a:rPr lang="ru-RU" dirty="0"/>
              <a:t> </a:t>
            </a:r>
            <a:r>
              <a:rPr lang="ru-RU" dirty="0" err="1"/>
              <a:t>політичного</a:t>
            </a:r>
            <a:r>
              <a:rPr lang="ru-RU" dirty="0"/>
              <a:t> </a:t>
            </a:r>
            <a:r>
              <a:rPr lang="ru-RU" dirty="0" err="1"/>
              <a:t>консультування</a:t>
            </a:r>
            <a:endParaRPr lang="uk-UA" dirty="0"/>
          </a:p>
        </p:txBody>
      </p:sp>
      <p:sp>
        <p:nvSpPr>
          <p:cNvPr id="4" name="Місце для вмісту 3"/>
          <p:cNvSpPr>
            <a:spLocks noGrp="1"/>
          </p:cNvSpPr>
          <p:nvPr>
            <p:ph sz="half" idx="2"/>
          </p:nvPr>
        </p:nvSpPr>
        <p:spPr>
          <a:xfrm>
            <a:off x="563526" y="1265274"/>
            <a:ext cx="11121656" cy="5592726"/>
          </a:xfrm>
        </p:spPr>
        <p:txBody>
          <a:bodyPr>
            <a:normAutofit/>
          </a:bodyPr>
          <a:lstStyle/>
          <a:p>
            <a:pPr marL="0" indent="457200" algn="just">
              <a:spcBef>
                <a:spcPts val="0"/>
              </a:spcBef>
              <a:buNone/>
            </a:pPr>
            <a:endParaRPr lang="uk-UA" u="sng" dirty="0"/>
          </a:p>
          <a:p>
            <a:pPr marL="0" indent="457200" algn="just">
              <a:spcBef>
                <a:spcPts val="0"/>
              </a:spcBef>
              <a:buNone/>
            </a:pPr>
            <a:r>
              <a:rPr lang="uk-UA" b="1" u="sng" dirty="0"/>
              <a:t>Третій тип </a:t>
            </a:r>
            <a:r>
              <a:rPr lang="uk-UA" dirty="0"/>
              <a:t>- організації, засновані на персони. Основний ресурс такого консультанта - його унікальні здібності та зроблене свого часу </a:t>
            </a:r>
            <a:r>
              <a:rPr lang="uk-UA" dirty="0" err="1"/>
              <a:t>імʼя</a:t>
            </a:r>
            <a:r>
              <a:rPr lang="uk-UA" dirty="0"/>
              <a:t>. Для продажу своїх послуг йому не потрібні соціальні форми організації роботи: він може створити навколо себе команду і відразу розпустити її.</a:t>
            </a:r>
          </a:p>
          <a:p>
            <a:pPr marL="0" indent="457200" algn="just">
              <a:spcBef>
                <a:spcPts val="0"/>
              </a:spcBef>
              <a:buNone/>
            </a:pPr>
            <a:r>
              <a:rPr lang="uk-UA" dirty="0"/>
              <a:t>Він працює за власною технологією, продає власне ноу-хау та не займається організаційним будівництвом чи відпрацюванням технології якихось стандартних консультувань. Це людина, яка вільно переміщаючись по простору ринку, створює навколо себе специфічний імідж. Здебільшого це талановиті та цікаві люди, але вони зовсім не контролюють процес реалізації власних ідей</a:t>
            </a:r>
            <a:r>
              <a:rPr lang="uk-UA" dirty="0" smtClean="0"/>
              <a:t>.</a:t>
            </a:r>
          </a:p>
          <a:p>
            <a:pPr marL="0" indent="457200" algn="just">
              <a:spcBef>
                <a:spcPts val="0"/>
              </a:spcBef>
              <a:buNone/>
            </a:pPr>
            <a:r>
              <a:rPr lang="uk-UA" b="1" u="sng" dirty="0"/>
              <a:t>Четвертий тип організацій </a:t>
            </a:r>
            <a:r>
              <a:rPr lang="uk-UA" dirty="0"/>
              <a:t>- аналітичні групи державних установ Віднести їх до структур політичного консультування не має можливості. Ці організації обслуговують завдання структур, у яких працюють. Вони не пересуваються вільно по ринку і не можуть інвестувати ні додаткові ресурси, ні час у ті чи інші ідеї, які, на їхню думку, потрібно розвивати, оскільки їхній робочий час зайнятий поточними завданнями. Якщо їх вплив у державних структурах зростатиме, то вони будуть ініціаторами замовлень від держави зі стратегічних напрямів для зовнішнього консультування за контрактом.</a:t>
            </a:r>
          </a:p>
          <a:p>
            <a:pPr marL="0" indent="457200" algn="just">
              <a:spcBef>
                <a:spcPts val="0"/>
              </a:spcBef>
              <a:buNone/>
            </a:pPr>
            <a:endParaRPr lang="uk-UA" dirty="0"/>
          </a:p>
          <a:p>
            <a:pPr marL="0" indent="457200" algn="just">
              <a:spcBef>
                <a:spcPts val="0"/>
              </a:spcBef>
              <a:buNone/>
            </a:pPr>
            <a:endParaRPr lang="uk-UA" u="sng" dirty="0"/>
          </a:p>
          <a:p>
            <a:pPr marL="0" indent="457200" algn="just">
              <a:spcBef>
                <a:spcPts val="0"/>
              </a:spcBef>
              <a:buNone/>
            </a:pPr>
            <a:endParaRPr lang="uk-UA" u="sng" dirty="0" smtClean="0"/>
          </a:p>
        </p:txBody>
      </p:sp>
    </p:spTree>
    <p:extLst>
      <p:ext uri="{BB962C8B-B14F-4D97-AF65-F5344CB8AC3E}">
        <p14:creationId xmlns:p14="http://schemas.microsoft.com/office/powerpoint/2010/main" val="10455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Особливості</a:t>
            </a:r>
            <a:r>
              <a:rPr lang="ru-RU" dirty="0"/>
              <a:t> </a:t>
            </a:r>
            <a:r>
              <a:rPr lang="ru-RU" dirty="0" err="1"/>
              <a:t>розвитку</a:t>
            </a:r>
            <a:r>
              <a:rPr lang="ru-RU" dirty="0"/>
              <a:t> </a:t>
            </a:r>
            <a:r>
              <a:rPr lang="ru-RU" dirty="0" err="1"/>
              <a:t>української</a:t>
            </a:r>
            <a:r>
              <a:rPr lang="ru-RU" dirty="0"/>
              <a:t> </a:t>
            </a:r>
            <a:r>
              <a:rPr lang="ru-RU" dirty="0" err="1"/>
              <a:t>моделі</a:t>
            </a:r>
            <a:r>
              <a:rPr lang="ru-RU" dirty="0"/>
              <a:t> </a:t>
            </a:r>
            <a:r>
              <a:rPr lang="ru-RU" dirty="0" err="1"/>
              <a:t>політичного</a:t>
            </a:r>
            <a:r>
              <a:rPr lang="ru-RU" dirty="0"/>
              <a:t> </a:t>
            </a:r>
            <a:r>
              <a:rPr lang="ru-RU" dirty="0" err="1"/>
              <a:t>консультування</a:t>
            </a:r>
            <a:endParaRPr lang="uk-UA" dirty="0"/>
          </a:p>
        </p:txBody>
      </p:sp>
      <p:sp>
        <p:nvSpPr>
          <p:cNvPr id="4" name="Місце для вмісту 3"/>
          <p:cNvSpPr>
            <a:spLocks noGrp="1"/>
          </p:cNvSpPr>
          <p:nvPr>
            <p:ph sz="half" idx="2"/>
          </p:nvPr>
        </p:nvSpPr>
        <p:spPr>
          <a:xfrm>
            <a:off x="584791" y="1265274"/>
            <a:ext cx="11451266" cy="5592726"/>
          </a:xfrm>
        </p:spPr>
        <p:txBody>
          <a:bodyPr>
            <a:normAutofit/>
          </a:bodyPr>
          <a:lstStyle/>
          <a:p>
            <a:pPr marL="0" indent="457200" algn="just">
              <a:spcBef>
                <a:spcPts val="0"/>
              </a:spcBef>
              <a:buNone/>
            </a:pPr>
            <a:endParaRPr lang="uk-UA" dirty="0" smtClean="0"/>
          </a:p>
          <a:p>
            <a:pPr marL="0" indent="457200" algn="just">
              <a:spcBef>
                <a:spcPts val="0"/>
              </a:spcBef>
              <a:buNone/>
            </a:pPr>
            <a:r>
              <a:rPr lang="uk-UA" dirty="0" smtClean="0"/>
              <a:t>В </a:t>
            </a:r>
            <a:r>
              <a:rPr lang="uk-UA" dirty="0"/>
              <a:t>2000-х рр. розвиток політичного консалтингу </a:t>
            </a:r>
            <a:r>
              <a:rPr lang="uk-UA" dirty="0" err="1"/>
              <a:t>характерізується</a:t>
            </a:r>
            <a:r>
              <a:rPr lang="uk-UA" dirty="0"/>
              <a:t> масштабним залученням іноземних (передусім, американських) політичних технологів для консультування майже усіх провідних політичних партій («Наша Україна», БЮТ, Партія Регіонів)</a:t>
            </a:r>
          </a:p>
          <a:p>
            <a:pPr marL="0" indent="457200" algn="just">
              <a:spcBef>
                <a:spcPts val="0"/>
              </a:spcBef>
              <a:buNone/>
            </a:pPr>
            <a:r>
              <a:rPr lang="uk-UA" dirty="0"/>
              <a:t>Після Революції Гідності в 2014 ринок українського політичного консалтингу остаточно оформився як цілісне та </a:t>
            </a:r>
            <a:r>
              <a:rPr lang="uk-UA" dirty="0" err="1"/>
              <a:t>самодостатне</a:t>
            </a:r>
            <a:r>
              <a:rPr lang="uk-UA" dirty="0"/>
              <a:t> явище. Створені професійні асоціації, проводиться професійне </a:t>
            </a:r>
            <a:r>
              <a:rPr lang="uk-UA" dirty="0" err="1"/>
              <a:t>рейтингування</a:t>
            </a:r>
            <a:r>
              <a:rPr lang="uk-UA" dirty="0"/>
              <a:t> досягнень політтехнологів, функціонують загальноукраїнські та регіональні лідери-команди професійного ринку.</a:t>
            </a:r>
          </a:p>
          <a:p>
            <a:pPr marL="0" indent="457200" algn="just">
              <a:spcBef>
                <a:spcPts val="0"/>
              </a:spcBef>
              <a:buNone/>
            </a:pPr>
            <a:endParaRPr lang="uk-UA" u="sng" dirty="0"/>
          </a:p>
          <a:p>
            <a:pPr marL="0" indent="457200" algn="just">
              <a:spcBef>
                <a:spcPts val="0"/>
              </a:spcBef>
              <a:buNone/>
            </a:pPr>
            <a:endParaRPr lang="uk-UA" u="sng" dirty="0" smtClean="0"/>
          </a:p>
        </p:txBody>
      </p:sp>
      <p:pic>
        <p:nvPicPr>
          <p:cNvPr id="3" name="Рисунок 2"/>
          <p:cNvPicPr>
            <a:picLocks noChangeAspect="1"/>
          </p:cNvPicPr>
          <p:nvPr/>
        </p:nvPicPr>
        <p:blipFill>
          <a:blip r:embed="rId3"/>
          <a:stretch>
            <a:fillRect/>
          </a:stretch>
        </p:blipFill>
        <p:spPr>
          <a:xfrm>
            <a:off x="584792" y="3540643"/>
            <a:ext cx="6443330" cy="2938240"/>
          </a:xfrm>
          <a:prstGeom prst="rect">
            <a:avLst/>
          </a:prstGeom>
          <a:ln>
            <a:noFill/>
          </a:ln>
          <a:effectLst>
            <a:softEdge rad="112500"/>
          </a:effectLst>
        </p:spPr>
      </p:pic>
      <p:pic>
        <p:nvPicPr>
          <p:cNvPr id="5" name="Рисунок 4"/>
          <p:cNvPicPr>
            <a:picLocks noChangeAspect="1"/>
          </p:cNvPicPr>
          <p:nvPr/>
        </p:nvPicPr>
        <p:blipFill>
          <a:blip r:embed="rId4"/>
          <a:stretch>
            <a:fillRect/>
          </a:stretch>
        </p:blipFill>
        <p:spPr>
          <a:xfrm>
            <a:off x="7269128" y="3540643"/>
            <a:ext cx="4766929" cy="2849524"/>
          </a:xfrm>
          <a:prstGeom prst="rect">
            <a:avLst/>
          </a:prstGeom>
          <a:ln>
            <a:noFill/>
          </a:ln>
          <a:effectLst>
            <a:softEdge rad="112500"/>
          </a:effectLst>
        </p:spPr>
      </p:pic>
    </p:spTree>
    <p:extLst>
      <p:ext uri="{BB962C8B-B14F-4D97-AF65-F5344CB8AC3E}">
        <p14:creationId xmlns:p14="http://schemas.microsoft.com/office/powerpoint/2010/main" val="52619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err="1"/>
              <a:t>Особливості</a:t>
            </a:r>
            <a:r>
              <a:rPr lang="ru-RU" dirty="0"/>
              <a:t> </a:t>
            </a:r>
            <a:r>
              <a:rPr lang="ru-RU" dirty="0" err="1"/>
              <a:t>розвитку</a:t>
            </a:r>
            <a:r>
              <a:rPr lang="ru-RU" dirty="0"/>
              <a:t> </a:t>
            </a:r>
            <a:r>
              <a:rPr lang="ru-RU" dirty="0" err="1"/>
              <a:t>української</a:t>
            </a:r>
            <a:r>
              <a:rPr lang="ru-RU" dirty="0"/>
              <a:t> </a:t>
            </a:r>
            <a:r>
              <a:rPr lang="ru-RU" dirty="0" err="1"/>
              <a:t>моделі</a:t>
            </a:r>
            <a:r>
              <a:rPr lang="ru-RU" dirty="0"/>
              <a:t> </a:t>
            </a:r>
            <a:r>
              <a:rPr lang="ru-RU" dirty="0" err="1"/>
              <a:t>політичного</a:t>
            </a:r>
            <a:r>
              <a:rPr lang="ru-RU" dirty="0"/>
              <a:t> </a:t>
            </a:r>
            <a:r>
              <a:rPr lang="ru-RU" dirty="0" err="1"/>
              <a:t>консультування</a:t>
            </a:r>
            <a:endParaRPr lang="uk-UA" dirty="0"/>
          </a:p>
        </p:txBody>
      </p:sp>
      <p:sp>
        <p:nvSpPr>
          <p:cNvPr id="4" name="Місце для вмісту 3"/>
          <p:cNvSpPr>
            <a:spLocks noGrp="1"/>
          </p:cNvSpPr>
          <p:nvPr>
            <p:ph sz="half" idx="2"/>
          </p:nvPr>
        </p:nvSpPr>
        <p:spPr>
          <a:xfrm>
            <a:off x="74428" y="1265274"/>
            <a:ext cx="11961629" cy="5592726"/>
          </a:xfrm>
        </p:spPr>
        <p:txBody>
          <a:bodyPr>
            <a:normAutofit fontScale="62500" lnSpcReduction="20000"/>
          </a:bodyPr>
          <a:lstStyle/>
          <a:p>
            <a:pPr marL="0" indent="457200" algn="just">
              <a:spcBef>
                <a:spcPts val="0"/>
              </a:spcBef>
              <a:buNone/>
            </a:pPr>
            <a:endParaRPr lang="uk-UA" dirty="0" smtClean="0"/>
          </a:p>
          <a:p>
            <a:pPr marL="0" indent="457200" algn="just">
              <a:lnSpc>
                <a:spcPct val="120000"/>
              </a:lnSpc>
              <a:spcBef>
                <a:spcPts val="0"/>
              </a:spcBef>
              <a:buNone/>
            </a:pPr>
            <a:r>
              <a:rPr lang="ru-RU" sz="2600" dirty="0" err="1"/>
              <a:t>Ще</a:t>
            </a:r>
            <a:r>
              <a:rPr lang="ru-RU" sz="2600" dirty="0"/>
              <a:t> в 1998 р. </a:t>
            </a:r>
            <a:r>
              <a:rPr lang="ru-RU" sz="2600" dirty="0" err="1"/>
              <a:t>грунтуючись</a:t>
            </a:r>
            <a:r>
              <a:rPr lang="ru-RU" sz="2600" dirty="0"/>
              <a:t> на </a:t>
            </a:r>
            <a:r>
              <a:rPr lang="ru-RU" sz="2600" dirty="0" err="1"/>
              <a:t>даній</a:t>
            </a:r>
            <a:r>
              <a:rPr lang="ru-RU" sz="2600" dirty="0"/>
              <a:t> </a:t>
            </a:r>
            <a:r>
              <a:rPr lang="ru-RU" sz="2600" dirty="0" err="1"/>
              <a:t>класифікації</a:t>
            </a:r>
            <a:r>
              <a:rPr lang="ru-RU" sz="2600" dirty="0"/>
              <a:t>, </a:t>
            </a:r>
            <a:r>
              <a:rPr lang="ru-RU" sz="2600" dirty="0" err="1"/>
              <a:t>С.Дацюк</a:t>
            </a:r>
            <a:r>
              <a:rPr lang="ru-RU" sz="2600" dirty="0"/>
              <a:t> </a:t>
            </a:r>
            <a:r>
              <a:rPr lang="ru-RU" sz="2600" dirty="0" err="1"/>
              <a:t>спробували</a:t>
            </a:r>
            <a:r>
              <a:rPr lang="ru-RU" sz="2600" dirty="0"/>
              <a:t> </a:t>
            </a:r>
            <a:r>
              <a:rPr lang="ru-RU" sz="2600" dirty="0" err="1"/>
              <a:t>сформулювати</a:t>
            </a:r>
            <a:r>
              <a:rPr lang="ru-RU" sz="2600" dirty="0"/>
              <a:t> </a:t>
            </a:r>
            <a:r>
              <a:rPr lang="ru-RU" sz="2600" dirty="0" err="1"/>
              <a:t>деякі</a:t>
            </a:r>
            <a:r>
              <a:rPr lang="ru-RU" sz="2600" dirty="0"/>
              <a:t> </a:t>
            </a:r>
            <a:r>
              <a:rPr lang="ru-RU" sz="2600" dirty="0" err="1"/>
              <a:t>ринкові</a:t>
            </a:r>
            <a:r>
              <a:rPr lang="ru-RU" sz="2600" dirty="0"/>
              <a:t> </a:t>
            </a:r>
            <a:r>
              <a:rPr lang="ru-RU" sz="2600" dirty="0" err="1"/>
              <a:t>принципи</a:t>
            </a:r>
            <a:r>
              <a:rPr lang="ru-RU" sz="2600" dirty="0"/>
              <a:t>, на </a:t>
            </a:r>
            <a:r>
              <a:rPr lang="ru-RU" sz="2600" dirty="0" err="1"/>
              <a:t>яких</a:t>
            </a:r>
            <a:r>
              <a:rPr lang="ru-RU" sz="2600" dirty="0"/>
              <a:t> </a:t>
            </a:r>
            <a:r>
              <a:rPr lang="ru-RU" sz="2600" dirty="0" err="1"/>
              <a:t>може</a:t>
            </a:r>
            <a:r>
              <a:rPr lang="ru-RU" sz="2600" dirty="0"/>
              <a:t> </a:t>
            </a:r>
            <a:r>
              <a:rPr lang="ru-RU" sz="2600" dirty="0" err="1"/>
              <a:t>базуватися</a:t>
            </a:r>
            <a:r>
              <a:rPr lang="ru-RU" sz="2600" dirty="0"/>
              <a:t> </a:t>
            </a:r>
            <a:r>
              <a:rPr lang="ru-RU" sz="2600" dirty="0" err="1"/>
              <a:t>політичне</a:t>
            </a:r>
            <a:r>
              <a:rPr lang="ru-RU" sz="2600" dirty="0"/>
              <a:t> </a:t>
            </a:r>
            <a:r>
              <a:rPr lang="ru-RU" sz="2600" dirty="0" err="1"/>
              <a:t>консультування</a:t>
            </a:r>
            <a:r>
              <a:rPr lang="ru-RU" sz="2600" dirty="0"/>
              <a:t> в </a:t>
            </a:r>
            <a:r>
              <a:rPr lang="ru-RU" sz="2600" dirty="0" err="1" smtClean="0"/>
              <a:t>Україні</a:t>
            </a:r>
            <a:r>
              <a:rPr lang="ru-RU" sz="2600" dirty="0" smtClean="0"/>
              <a:t>:</a:t>
            </a:r>
          </a:p>
          <a:p>
            <a:pPr marL="0" indent="457200" algn="just">
              <a:lnSpc>
                <a:spcPct val="120000"/>
              </a:lnSpc>
              <a:spcBef>
                <a:spcPts val="0"/>
              </a:spcBef>
              <a:buNone/>
            </a:pPr>
            <a:r>
              <a:rPr lang="ru-RU" sz="2600" dirty="0"/>
              <a:t>1) </a:t>
            </a:r>
            <a:r>
              <a:rPr lang="ru-RU" sz="2600" dirty="0" err="1"/>
              <a:t>Попиту</a:t>
            </a:r>
            <a:r>
              <a:rPr lang="ru-RU" sz="2600" dirty="0"/>
              <a:t> </a:t>
            </a:r>
            <a:r>
              <a:rPr lang="ru-RU" sz="2600" dirty="0" err="1"/>
              <a:t>стратегічний</a:t>
            </a:r>
            <a:r>
              <a:rPr lang="ru-RU" sz="2600" dirty="0"/>
              <a:t> консалтинг </a:t>
            </a:r>
            <a:r>
              <a:rPr lang="ru-RU" sz="2600" dirty="0" err="1"/>
              <a:t>немає</a:t>
            </a:r>
            <a:r>
              <a:rPr lang="ru-RU" sz="2600" dirty="0"/>
              <a:t> і не </a:t>
            </a:r>
            <a:r>
              <a:rPr lang="ru-RU" sz="2600" dirty="0" err="1"/>
              <a:t>може</a:t>
            </a:r>
            <a:r>
              <a:rPr lang="ru-RU" sz="2600" dirty="0"/>
              <a:t>. </a:t>
            </a:r>
            <a:r>
              <a:rPr lang="ru-RU" sz="2600" dirty="0" err="1"/>
              <a:t>Цей</a:t>
            </a:r>
            <a:r>
              <a:rPr lang="ru-RU" sz="2600" dirty="0"/>
              <a:t> тип </a:t>
            </a:r>
            <a:r>
              <a:rPr lang="ru-RU" sz="2600" dirty="0" err="1"/>
              <a:t>послуг</a:t>
            </a:r>
            <a:r>
              <a:rPr lang="ru-RU" sz="2600" dirty="0"/>
              <a:t> </a:t>
            </a:r>
            <a:r>
              <a:rPr lang="ru-RU" sz="2600" dirty="0" err="1"/>
              <a:t>завжди</a:t>
            </a:r>
            <a:r>
              <a:rPr lang="ru-RU" sz="2600" dirty="0"/>
              <a:t> </a:t>
            </a:r>
            <a:r>
              <a:rPr lang="ru-RU" sz="2600" dirty="0" err="1"/>
              <a:t>пропонується</a:t>
            </a:r>
            <a:r>
              <a:rPr lang="ru-RU" sz="2600" dirty="0"/>
              <a:t> консультантом. І </a:t>
            </a:r>
            <a:r>
              <a:rPr lang="ru-RU" sz="2600" dirty="0" err="1"/>
              <a:t>лише</a:t>
            </a:r>
            <a:r>
              <a:rPr lang="ru-RU" sz="2600" dirty="0"/>
              <a:t> </a:t>
            </a:r>
            <a:r>
              <a:rPr lang="ru-RU" sz="2600" dirty="0" err="1"/>
              <a:t>пропозиція</a:t>
            </a:r>
            <a:r>
              <a:rPr lang="ru-RU" sz="2600" dirty="0"/>
              <a:t> </a:t>
            </a:r>
            <a:r>
              <a:rPr lang="ru-RU" sz="2600" dirty="0" err="1"/>
              <a:t>породжує</a:t>
            </a:r>
            <a:r>
              <a:rPr lang="ru-RU" sz="2600" dirty="0"/>
              <a:t> попит.</a:t>
            </a:r>
          </a:p>
          <a:p>
            <a:pPr marL="0" indent="457200" algn="just">
              <a:lnSpc>
                <a:spcPct val="120000"/>
              </a:lnSpc>
              <a:spcBef>
                <a:spcPts val="0"/>
              </a:spcBef>
              <a:buNone/>
            </a:pPr>
            <a:r>
              <a:rPr lang="ru-RU" sz="2600" dirty="0"/>
              <a:t>2) </a:t>
            </a:r>
            <a:r>
              <a:rPr lang="ru-RU" sz="2600" dirty="0" err="1"/>
              <a:t>Замовника</a:t>
            </a:r>
            <a:r>
              <a:rPr lang="ru-RU" sz="2600" dirty="0"/>
              <a:t> на </a:t>
            </a:r>
            <a:r>
              <a:rPr lang="ru-RU" sz="2600" dirty="0" err="1"/>
              <a:t>стратегічне</a:t>
            </a:r>
            <a:r>
              <a:rPr lang="ru-RU" sz="2600" dirty="0"/>
              <a:t> </a:t>
            </a:r>
            <a:r>
              <a:rPr lang="ru-RU" sz="2600" dirty="0" err="1"/>
              <a:t>консультування</a:t>
            </a:r>
            <a:r>
              <a:rPr lang="ru-RU" sz="2600" dirty="0"/>
              <a:t> </a:t>
            </a:r>
            <a:r>
              <a:rPr lang="ru-RU" sz="2600" dirty="0" err="1"/>
              <a:t>спочатку</a:t>
            </a:r>
            <a:r>
              <a:rPr lang="ru-RU" sz="2600" dirty="0"/>
              <a:t> </a:t>
            </a:r>
            <a:r>
              <a:rPr lang="ru-RU" sz="2600" dirty="0" err="1"/>
              <a:t>немає</a:t>
            </a:r>
            <a:r>
              <a:rPr lang="ru-RU" sz="2600" dirty="0"/>
              <a:t>. </a:t>
            </a:r>
            <a:r>
              <a:rPr lang="ru-RU" sz="2600" dirty="0" err="1"/>
              <a:t>Замовник</a:t>
            </a:r>
            <a:r>
              <a:rPr lang="ru-RU" sz="2600" dirty="0"/>
              <a:t> </a:t>
            </a:r>
            <a:r>
              <a:rPr lang="ru-RU" sz="2600" dirty="0" err="1"/>
              <a:t>формується</a:t>
            </a:r>
            <a:r>
              <a:rPr lang="ru-RU" sz="2600" dirty="0"/>
              <a:t> консультантом у </a:t>
            </a:r>
            <a:r>
              <a:rPr lang="ru-RU" sz="2600" dirty="0" err="1"/>
              <a:t>процесі</a:t>
            </a:r>
            <a:r>
              <a:rPr lang="ru-RU" sz="2600" dirty="0"/>
              <a:t> </a:t>
            </a:r>
            <a:r>
              <a:rPr lang="ru-RU" sz="2600" dirty="0" err="1"/>
              <a:t>переговорів</a:t>
            </a:r>
            <a:r>
              <a:rPr lang="ru-RU" sz="2600" dirty="0"/>
              <a:t>.</a:t>
            </a:r>
          </a:p>
          <a:p>
            <a:pPr marL="0" indent="457200" algn="just">
              <a:lnSpc>
                <a:spcPct val="120000"/>
              </a:lnSpc>
              <a:spcBef>
                <a:spcPts val="0"/>
              </a:spcBef>
              <a:buNone/>
            </a:pPr>
            <a:r>
              <a:rPr lang="ru-RU" sz="2600" dirty="0"/>
              <a:t>3) </a:t>
            </a:r>
            <a:r>
              <a:rPr lang="ru-RU" sz="2600" dirty="0" err="1"/>
              <a:t>Замовник</a:t>
            </a:r>
            <a:r>
              <a:rPr lang="ru-RU" sz="2600" dirty="0"/>
              <a:t> не </a:t>
            </a:r>
            <a:r>
              <a:rPr lang="ru-RU" sz="2600" dirty="0" err="1"/>
              <a:t>знає</a:t>
            </a:r>
            <a:r>
              <a:rPr lang="ru-RU" sz="2600" dirty="0"/>
              <a:t> та не </a:t>
            </a:r>
            <a:r>
              <a:rPr lang="ru-RU" sz="2600" dirty="0" err="1"/>
              <a:t>може</a:t>
            </a:r>
            <a:r>
              <a:rPr lang="ru-RU" sz="2600" dirty="0"/>
              <a:t> знати, </a:t>
            </a:r>
            <a:r>
              <a:rPr lang="ru-RU" sz="2600" dirty="0" err="1"/>
              <a:t>чого</a:t>
            </a:r>
            <a:r>
              <a:rPr lang="ru-RU" sz="2600" dirty="0"/>
              <a:t> </a:t>
            </a:r>
            <a:r>
              <a:rPr lang="ru-RU" sz="2600" dirty="0" err="1"/>
              <a:t>він</a:t>
            </a:r>
            <a:r>
              <a:rPr lang="ru-RU" sz="2600" dirty="0"/>
              <a:t> </a:t>
            </a:r>
            <a:r>
              <a:rPr lang="ru-RU" sz="2600" dirty="0" err="1"/>
              <a:t>хоче</a:t>
            </a:r>
            <a:r>
              <a:rPr lang="ru-RU" sz="2600" dirty="0"/>
              <a:t>. </a:t>
            </a:r>
            <a:r>
              <a:rPr lang="ru-RU" sz="2600" dirty="0" err="1"/>
              <a:t>Якби</a:t>
            </a:r>
            <a:r>
              <a:rPr lang="ru-RU" sz="2600" dirty="0"/>
              <a:t> </a:t>
            </a:r>
            <a:r>
              <a:rPr lang="ru-RU" sz="2600" dirty="0" err="1"/>
              <a:t>він</a:t>
            </a:r>
            <a:r>
              <a:rPr lang="ru-RU" sz="2600" dirty="0"/>
              <a:t> уже знав, не </a:t>
            </a:r>
            <a:r>
              <a:rPr lang="ru-RU" sz="2600" dirty="0" err="1"/>
              <a:t>потрібен</a:t>
            </a:r>
            <a:r>
              <a:rPr lang="ru-RU" sz="2600" dirty="0"/>
              <a:t> </a:t>
            </a:r>
            <a:r>
              <a:rPr lang="ru-RU" sz="2600" dirty="0" err="1"/>
              <a:t>був</a:t>
            </a:r>
            <a:r>
              <a:rPr lang="ru-RU" sz="2600" dirty="0"/>
              <a:t> би консультант. Тому </a:t>
            </a:r>
            <a:r>
              <a:rPr lang="ru-RU" sz="2600" dirty="0" err="1"/>
              <a:t>позиція</a:t>
            </a:r>
            <a:r>
              <a:rPr lang="ru-RU" sz="2600" dirty="0"/>
              <a:t> консультанта </a:t>
            </a:r>
            <a:r>
              <a:rPr lang="ru-RU" sz="2600" dirty="0" err="1"/>
              <a:t>полягає</a:t>
            </a:r>
            <a:r>
              <a:rPr lang="ru-RU" sz="2600" dirty="0"/>
              <a:t> в активному </a:t>
            </a:r>
            <a:r>
              <a:rPr lang="ru-RU" sz="2600" dirty="0" err="1"/>
              <a:t>формуванні</a:t>
            </a:r>
            <a:r>
              <a:rPr lang="ru-RU" sz="2600" dirty="0"/>
              <a:t> </a:t>
            </a:r>
            <a:r>
              <a:rPr lang="ru-RU" sz="2600" dirty="0" err="1"/>
              <a:t>замовлення</a:t>
            </a:r>
            <a:r>
              <a:rPr lang="ru-RU" sz="2600" dirty="0"/>
              <a:t> та </a:t>
            </a:r>
            <a:r>
              <a:rPr lang="ru-RU" sz="2600" dirty="0" err="1"/>
              <a:t>впливі</a:t>
            </a:r>
            <a:r>
              <a:rPr lang="ru-RU" sz="2600" dirty="0"/>
              <a:t> на </a:t>
            </a:r>
            <a:r>
              <a:rPr lang="ru-RU" sz="2600" dirty="0" err="1"/>
              <a:t>зміст</a:t>
            </a:r>
            <a:r>
              <a:rPr lang="ru-RU" sz="2600" dirty="0"/>
              <a:t> </a:t>
            </a:r>
            <a:r>
              <a:rPr lang="ru-RU" sz="2600" dirty="0" err="1"/>
              <a:t>замовлення</a:t>
            </a:r>
            <a:r>
              <a:rPr lang="ru-RU" sz="2600" dirty="0"/>
              <a:t>, а не </a:t>
            </a:r>
            <a:r>
              <a:rPr lang="ru-RU" sz="2600" dirty="0" err="1"/>
              <a:t>тільки</a:t>
            </a:r>
            <a:r>
              <a:rPr lang="ru-RU" sz="2600" dirty="0"/>
              <a:t> на </a:t>
            </a:r>
            <a:r>
              <a:rPr lang="ru-RU" sz="2600" dirty="0" err="1"/>
              <a:t>його</a:t>
            </a:r>
            <a:r>
              <a:rPr lang="ru-RU" sz="2600" dirty="0"/>
              <a:t> </a:t>
            </a:r>
            <a:r>
              <a:rPr lang="ru-RU" sz="2600" dirty="0" err="1"/>
              <a:t>ціну</a:t>
            </a:r>
            <a:r>
              <a:rPr lang="ru-RU" sz="2600" dirty="0"/>
              <a:t>.</a:t>
            </a:r>
          </a:p>
          <a:p>
            <a:pPr marL="0" indent="457200" algn="just">
              <a:lnSpc>
                <a:spcPct val="120000"/>
              </a:lnSpc>
              <a:spcBef>
                <a:spcPts val="0"/>
              </a:spcBef>
              <a:buNone/>
            </a:pPr>
            <a:r>
              <a:rPr lang="ru-RU" sz="2600" dirty="0"/>
              <a:t>4) </a:t>
            </a:r>
            <a:r>
              <a:rPr lang="ru-RU" sz="2600" dirty="0" err="1"/>
              <a:t>Стратегічний</a:t>
            </a:r>
            <a:r>
              <a:rPr lang="ru-RU" sz="2600" dirty="0"/>
              <a:t> консультант </a:t>
            </a:r>
            <a:r>
              <a:rPr lang="ru-RU" sz="2600" dirty="0" err="1"/>
              <a:t>може</a:t>
            </a:r>
            <a:r>
              <a:rPr lang="ru-RU" sz="2600" dirty="0"/>
              <a:t> бути </a:t>
            </a:r>
            <a:r>
              <a:rPr lang="ru-RU" sz="2600" dirty="0" err="1"/>
              <a:t>штатним</a:t>
            </a:r>
            <a:r>
              <a:rPr lang="ru-RU" sz="2600" dirty="0"/>
              <a:t> </a:t>
            </a:r>
            <a:r>
              <a:rPr lang="ru-RU" sz="2600" dirty="0" err="1"/>
              <a:t>працівником</a:t>
            </a:r>
            <a:r>
              <a:rPr lang="ru-RU" sz="2600" dirty="0"/>
              <a:t> у </a:t>
            </a:r>
            <a:r>
              <a:rPr lang="ru-RU" sz="2600" dirty="0" err="1"/>
              <a:t>створенні</a:t>
            </a:r>
            <a:r>
              <a:rPr lang="ru-RU" sz="2600" dirty="0"/>
              <a:t> </a:t>
            </a:r>
            <a:r>
              <a:rPr lang="ru-RU" sz="2600" dirty="0" err="1"/>
              <a:t>замовника</a:t>
            </a:r>
            <a:r>
              <a:rPr lang="ru-RU" sz="2600" dirty="0"/>
              <a:t>. </a:t>
            </a:r>
            <a:r>
              <a:rPr lang="ru-RU" sz="2600" dirty="0" err="1"/>
              <a:t>Він</a:t>
            </a:r>
            <a:r>
              <a:rPr lang="ru-RU" sz="2600" dirty="0"/>
              <a:t> повинен </a:t>
            </a:r>
            <a:r>
              <a:rPr lang="ru-RU" sz="2600" dirty="0" err="1"/>
              <a:t>завжди</a:t>
            </a:r>
            <a:r>
              <a:rPr lang="ru-RU" sz="2600" dirty="0"/>
              <a:t> </a:t>
            </a:r>
            <a:r>
              <a:rPr lang="ru-RU" sz="2600" dirty="0" err="1"/>
              <a:t>перебувати</a:t>
            </a:r>
            <a:r>
              <a:rPr lang="ru-RU" sz="2600" dirty="0"/>
              <a:t> на ринку </a:t>
            </a:r>
            <a:r>
              <a:rPr lang="ru-RU" sz="2600" dirty="0" err="1"/>
              <a:t>інтелектуальних</a:t>
            </a:r>
            <a:r>
              <a:rPr lang="ru-RU" sz="2600" dirty="0"/>
              <a:t> </a:t>
            </a:r>
            <a:r>
              <a:rPr lang="ru-RU" sz="2600" dirty="0" err="1"/>
              <a:t>послуг</a:t>
            </a:r>
            <a:r>
              <a:rPr lang="ru-RU" sz="2600" dirty="0"/>
              <a:t> і </a:t>
            </a:r>
            <a:r>
              <a:rPr lang="ru-RU" sz="2600" dirty="0" err="1"/>
              <a:t>мати</a:t>
            </a:r>
            <a:r>
              <a:rPr lang="ru-RU" sz="2600" dirty="0"/>
              <a:t> </a:t>
            </a:r>
            <a:r>
              <a:rPr lang="ru-RU" sz="2600" dirty="0" err="1"/>
              <a:t>можливість</a:t>
            </a:r>
            <a:r>
              <a:rPr lang="ru-RU" sz="2600" dirty="0"/>
              <a:t> </a:t>
            </a:r>
            <a:r>
              <a:rPr lang="ru-RU" sz="2600" dirty="0" err="1"/>
              <a:t>вільно</a:t>
            </a:r>
            <a:r>
              <a:rPr lang="ru-RU" sz="2600" dirty="0"/>
              <a:t> </a:t>
            </a:r>
            <a:r>
              <a:rPr lang="ru-RU" sz="2600" dirty="0" err="1"/>
              <a:t>пересуватися</a:t>
            </a:r>
            <a:r>
              <a:rPr lang="ru-RU" sz="2600" dirty="0"/>
              <a:t> </a:t>
            </a:r>
            <a:r>
              <a:rPr lang="ru-RU" sz="2600" dirty="0" err="1"/>
              <a:t>цим</a:t>
            </a:r>
            <a:r>
              <a:rPr lang="ru-RU" sz="2600" dirty="0"/>
              <a:t> ринком.</a:t>
            </a:r>
          </a:p>
          <a:p>
            <a:pPr marL="0" indent="457200" algn="just">
              <a:lnSpc>
                <a:spcPct val="120000"/>
              </a:lnSpc>
              <a:spcBef>
                <a:spcPts val="0"/>
              </a:spcBef>
              <a:buNone/>
            </a:pPr>
            <a:r>
              <a:rPr lang="ru-RU" sz="2600" dirty="0"/>
              <a:t>5) </a:t>
            </a:r>
            <a:r>
              <a:rPr lang="ru-RU" sz="2600" dirty="0" err="1"/>
              <a:t>Стратегічний</a:t>
            </a:r>
            <a:r>
              <a:rPr lang="ru-RU" sz="2600" dirty="0"/>
              <a:t> консультант повинен </a:t>
            </a:r>
            <a:r>
              <a:rPr lang="ru-RU" sz="2600" dirty="0" err="1"/>
              <a:t>укладати</a:t>
            </a:r>
            <a:r>
              <a:rPr lang="ru-RU" sz="2600" dirty="0"/>
              <a:t> </a:t>
            </a:r>
            <a:r>
              <a:rPr lang="ru-RU" sz="2600" dirty="0" err="1"/>
              <a:t>реальний</a:t>
            </a:r>
            <a:r>
              <a:rPr lang="ru-RU" sz="2600" dirty="0"/>
              <a:t> контракт </a:t>
            </a:r>
            <a:r>
              <a:rPr lang="ru-RU" sz="2600" dirty="0" err="1"/>
              <a:t>із</a:t>
            </a:r>
            <a:r>
              <a:rPr lang="ru-RU" sz="2600" dirty="0"/>
              <a:t> </a:t>
            </a:r>
            <a:r>
              <a:rPr lang="ru-RU" sz="2600" dirty="0" err="1"/>
              <a:t>замовником</a:t>
            </a:r>
            <a:r>
              <a:rPr lang="ru-RU" sz="2600" dirty="0"/>
              <a:t>, </a:t>
            </a:r>
            <a:r>
              <a:rPr lang="ru-RU" sz="2600" dirty="0" err="1"/>
              <a:t>який</a:t>
            </a:r>
            <a:r>
              <a:rPr lang="ru-RU" sz="2600" dirty="0"/>
              <a:t> </a:t>
            </a:r>
            <a:r>
              <a:rPr lang="ru-RU" sz="2600" dirty="0" err="1"/>
              <a:t>оформлює</a:t>
            </a:r>
            <a:r>
              <a:rPr lang="ru-RU" sz="2600" dirty="0"/>
              <a:t> </a:t>
            </a:r>
            <a:r>
              <a:rPr lang="ru-RU" sz="2600" dirty="0" err="1"/>
              <a:t>їхні</a:t>
            </a:r>
            <a:r>
              <a:rPr lang="ru-RU" sz="2600" dirty="0"/>
              <a:t> </a:t>
            </a:r>
            <a:r>
              <a:rPr lang="ru-RU" sz="2600" dirty="0" err="1"/>
              <a:t>відносини</a:t>
            </a:r>
            <a:r>
              <a:rPr lang="ru-RU" sz="2600" dirty="0"/>
              <a:t> як </a:t>
            </a:r>
            <a:r>
              <a:rPr lang="ru-RU" sz="2600" dirty="0" err="1"/>
              <a:t>партнерські</a:t>
            </a:r>
            <a:r>
              <a:rPr lang="ru-RU" sz="2600" dirty="0"/>
              <a:t> для </a:t>
            </a:r>
            <a:r>
              <a:rPr lang="ru-RU" sz="2600" dirty="0" err="1"/>
              <a:t>досягнення</a:t>
            </a:r>
            <a:r>
              <a:rPr lang="ru-RU" sz="2600" dirty="0"/>
              <a:t> </a:t>
            </a:r>
            <a:r>
              <a:rPr lang="ru-RU" sz="2600" dirty="0" err="1"/>
              <a:t>певних</a:t>
            </a:r>
            <a:r>
              <a:rPr lang="ru-RU" sz="2600" dirty="0"/>
              <a:t> </a:t>
            </a:r>
            <a:r>
              <a:rPr lang="ru-RU" sz="2600" dirty="0" err="1"/>
              <a:t>цілей</a:t>
            </a:r>
            <a:r>
              <a:rPr lang="ru-RU" sz="2600" dirty="0"/>
              <a:t>.</a:t>
            </a:r>
          </a:p>
          <a:p>
            <a:pPr marL="0" indent="457200" algn="just">
              <a:lnSpc>
                <a:spcPct val="120000"/>
              </a:lnSpc>
              <a:spcBef>
                <a:spcPts val="0"/>
              </a:spcBef>
              <a:buNone/>
            </a:pPr>
            <a:r>
              <a:rPr lang="ru-RU" sz="2600" dirty="0"/>
              <a:t>6) Консультант повинен </a:t>
            </a:r>
            <a:r>
              <a:rPr lang="ru-RU" sz="2600" dirty="0" err="1"/>
              <a:t>виступати</a:t>
            </a:r>
            <a:r>
              <a:rPr lang="ru-RU" sz="2600" dirty="0"/>
              <a:t> </a:t>
            </a:r>
            <a:r>
              <a:rPr lang="ru-RU" sz="2600" dirty="0" err="1"/>
              <a:t>від</a:t>
            </a:r>
            <a:r>
              <a:rPr lang="ru-RU" sz="2600" dirty="0"/>
              <a:t> себе, </a:t>
            </a:r>
            <a:r>
              <a:rPr lang="ru-RU" sz="2600" dirty="0" err="1"/>
              <a:t>пропонувати</a:t>
            </a:r>
            <a:r>
              <a:rPr lang="ru-RU" sz="2600" dirty="0"/>
              <a:t> </a:t>
            </a:r>
            <a:r>
              <a:rPr lang="ru-RU" sz="2600" dirty="0" err="1"/>
              <a:t>свої</a:t>
            </a:r>
            <a:r>
              <a:rPr lang="ru-RU" sz="2600" dirty="0"/>
              <a:t> </a:t>
            </a:r>
            <a:r>
              <a:rPr lang="ru-RU" sz="2600" dirty="0" err="1"/>
              <a:t>рішення</a:t>
            </a:r>
            <a:r>
              <a:rPr lang="ru-RU" sz="2600" dirty="0"/>
              <a:t>, бути </a:t>
            </a:r>
            <a:r>
              <a:rPr lang="ru-RU" sz="2600" dirty="0" err="1"/>
              <a:t>провідником</a:t>
            </a:r>
            <a:r>
              <a:rPr lang="ru-RU" sz="2600" dirty="0"/>
              <a:t> </a:t>
            </a:r>
            <a:r>
              <a:rPr lang="ru-RU" sz="2600" dirty="0" err="1"/>
              <a:t>власних</a:t>
            </a:r>
            <a:r>
              <a:rPr lang="ru-RU" sz="2600" dirty="0"/>
              <a:t> </a:t>
            </a:r>
            <a:r>
              <a:rPr lang="ru-RU" sz="2600" dirty="0" err="1"/>
              <a:t>цілей</a:t>
            </a:r>
            <a:r>
              <a:rPr lang="ru-RU" sz="2600" dirty="0"/>
              <a:t>, а </a:t>
            </a:r>
            <a:r>
              <a:rPr lang="ru-RU" sz="2600" dirty="0" err="1"/>
              <a:t>чи</a:t>
            </a:r>
            <a:r>
              <a:rPr lang="ru-RU" sz="2600" dirty="0"/>
              <a:t> не агентом чужих.</a:t>
            </a:r>
          </a:p>
          <a:p>
            <a:pPr marL="0" indent="457200" algn="just">
              <a:lnSpc>
                <a:spcPct val="120000"/>
              </a:lnSpc>
              <a:spcBef>
                <a:spcPts val="0"/>
              </a:spcBef>
              <a:buNone/>
            </a:pPr>
            <a:r>
              <a:rPr lang="ru-RU" sz="2600" dirty="0"/>
              <a:t>7) Консультант повинен </a:t>
            </a:r>
            <a:r>
              <a:rPr lang="ru-RU" sz="2600" dirty="0" err="1"/>
              <a:t>розгортати</a:t>
            </a:r>
            <a:r>
              <a:rPr lang="ru-RU" sz="2600" dirty="0"/>
              <a:t> </a:t>
            </a:r>
            <a:r>
              <a:rPr lang="ru-RU" sz="2600" dirty="0" err="1"/>
              <a:t>конструктивні</a:t>
            </a:r>
            <a:r>
              <a:rPr lang="ru-RU" sz="2600" dirty="0"/>
              <a:t> та </a:t>
            </a:r>
            <a:r>
              <a:rPr lang="ru-RU" sz="2600" dirty="0" err="1"/>
              <a:t>позитивні</a:t>
            </a:r>
            <a:r>
              <a:rPr lang="ru-RU" sz="2600" dirty="0"/>
              <a:t> </a:t>
            </a:r>
            <a:r>
              <a:rPr lang="ru-RU" sz="2600" dirty="0" err="1"/>
              <a:t>картини</a:t>
            </a:r>
            <a:r>
              <a:rPr lang="ru-RU" sz="2600" dirty="0"/>
              <a:t> </a:t>
            </a:r>
            <a:r>
              <a:rPr lang="ru-RU" sz="2600" dirty="0" err="1"/>
              <a:t>майбутнього</a:t>
            </a:r>
            <a:r>
              <a:rPr lang="ru-RU" sz="2600" dirty="0"/>
              <a:t>, </a:t>
            </a:r>
            <a:r>
              <a:rPr lang="ru-RU" sz="2600" dirty="0" err="1"/>
              <a:t>які</a:t>
            </a:r>
            <a:r>
              <a:rPr lang="ru-RU" sz="2600" dirty="0"/>
              <a:t> </a:t>
            </a:r>
            <a:r>
              <a:rPr lang="ru-RU" sz="2600" dirty="0" err="1"/>
              <a:t>можуть</a:t>
            </a:r>
            <a:r>
              <a:rPr lang="ru-RU" sz="2600" dirty="0"/>
              <a:t> бути </a:t>
            </a:r>
            <a:r>
              <a:rPr lang="ru-RU" sz="2600" dirty="0" err="1"/>
              <a:t>реалізовані</a:t>
            </a:r>
            <a:r>
              <a:rPr lang="ru-RU" sz="2600" dirty="0"/>
              <a:t> в рамках контракту </a:t>
            </a:r>
            <a:r>
              <a:rPr lang="ru-RU" sz="2600" dirty="0" err="1"/>
              <a:t>або</a:t>
            </a:r>
            <a:r>
              <a:rPr lang="ru-RU" sz="2600" dirty="0"/>
              <a:t> </a:t>
            </a:r>
            <a:r>
              <a:rPr lang="ru-RU" sz="2600" dirty="0" err="1"/>
              <a:t>іншими</a:t>
            </a:r>
            <a:r>
              <a:rPr lang="ru-RU" sz="2600" dirty="0"/>
              <a:t> людьми </a:t>
            </a:r>
            <a:r>
              <a:rPr lang="ru-RU" sz="2600" dirty="0" err="1"/>
              <a:t>після</a:t>
            </a:r>
            <a:r>
              <a:rPr lang="ru-RU" sz="2600" dirty="0"/>
              <a:t> </a:t>
            </a:r>
            <a:r>
              <a:rPr lang="ru-RU" sz="2600" dirty="0" err="1"/>
              <a:t>закінчення</a:t>
            </a:r>
            <a:r>
              <a:rPr lang="ru-RU" sz="2600" dirty="0"/>
              <a:t> контракту.</a:t>
            </a:r>
          </a:p>
          <a:p>
            <a:pPr marL="0" indent="457200" algn="just">
              <a:lnSpc>
                <a:spcPct val="120000"/>
              </a:lnSpc>
              <a:spcBef>
                <a:spcPts val="0"/>
              </a:spcBef>
              <a:buNone/>
            </a:pPr>
            <a:r>
              <a:rPr lang="ru-RU" sz="2600" dirty="0"/>
              <a:t>8) Консультант повинен бути включений у </a:t>
            </a:r>
            <a:r>
              <a:rPr lang="ru-RU" sz="2600" dirty="0" err="1"/>
              <a:t>всі</a:t>
            </a:r>
            <a:r>
              <a:rPr lang="ru-RU" sz="2600" dirty="0"/>
              <a:t> </a:t>
            </a:r>
            <a:r>
              <a:rPr lang="ru-RU" sz="2600" dirty="0" err="1"/>
              <a:t>стадії</a:t>
            </a:r>
            <a:r>
              <a:rPr lang="ru-RU" sz="2600" dirty="0"/>
              <a:t> </a:t>
            </a:r>
            <a:r>
              <a:rPr lang="ru-RU" sz="2600" dirty="0" err="1"/>
              <a:t>пропозиції</a:t>
            </a:r>
            <a:r>
              <a:rPr lang="ru-RU" sz="2600" dirty="0"/>
              <a:t>, </a:t>
            </a:r>
            <a:r>
              <a:rPr lang="ru-RU" sz="2600" dirty="0" err="1"/>
              <a:t>просування</a:t>
            </a:r>
            <a:r>
              <a:rPr lang="ru-RU" sz="2600" dirty="0"/>
              <a:t> та </a:t>
            </a:r>
            <a:r>
              <a:rPr lang="ru-RU" sz="2600" dirty="0" err="1"/>
              <a:t>прийняття</a:t>
            </a:r>
            <a:r>
              <a:rPr lang="ru-RU" sz="2600" dirty="0"/>
              <a:t> </a:t>
            </a:r>
            <a:r>
              <a:rPr lang="ru-RU" sz="2600" dirty="0" err="1"/>
              <a:t>рішень</a:t>
            </a:r>
            <a:r>
              <a:rPr lang="ru-RU" sz="2600" dirty="0"/>
              <a:t>, </a:t>
            </a:r>
            <a:r>
              <a:rPr lang="ru-RU" sz="2600" dirty="0" err="1"/>
              <a:t>які</a:t>
            </a:r>
            <a:r>
              <a:rPr lang="ru-RU" sz="2600" dirty="0"/>
              <a:t> </a:t>
            </a:r>
            <a:r>
              <a:rPr lang="ru-RU" sz="2600" dirty="0" err="1"/>
              <a:t>він</a:t>
            </a:r>
            <a:r>
              <a:rPr lang="ru-RU" sz="2600" dirty="0"/>
              <a:t> </a:t>
            </a:r>
            <a:r>
              <a:rPr lang="ru-RU" sz="2600" dirty="0" err="1"/>
              <a:t>пропонує</a:t>
            </a:r>
            <a:r>
              <a:rPr lang="ru-RU" sz="2600" dirty="0"/>
              <a:t> </a:t>
            </a:r>
            <a:r>
              <a:rPr lang="ru-RU" sz="2600" dirty="0" err="1"/>
              <a:t>замовнику</a:t>
            </a:r>
            <a:r>
              <a:rPr lang="ru-RU" sz="2600" dirty="0"/>
              <a:t>, і </a:t>
            </a:r>
            <a:r>
              <a:rPr lang="ru-RU" sz="2600" dirty="0" err="1"/>
              <a:t>тільки</a:t>
            </a:r>
            <a:r>
              <a:rPr lang="ru-RU" sz="2600" dirty="0"/>
              <a:t> так </a:t>
            </a:r>
            <a:r>
              <a:rPr lang="ru-RU" sz="2600" dirty="0" err="1"/>
              <a:t>він</a:t>
            </a:r>
            <a:r>
              <a:rPr lang="ru-RU" sz="2600" dirty="0"/>
              <a:t> </a:t>
            </a:r>
            <a:r>
              <a:rPr lang="ru-RU" sz="2600" dirty="0" err="1"/>
              <a:t>може</a:t>
            </a:r>
            <a:r>
              <a:rPr lang="ru-RU" sz="2600" dirty="0"/>
              <a:t> не </a:t>
            </a:r>
            <a:r>
              <a:rPr lang="ru-RU" sz="2600" dirty="0" err="1"/>
              <a:t>тільки</a:t>
            </a:r>
            <a:r>
              <a:rPr lang="ru-RU" sz="2600" dirty="0"/>
              <a:t> </a:t>
            </a:r>
            <a:r>
              <a:rPr lang="ru-RU" sz="2600" dirty="0" err="1"/>
              <a:t>виробляти</a:t>
            </a:r>
            <a:r>
              <a:rPr lang="ru-RU" sz="2600" dirty="0"/>
              <a:t> </a:t>
            </a:r>
            <a:r>
              <a:rPr lang="ru-RU" sz="2600" dirty="0" err="1"/>
              <a:t>правильні</a:t>
            </a:r>
            <a:r>
              <a:rPr lang="ru-RU" sz="2600" dirty="0"/>
              <a:t> </a:t>
            </a:r>
            <a:r>
              <a:rPr lang="ru-RU" sz="2600" dirty="0" err="1"/>
              <a:t>рішення</a:t>
            </a:r>
            <a:r>
              <a:rPr lang="ru-RU" sz="2600" dirty="0"/>
              <a:t>, а й </a:t>
            </a:r>
            <a:r>
              <a:rPr lang="ru-RU" sz="2600" dirty="0" err="1"/>
              <a:t>домагатися</a:t>
            </a:r>
            <a:r>
              <a:rPr lang="ru-RU" sz="2600" dirty="0"/>
              <a:t> правильного </a:t>
            </a:r>
            <a:r>
              <a:rPr lang="ru-RU" sz="2600" dirty="0" err="1"/>
              <a:t>процесу</a:t>
            </a:r>
            <a:r>
              <a:rPr lang="ru-RU" sz="2600" dirty="0"/>
              <a:t> </a:t>
            </a:r>
            <a:r>
              <a:rPr lang="ru-RU" sz="2600" dirty="0" err="1"/>
              <a:t>прийняття</a:t>
            </a:r>
            <a:r>
              <a:rPr lang="ru-RU" sz="2600" dirty="0"/>
              <a:t>.</a:t>
            </a:r>
          </a:p>
          <a:p>
            <a:pPr marL="0" indent="457200" algn="just">
              <a:lnSpc>
                <a:spcPct val="120000"/>
              </a:lnSpc>
              <a:spcBef>
                <a:spcPts val="0"/>
              </a:spcBef>
              <a:buNone/>
            </a:pPr>
            <a:r>
              <a:rPr lang="ru-RU" sz="2600" dirty="0"/>
              <a:t>9) </a:t>
            </a:r>
            <a:r>
              <a:rPr lang="ru-RU" sz="2600" dirty="0" err="1"/>
              <a:t>Відповідно</a:t>
            </a:r>
            <a:r>
              <a:rPr lang="ru-RU" sz="2600" dirty="0"/>
              <a:t>, </a:t>
            </a:r>
            <a:r>
              <a:rPr lang="ru-RU" sz="2600" dirty="0" err="1"/>
              <a:t>соціальний</a:t>
            </a:r>
            <a:r>
              <a:rPr lang="ru-RU" sz="2600" dirty="0"/>
              <a:t> статус консультанта </a:t>
            </a:r>
            <a:r>
              <a:rPr lang="ru-RU" sz="2600" dirty="0" err="1"/>
              <a:t>має</a:t>
            </a:r>
            <a:r>
              <a:rPr lang="ru-RU" sz="2600" dirty="0"/>
              <a:t> бути </a:t>
            </a:r>
            <a:r>
              <a:rPr lang="ru-RU" sz="2600" dirty="0" err="1"/>
              <a:t>порівняним</a:t>
            </a:r>
            <a:r>
              <a:rPr lang="ru-RU" sz="2600" dirty="0"/>
              <a:t> </a:t>
            </a:r>
            <a:r>
              <a:rPr lang="ru-RU" sz="2600" dirty="0" err="1"/>
              <a:t>із</a:t>
            </a:r>
            <a:r>
              <a:rPr lang="ru-RU" sz="2600" dirty="0"/>
              <a:t> </a:t>
            </a:r>
            <a:r>
              <a:rPr lang="ru-RU" sz="2600" dirty="0" err="1"/>
              <a:t>соціальним</a:t>
            </a:r>
            <a:r>
              <a:rPr lang="ru-RU" sz="2600" dirty="0"/>
              <a:t> статусом </a:t>
            </a:r>
            <a:r>
              <a:rPr lang="ru-RU" sz="2600" dirty="0" err="1"/>
              <a:t>замовника</a:t>
            </a:r>
            <a:r>
              <a:rPr lang="ru-RU" sz="2600" dirty="0"/>
              <a:t> - </a:t>
            </a:r>
            <a:r>
              <a:rPr lang="ru-RU" sz="2600" dirty="0" err="1"/>
              <a:t>це</a:t>
            </a:r>
            <a:r>
              <a:rPr lang="ru-RU" sz="2600" dirty="0"/>
              <a:t> не </a:t>
            </a:r>
            <a:r>
              <a:rPr lang="ru-RU" sz="2600" dirty="0" err="1"/>
              <a:t>лише</a:t>
            </a:r>
            <a:r>
              <a:rPr lang="ru-RU" sz="2600" dirty="0"/>
              <a:t> </a:t>
            </a:r>
            <a:r>
              <a:rPr lang="ru-RU" sz="2600" dirty="0" err="1"/>
              <a:t>питання</a:t>
            </a:r>
            <a:r>
              <a:rPr lang="ru-RU" sz="2600" dirty="0"/>
              <a:t> </a:t>
            </a:r>
            <a:r>
              <a:rPr lang="ru-RU" sz="2600" dirty="0" err="1"/>
              <a:t>компетентності</a:t>
            </a:r>
            <a:r>
              <a:rPr lang="ru-RU" sz="2600" dirty="0"/>
              <a:t>, а й </a:t>
            </a:r>
            <a:r>
              <a:rPr lang="ru-RU" sz="2600" dirty="0" err="1"/>
              <a:t>питання</a:t>
            </a:r>
            <a:r>
              <a:rPr lang="ru-RU" sz="2600" dirty="0"/>
              <a:t> </a:t>
            </a:r>
            <a:r>
              <a:rPr lang="ru-RU" sz="2600" dirty="0" err="1"/>
              <a:t>середовища</a:t>
            </a:r>
            <a:r>
              <a:rPr lang="ru-RU" sz="2600" dirty="0"/>
              <a:t> </a:t>
            </a:r>
            <a:r>
              <a:rPr lang="ru-RU" sz="2600" dirty="0" err="1"/>
              <a:t>спілкування</a:t>
            </a:r>
            <a:r>
              <a:rPr lang="ru-RU" sz="2600" dirty="0"/>
              <a:t>, </a:t>
            </a:r>
            <a:r>
              <a:rPr lang="ru-RU" sz="2600" dirty="0" err="1"/>
              <a:t>питання</a:t>
            </a:r>
            <a:r>
              <a:rPr lang="ru-RU" sz="2600" dirty="0"/>
              <a:t> </a:t>
            </a:r>
            <a:r>
              <a:rPr lang="ru-RU" sz="2600" dirty="0" err="1"/>
              <a:t>авторитетності</a:t>
            </a:r>
            <a:r>
              <a:rPr lang="ru-RU" sz="2600" dirty="0"/>
              <a:t> консультанта для </a:t>
            </a:r>
            <a:r>
              <a:rPr lang="ru-RU" sz="2600" dirty="0" err="1"/>
              <a:t>колег</a:t>
            </a:r>
            <a:r>
              <a:rPr lang="ru-RU" sz="2600" dirty="0"/>
              <a:t> та </a:t>
            </a:r>
            <a:r>
              <a:rPr lang="ru-RU" sz="2600" dirty="0" err="1"/>
              <a:t>підлеглих</a:t>
            </a:r>
            <a:r>
              <a:rPr lang="ru-RU" sz="2600" dirty="0"/>
              <a:t> </a:t>
            </a:r>
            <a:r>
              <a:rPr lang="ru-RU" sz="2600" dirty="0" err="1"/>
              <a:t>замовника</a:t>
            </a:r>
            <a:r>
              <a:rPr lang="ru-RU" sz="2600" dirty="0"/>
              <a:t>.</a:t>
            </a:r>
            <a:endParaRPr lang="uk-UA" sz="2600" dirty="0"/>
          </a:p>
          <a:p>
            <a:pPr marL="0" indent="457200" algn="just">
              <a:spcBef>
                <a:spcPts val="0"/>
              </a:spcBef>
              <a:buNone/>
            </a:pPr>
            <a:endParaRPr lang="uk-UA" u="sng" dirty="0" smtClean="0"/>
          </a:p>
        </p:txBody>
      </p:sp>
    </p:spTree>
    <p:extLst>
      <p:ext uri="{BB962C8B-B14F-4D97-AF65-F5344CB8AC3E}">
        <p14:creationId xmlns:p14="http://schemas.microsoft.com/office/powerpoint/2010/main" val="269742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rtlCol="0"/>
          <a:lstStyle/>
          <a:p>
            <a:pPr algn="ctr" rtl="0"/>
            <a:r>
              <a:rPr lang="uk-UA" dirty="0" smtClean="0"/>
              <a:t>ЗАПИТАННЯ</a:t>
            </a:r>
            <a:endParaRPr lang="uk-UA" dirty="0"/>
          </a:p>
        </p:txBody>
      </p:sp>
      <p:sp>
        <p:nvSpPr>
          <p:cNvPr id="3" name="Підзаголовок 2"/>
          <p:cNvSpPr>
            <a:spLocks noGrp="1"/>
          </p:cNvSpPr>
          <p:nvPr>
            <p:ph type="subTitle" idx="1"/>
          </p:nvPr>
        </p:nvSpPr>
        <p:spPr/>
        <p:txBody>
          <a:bodyPr rtlCol="0"/>
          <a:lstStyle/>
          <a:p>
            <a:pPr rtl="0"/>
            <a:endParaRPr lang="uk-UA"/>
          </a:p>
        </p:txBody>
      </p:sp>
    </p:spTree>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uk-UA" dirty="0"/>
              <a:t>Передісторія розвитку сучасних політичних технологій</a:t>
            </a:r>
          </a:p>
        </p:txBody>
      </p:sp>
      <p:sp>
        <p:nvSpPr>
          <p:cNvPr id="3" name="Місце для вмісту 2"/>
          <p:cNvSpPr>
            <a:spLocks noGrp="1"/>
          </p:cNvSpPr>
          <p:nvPr>
            <p:ph sz="half" idx="1"/>
          </p:nvPr>
        </p:nvSpPr>
        <p:spPr>
          <a:xfrm>
            <a:off x="149629" y="1600200"/>
            <a:ext cx="11953702" cy="5257800"/>
          </a:xfrm>
        </p:spPr>
        <p:txBody>
          <a:bodyPr rtlCol="0">
            <a:normAutofit/>
          </a:bodyPr>
          <a:lstStyle/>
          <a:p>
            <a:pPr marL="0" indent="457200" algn="just" rtl="0">
              <a:spcBef>
                <a:spcPts val="0"/>
              </a:spcBef>
              <a:buNone/>
            </a:pPr>
            <a:r>
              <a:rPr lang="uk-UA" sz="1800" dirty="0" smtClean="0"/>
              <a:t>Деякі експерти відносять появу перших політичних технологій у широкому розумінні цієї сфери ще до античності. Особливо виділялися промови софістів, які могли схилити демос до підтримки того чи іншого рішення, що свідчить про використання прийомів публічних виступів, розвитку мистецтва переконання.</a:t>
            </a:r>
          </a:p>
          <a:p>
            <a:pPr marL="0" indent="457200" algn="just" rtl="0">
              <a:spcBef>
                <a:spcPts val="0"/>
              </a:spcBef>
              <a:buNone/>
            </a:pPr>
            <a:r>
              <a:rPr lang="uk-UA" sz="1800" dirty="0" smtClean="0"/>
              <a:t>Ім’я афінського державного діяча </a:t>
            </a:r>
            <a:r>
              <a:rPr lang="uk-UA" sz="1800" dirty="0" err="1" smtClean="0"/>
              <a:t>Клеона</a:t>
            </a:r>
            <a:r>
              <a:rPr lang="uk-UA" sz="1800" dirty="0" smtClean="0"/>
              <a:t>, чиї «брудні методи» впливу на натовп висміюються в комедії </a:t>
            </a:r>
            <a:r>
              <a:rPr lang="uk-UA" sz="1800" dirty="0" err="1" smtClean="0"/>
              <a:t>Арістофана</a:t>
            </a:r>
            <a:r>
              <a:rPr lang="uk-UA" sz="1800" dirty="0" smtClean="0"/>
              <a:t>, стало загальним для позначення грубого демагога.</a:t>
            </a:r>
          </a:p>
          <a:p>
            <a:pPr marL="0" indent="457200" algn="just" rtl="0">
              <a:spcBef>
                <a:spcPts val="0"/>
              </a:spcBef>
              <a:buNone/>
            </a:pPr>
            <a:r>
              <a:rPr lang="uk-UA" sz="1800" dirty="0" smtClean="0"/>
              <a:t>До 64 р. н.е. відноситься «Коротке повчання за здобуттям консульства», написане </a:t>
            </a:r>
            <a:r>
              <a:rPr lang="uk-UA" sz="1800" dirty="0" err="1" smtClean="0"/>
              <a:t>Квінтом</a:t>
            </a:r>
            <a:r>
              <a:rPr lang="uk-UA" sz="1800" dirty="0" smtClean="0"/>
              <a:t> </a:t>
            </a:r>
            <a:r>
              <a:rPr lang="uk-UA" sz="1800" dirty="0" err="1" smtClean="0"/>
              <a:t>Тулієм</a:t>
            </a:r>
            <a:r>
              <a:rPr lang="uk-UA" sz="1800" dirty="0" smtClean="0"/>
              <a:t> Цицероном, в якому автор дає своєму братові Марку Тулію Цицерону </a:t>
            </a:r>
            <a:r>
              <a:rPr lang="uk-UA" sz="1800" dirty="0" err="1" smtClean="0"/>
              <a:t>практичіні</a:t>
            </a:r>
            <a:r>
              <a:rPr lang="uk-UA" sz="1800" dirty="0" smtClean="0"/>
              <a:t> поради, як отримати голоси виборців.</a:t>
            </a:r>
          </a:p>
          <a:p>
            <a:pPr marL="0" indent="457200" algn="just" rtl="0">
              <a:spcBef>
                <a:spcPts val="0"/>
              </a:spcBef>
              <a:buNone/>
            </a:pPr>
            <a:endParaRPr lang="uk-UA" sz="1800" dirty="0"/>
          </a:p>
          <a:p>
            <a:pPr marL="0" indent="457200" algn="just" rtl="0">
              <a:spcBef>
                <a:spcPts val="0"/>
              </a:spcBef>
              <a:buNone/>
            </a:pPr>
            <a:endParaRPr lang="uk-UA" sz="1800" dirty="0" smtClean="0"/>
          </a:p>
          <a:p>
            <a:pPr marL="0" indent="457200" algn="just" rtl="0">
              <a:spcBef>
                <a:spcPts val="0"/>
              </a:spcBef>
              <a:buNone/>
            </a:pPr>
            <a:endParaRPr lang="uk-UA" sz="1800" dirty="0"/>
          </a:p>
          <a:p>
            <a:pPr marL="0" indent="457200" algn="just" rtl="0">
              <a:spcBef>
                <a:spcPts val="0"/>
              </a:spcBef>
              <a:buNone/>
            </a:pPr>
            <a:endParaRPr lang="uk-UA" sz="1800" dirty="0" smtClean="0"/>
          </a:p>
          <a:p>
            <a:pPr marL="0" indent="457200" algn="just" rtl="0">
              <a:spcBef>
                <a:spcPts val="0"/>
              </a:spcBef>
              <a:buNone/>
            </a:pPr>
            <a:endParaRPr lang="uk-UA" sz="1800" dirty="0"/>
          </a:p>
          <a:p>
            <a:pPr marL="0" indent="457200" algn="just" rtl="0">
              <a:spcBef>
                <a:spcPts val="0"/>
              </a:spcBef>
              <a:buNone/>
            </a:pPr>
            <a:endParaRPr lang="uk-UA" sz="1800" dirty="0" smtClean="0"/>
          </a:p>
          <a:p>
            <a:pPr marL="0" indent="457200" algn="just" rtl="0">
              <a:spcBef>
                <a:spcPts val="0"/>
              </a:spcBef>
              <a:buNone/>
            </a:pPr>
            <a:endParaRPr lang="uk-UA" sz="1800" dirty="0"/>
          </a:p>
          <a:p>
            <a:pPr marL="0" indent="457200" algn="just" rtl="0">
              <a:spcBef>
                <a:spcPts val="0"/>
              </a:spcBef>
              <a:buNone/>
            </a:pPr>
            <a:endParaRPr lang="uk-UA" sz="1800" dirty="0" smtClean="0"/>
          </a:p>
          <a:p>
            <a:pPr marL="0" indent="457200" algn="just" rtl="0">
              <a:spcBef>
                <a:spcPts val="0"/>
              </a:spcBef>
              <a:buNone/>
            </a:pPr>
            <a:endParaRPr lang="uk-UA" sz="1800" dirty="0"/>
          </a:p>
          <a:p>
            <a:pPr marL="0" indent="457200" algn="just" rtl="0">
              <a:spcBef>
                <a:spcPts val="0"/>
              </a:spcBef>
              <a:buNone/>
            </a:pPr>
            <a:endParaRPr lang="uk-UA" sz="1800" dirty="0" smtClean="0"/>
          </a:p>
          <a:p>
            <a:pPr marL="0" indent="457200" algn="just" rtl="0">
              <a:spcBef>
                <a:spcPts val="0"/>
              </a:spcBef>
              <a:buNone/>
            </a:pPr>
            <a:endParaRPr lang="uk-UA" sz="1800" dirty="0"/>
          </a:p>
          <a:p>
            <a:pPr marL="0" indent="457200" algn="just" rtl="0">
              <a:spcBef>
                <a:spcPts val="0"/>
              </a:spcBef>
              <a:buNone/>
            </a:pPr>
            <a:r>
              <a:rPr lang="uk-UA" sz="1800" dirty="0" err="1" smtClean="0"/>
              <a:t>Клеон</a:t>
            </a:r>
            <a:r>
              <a:rPr lang="uk-UA" sz="1800" dirty="0" smtClean="0"/>
              <a:t>                              Аристофан                       Квінт Тулій Цицерон                Марк Тулій Цицерон</a:t>
            </a:r>
          </a:p>
          <a:p>
            <a:pPr marL="0" indent="457200" algn="just" rtl="0">
              <a:spcBef>
                <a:spcPts val="0"/>
              </a:spcBef>
              <a:buNone/>
            </a:pPr>
            <a:endParaRPr lang="uk-UA" sz="1800" dirty="0"/>
          </a:p>
          <a:p>
            <a:pPr marL="0" indent="457200" algn="just" rtl="0">
              <a:spcBef>
                <a:spcPts val="0"/>
              </a:spcBef>
              <a:buNone/>
            </a:pPr>
            <a:endParaRPr lang="uk-UA" sz="1800" dirty="0" smtClean="0"/>
          </a:p>
          <a:p>
            <a:pPr marL="0" indent="457200" algn="just" rtl="0">
              <a:spcBef>
                <a:spcPts val="0"/>
              </a:spcBef>
              <a:buNone/>
            </a:pPr>
            <a:endParaRPr lang="uk-UA" sz="1800" dirty="0"/>
          </a:p>
          <a:p>
            <a:pPr marL="0" indent="457200" algn="just" rtl="0">
              <a:spcBef>
                <a:spcPts val="0"/>
              </a:spcBef>
              <a:buNone/>
            </a:pPr>
            <a:endParaRPr lang="uk-UA" sz="1800" dirty="0" smtClean="0"/>
          </a:p>
          <a:p>
            <a:pPr marL="0" indent="457200" algn="just" rtl="0">
              <a:spcBef>
                <a:spcPts val="0"/>
              </a:spcBef>
              <a:buNone/>
            </a:pPr>
            <a:endParaRPr lang="uk-UA" sz="1800" dirty="0"/>
          </a:p>
          <a:p>
            <a:pPr marL="0" indent="457200" algn="just" rtl="0">
              <a:spcBef>
                <a:spcPts val="0"/>
              </a:spcBef>
              <a:buNone/>
            </a:pPr>
            <a:endParaRPr lang="uk-UA" sz="1800" dirty="0" smtClean="0"/>
          </a:p>
          <a:p>
            <a:pPr marL="0" indent="457200" algn="just" rtl="0">
              <a:spcBef>
                <a:spcPts val="0"/>
              </a:spcBef>
              <a:buNone/>
            </a:pPr>
            <a:endParaRPr lang="uk-UA" sz="1800" dirty="0"/>
          </a:p>
          <a:p>
            <a:pPr marL="0" indent="457200" algn="just" rtl="0">
              <a:spcBef>
                <a:spcPts val="0"/>
              </a:spcBef>
              <a:buNone/>
            </a:pPr>
            <a:endParaRPr lang="uk-UA" sz="1800" dirty="0" smtClean="0"/>
          </a:p>
          <a:p>
            <a:pPr marL="0" indent="457200" algn="just" rtl="0">
              <a:spcBef>
                <a:spcPts val="0"/>
              </a:spcBef>
              <a:buNone/>
            </a:pPr>
            <a:endParaRPr lang="uk-UA" sz="1800" dirty="0"/>
          </a:p>
          <a:p>
            <a:pPr marL="0" indent="457200" algn="just" rtl="0">
              <a:spcBef>
                <a:spcPts val="0"/>
              </a:spcBef>
              <a:buNone/>
            </a:pPr>
            <a:endParaRPr lang="uk-UA" sz="1800" dirty="0" smtClean="0"/>
          </a:p>
          <a:p>
            <a:pPr marL="0" indent="457200" algn="just" rtl="0">
              <a:spcBef>
                <a:spcPts val="0"/>
              </a:spcBef>
              <a:buNone/>
            </a:pPr>
            <a:endParaRPr lang="uk-UA" sz="1800" dirty="0"/>
          </a:p>
        </p:txBody>
      </p:sp>
      <p:pic>
        <p:nvPicPr>
          <p:cNvPr id="5" name="Рисунок 4"/>
          <p:cNvPicPr>
            <a:picLocks noChangeAspect="1"/>
          </p:cNvPicPr>
          <p:nvPr/>
        </p:nvPicPr>
        <p:blipFill>
          <a:blip r:embed="rId3"/>
          <a:stretch>
            <a:fillRect/>
          </a:stretch>
        </p:blipFill>
        <p:spPr>
          <a:xfrm>
            <a:off x="233101" y="3633758"/>
            <a:ext cx="1866900" cy="2524904"/>
          </a:xfrm>
          <a:prstGeom prst="rect">
            <a:avLst/>
          </a:prstGeom>
        </p:spPr>
      </p:pic>
      <p:pic>
        <p:nvPicPr>
          <p:cNvPr id="6" name="Рисунок 5"/>
          <p:cNvPicPr>
            <a:picLocks noChangeAspect="1"/>
          </p:cNvPicPr>
          <p:nvPr/>
        </p:nvPicPr>
        <p:blipFill>
          <a:blip r:embed="rId4"/>
          <a:stretch>
            <a:fillRect/>
          </a:stretch>
        </p:blipFill>
        <p:spPr>
          <a:xfrm>
            <a:off x="2579888" y="3633758"/>
            <a:ext cx="2609850" cy="2524904"/>
          </a:xfrm>
          <a:prstGeom prst="rect">
            <a:avLst/>
          </a:prstGeom>
        </p:spPr>
      </p:pic>
      <p:pic>
        <p:nvPicPr>
          <p:cNvPr id="7" name="Рисунок 6"/>
          <p:cNvPicPr>
            <a:picLocks noChangeAspect="1"/>
          </p:cNvPicPr>
          <p:nvPr/>
        </p:nvPicPr>
        <p:blipFill>
          <a:blip r:embed="rId5"/>
          <a:stretch>
            <a:fillRect/>
          </a:stretch>
        </p:blipFill>
        <p:spPr>
          <a:xfrm>
            <a:off x="5669625" y="3633758"/>
            <a:ext cx="2381250" cy="2524904"/>
          </a:xfrm>
          <a:prstGeom prst="rect">
            <a:avLst/>
          </a:prstGeom>
        </p:spPr>
      </p:pic>
      <p:pic>
        <p:nvPicPr>
          <p:cNvPr id="8" name="Рисунок 7"/>
          <p:cNvPicPr>
            <a:picLocks noChangeAspect="1"/>
          </p:cNvPicPr>
          <p:nvPr/>
        </p:nvPicPr>
        <p:blipFill>
          <a:blip r:embed="rId6"/>
          <a:stretch>
            <a:fillRect/>
          </a:stretch>
        </p:blipFill>
        <p:spPr>
          <a:xfrm>
            <a:off x="8848552" y="3633758"/>
            <a:ext cx="2857500" cy="2524904"/>
          </a:xfrm>
          <a:prstGeom prst="rect">
            <a:avLst/>
          </a:prstGeom>
        </p:spPr>
      </p:pic>
    </p:spTree>
    <p:extLst>
      <p:ext uri="{BB962C8B-B14F-4D97-AF65-F5344CB8AC3E}">
        <p14:creationId xmlns:p14="http://schemas.microsoft.com/office/powerpoint/2010/main" val="285378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uk-UA" dirty="0"/>
              <a:t>Передісторія розвитку сучасних політичних технологій</a:t>
            </a:r>
          </a:p>
        </p:txBody>
      </p:sp>
      <p:sp>
        <p:nvSpPr>
          <p:cNvPr id="3" name="Объект 2"/>
          <p:cNvSpPr>
            <a:spLocks noGrp="1"/>
          </p:cNvSpPr>
          <p:nvPr>
            <p:ph idx="1"/>
          </p:nvPr>
        </p:nvSpPr>
        <p:spPr/>
        <p:txBody>
          <a:bodyPr/>
          <a:lstStyle/>
          <a:p>
            <a:pPr marL="0" indent="0" algn="just">
              <a:buNone/>
            </a:pPr>
            <a:r>
              <a:rPr lang="uk-UA" dirty="0" smtClean="0"/>
              <a:t>	В епоху Відродження була написана одна з найвідоміших книг, що містить рекомендації для політиків – «Державець» («Государ») флорентійського мислителя </a:t>
            </a:r>
            <a:r>
              <a:rPr lang="uk-UA" dirty="0" err="1" smtClean="0"/>
              <a:t>Нікколо</a:t>
            </a:r>
            <a:r>
              <a:rPr lang="uk-UA" dirty="0" smtClean="0"/>
              <a:t> </a:t>
            </a:r>
            <a:r>
              <a:rPr lang="uk-UA" dirty="0" err="1" smtClean="0"/>
              <a:t>Макіавелі</a:t>
            </a:r>
            <a:r>
              <a:rPr lang="uk-UA" dirty="0" smtClean="0"/>
              <a:t>.</a:t>
            </a:r>
          </a:p>
          <a:p>
            <a:pPr marL="0" indent="0" algn="just">
              <a:buNone/>
            </a:pPr>
            <a:endParaRPr lang="uk-UA" dirty="0"/>
          </a:p>
          <a:p>
            <a:pPr marL="0" indent="0" algn="just">
              <a:buNone/>
            </a:pPr>
            <a:endParaRPr lang="uk-UA" dirty="0" smtClean="0"/>
          </a:p>
          <a:p>
            <a:pPr marL="0" indent="0" algn="just">
              <a:buNone/>
            </a:pPr>
            <a:endParaRPr lang="uk-UA" dirty="0"/>
          </a:p>
          <a:p>
            <a:pPr marL="0" indent="0" algn="just">
              <a:buNone/>
            </a:pPr>
            <a:endParaRPr lang="uk-UA" dirty="0" smtClean="0"/>
          </a:p>
          <a:p>
            <a:pPr marL="0" indent="0" algn="just">
              <a:buNone/>
            </a:pPr>
            <a:r>
              <a:rPr lang="uk-UA" dirty="0"/>
              <a:t>	</a:t>
            </a:r>
            <a:r>
              <a:rPr lang="uk-UA" dirty="0" smtClean="0"/>
              <a:t>Однак, необхідно все ж таки </a:t>
            </a:r>
            <a:r>
              <a:rPr lang="uk-UA" dirty="0" err="1" smtClean="0"/>
              <a:t>реалістично</a:t>
            </a:r>
            <a:r>
              <a:rPr lang="uk-UA" dirty="0" smtClean="0"/>
              <a:t> оцінювати, що розвиток професійної сфери політичних технологій пов’язаний з новітнім розвитком демократії, який почався на початку 20 століття.</a:t>
            </a:r>
          </a:p>
          <a:p>
            <a:pPr marL="0" indent="0">
              <a:buNone/>
            </a:pPr>
            <a:endParaRPr lang="ru-RU" dirty="0"/>
          </a:p>
        </p:txBody>
      </p:sp>
      <p:pic>
        <p:nvPicPr>
          <p:cNvPr id="5" name="Рисунок 4"/>
          <p:cNvPicPr>
            <a:picLocks noChangeAspect="1"/>
          </p:cNvPicPr>
          <p:nvPr/>
        </p:nvPicPr>
        <p:blipFill>
          <a:blip r:embed="rId3"/>
          <a:stretch>
            <a:fillRect/>
          </a:stretch>
        </p:blipFill>
        <p:spPr>
          <a:xfrm>
            <a:off x="1181099" y="2497975"/>
            <a:ext cx="9600507" cy="2015835"/>
          </a:xfrm>
          <a:prstGeom prst="rect">
            <a:avLst/>
          </a:prstGeom>
        </p:spPr>
      </p:pic>
    </p:spTree>
    <p:extLst>
      <p:ext uri="{BB962C8B-B14F-4D97-AF65-F5344CB8AC3E}">
        <p14:creationId xmlns:p14="http://schemas.microsoft.com/office/powerpoint/2010/main" val="42245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тексту 3"/>
          <p:cNvSpPr>
            <a:spLocks noGrp="1"/>
          </p:cNvSpPr>
          <p:nvPr>
            <p:ph type="body" sz="half" idx="2"/>
          </p:nvPr>
        </p:nvSpPr>
        <p:spPr>
          <a:xfrm>
            <a:off x="1104900" y="1600200"/>
            <a:ext cx="9909464" cy="4572000"/>
          </a:xfrm>
        </p:spPr>
        <p:txBody>
          <a:bodyPr rtlCol="0"/>
          <a:lstStyle/>
          <a:p>
            <a:pPr indent="457200" rtl="0">
              <a:spcBef>
                <a:spcPts val="0"/>
              </a:spcBef>
            </a:pPr>
            <a:r>
              <a:rPr lang="uk-UA" b="1" u="sng" dirty="0" smtClean="0">
                <a:latin typeface="Times New Roman" panose="02020603050405020304" pitchFamily="18" charset="0"/>
                <a:cs typeface="Times New Roman" panose="02020603050405020304" pitchFamily="18" charset="0"/>
              </a:rPr>
              <a:t>Основні чинники розвитку політичних технологій у ХХ столітті:</a:t>
            </a:r>
            <a:br>
              <a:rPr lang="uk-UA" b="1" u="sng" dirty="0" smtClean="0">
                <a:latin typeface="Times New Roman" panose="02020603050405020304" pitchFamily="18" charset="0"/>
                <a:cs typeface="Times New Roman" panose="02020603050405020304" pitchFamily="18" charset="0"/>
              </a:rPr>
            </a:br>
            <a:r>
              <a:rPr lang="uk-UA" dirty="0" smtClean="0">
                <a:latin typeface="Times New Roman" panose="02020603050405020304" pitchFamily="18" charset="0"/>
                <a:cs typeface="Times New Roman" panose="02020603050405020304" pitchFamily="18" charset="0"/>
              </a:rPr>
              <a:t>1. змагальність виборів, їх вільний характер</a:t>
            </a:r>
            <a:endParaRPr lang="uk-UA" dirty="0">
              <a:latin typeface="Times New Roman" panose="02020603050405020304" pitchFamily="18" charset="0"/>
              <a:cs typeface="Times New Roman" panose="02020603050405020304" pitchFamily="18" charset="0"/>
            </a:endParaRPr>
          </a:p>
          <a:p>
            <a:pPr rtl="0">
              <a:spcBef>
                <a:spcPts val="0"/>
              </a:spcBef>
            </a:pPr>
            <a:r>
              <a:rPr lang="uk-UA" dirty="0" smtClean="0">
                <a:latin typeface="Times New Roman" panose="02020603050405020304" pitchFamily="18" charset="0"/>
                <a:cs typeface="Times New Roman" panose="02020603050405020304" pitchFamily="18" charset="0"/>
              </a:rPr>
              <a:t>2. розвиток політичних партій та персональних кар’єр політиків</a:t>
            </a:r>
          </a:p>
          <a:p>
            <a:pPr rtl="0">
              <a:spcBef>
                <a:spcPts val="0"/>
              </a:spcBef>
            </a:pPr>
            <a:r>
              <a:rPr lang="uk-UA" dirty="0" smtClean="0">
                <a:latin typeface="Times New Roman" panose="02020603050405020304" pitchFamily="18" charset="0"/>
                <a:cs typeface="Times New Roman" panose="02020603050405020304" pitchFamily="18" charset="0"/>
              </a:rPr>
              <a:t>3. Розвиток сучасних ЗМІ, що дозволяє транслювати свої політичні програми на широкі маси виборців (преса, радіо, телебачення, пізніше – інтернет)</a:t>
            </a:r>
          </a:p>
          <a:p>
            <a:pPr rtl="0">
              <a:spcBef>
                <a:spcPts val="0"/>
              </a:spcBef>
            </a:pPr>
            <a:r>
              <a:rPr lang="uk-UA" dirty="0" smtClean="0">
                <a:latin typeface="Times New Roman" panose="02020603050405020304" pitchFamily="18" charset="0"/>
                <a:cs typeface="Times New Roman" panose="02020603050405020304" pitchFamily="18" charset="0"/>
              </a:rPr>
              <a:t>4. Раціоналізація прийняття політичних рішень, що дозволяє отримати передбачуваний результат (соціологічні опитування, методи стратегічного планування, управління персоналом, моніторинг процесу тощо).</a:t>
            </a:r>
            <a:endParaRPr lang="uk-UA" dirty="0">
              <a:latin typeface="Times New Roman" panose="02020603050405020304" pitchFamily="18" charset="0"/>
              <a:cs typeface="Times New Roman" panose="02020603050405020304" pitchFamily="18" charset="0"/>
            </a:endParaRPr>
          </a:p>
          <a:p>
            <a:pPr indent="457200" algn="just" rtl="0">
              <a:spcBef>
                <a:spcPts val="0"/>
              </a:spcBef>
            </a:pPr>
            <a:r>
              <a:rPr lang="uk-UA" dirty="0" smtClean="0">
                <a:latin typeface="Times New Roman" panose="02020603050405020304" pitchFamily="18" charset="0"/>
                <a:cs typeface="Times New Roman" panose="02020603050405020304" pitchFamily="18" charset="0"/>
              </a:rPr>
              <a:t>Ці та інші фактори призвели до того, що на ринку політичних послуг, що сформувався, з’явився попит на фахівців чия кваліфікація дозволяє оптимізувати витрати політичних акторів.</a:t>
            </a:r>
          </a:p>
          <a:p>
            <a:pPr rtl="0">
              <a:spcBef>
                <a:spcPts val="0"/>
              </a:spcBef>
            </a:pPr>
            <a:endParaRPr lang="uk-UA" dirty="0" smtClean="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p:txBody>
          <a:bodyPr/>
          <a:lstStyle/>
          <a:p>
            <a:r>
              <a:rPr lang="uk-UA" sz="2800" dirty="0">
                <a:solidFill>
                  <a:srgbClr val="514843"/>
                </a:solidFill>
              </a:rPr>
              <a:t>Передісторія розвитку сучасних політичних технологій</a:t>
            </a:r>
            <a:endParaRPr lang="ru-RU" dirty="0"/>
          </a:p>
        </p:txBody>
      </p:sp>
      <p:pic>
        <p:nvPicPr>
          <p:cNvPr id="7" name="Рисунок 6"/>
          <p:cNvPicPr>
            <a:picLocks noChangeAspect="1"/>
          </p:cNvPicPr>
          <p:nvPr/>
        </p:nvPicPr>
        <p:blipFill>
          <a:blip r:embed="rId3"/>
          <a:stretch>
            <a:fillRect/>
          </a:stretch>
        </p:blipFill>
        <p:spPr>
          <a:xfrm>
            <a:off x="1197033" y="4164676"/>
            <a:ext cx="9650729" cy="2434562"/>
          </a:xfrm>
          <a:prstGeom prst="rect">
            <a:avLst/>
          </a:prstGeom>
          <a:ln>
            <a:noFill/>
          </a:ln>
          <a:effectLst>
            <a:softEdge rad="112500"/>
          </a:effectLst>
        </p:spPr>
      </p:pic>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тексту 3"/>
          <p:cNvSpPr>
            <a:spLocks noGrp="1"/>
          </p:cNvSpPr>
          <p:nvPr>
            <p:ph type="body" sz="half" idx="2"/>
          </p:nvPr>
        </p:nvSpPr>
        <p:spPr>
          <a:xfrm>
            <a:off x="1104900" y="1600200"/>
            <a:ext cx="9909464" cy="4572000"/>
          </a:xfrm>
        </p:spPr>
        <p:txBody>
          <a:bodyPr rtlCol="0"/>
          <a:lstStyle/>
          <a:p>
            <a:pPr>
              <a:spcBef>
                <a:spcPts val="0"/>
              </a:spcBef>
            </a:pPr>
            <a:r>
              <a:rPr lang="uk-UA" dirty="0">
                <a:latin typeface="Times New Roman" panose="02020603050405020304" pitchFamily="18" charset="0"/>
                <a:cs typeface="Times New Roman" panose="02020603050405020304" pitchFamily="18" charset="0"/>
              </a:rPr>
              <a:t>Перший досвід звернення до засобів масової інформації в політичній кампанії відноситься до 1923 р., коли кандидати в президенти Дж. </a:t>
            </a:r>
            <a:r>
              <a:rPr lang="uk-UA" dirty="0" err="1" smtClean="0">
                <a:latin typeface="Times New Roman" panose="02020603050405020304" pitchFamily="18" charset="0"/>
                <a:cs typeface="Times New Roman" panose="02020603050405020304" pitchFamily="18" charset="0"/>
              </a:rPr>
              <a:t>Девіс</a:t>
            </a:r>
            <a:r>
              <a:rPr lang="uk-UA" dirty="0" smtClean="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та К. </a:t>
            </a:r>
            <a:r>
              <a:rPr lang="uk-UA" dirty="0" err="1">
                <a:latin typeface="Times New Roman" panose="02020603050405020304" pitchFamily="18" charset="0"/>
                <a:cs typeface="Times New Roman" panose="02020603050405020304" pitchFamily="18" charset="0"/>
              </a:rPr>
              <a:t>Кулідж</a:t>
            </a:r>
            <a:r>
              <a:rPr lang="uk-UA" dirty="0">
                <a:latin typeface="Times New Roman" panose="02020603050405020304" pitchFamily="18" charset="0"/>
                <a:cs typeface="Times New Roman" panose="02020603050405020304" pitchFamily="18" charset="0"/>
              </a:rPr>
              <a:t> придбали ефірний час для </a:t>
            </a:r>
            <a:r>
              <a:rPr lang="uk-UA" dirty="0" err="1">
                <a:latin typeface="Times New Roman" panose="02020603050405020304" pitchFamily="18" charset="0"/>
                <a:cs typeface="Times New Roman" panose="02020603050405020304" pitchFamily="18" charset="0"/>
              </a:rPr>
              <a:t>радіотрансляцій</a:t>
            </a:r>
            <a:r>
              <a:rPr lang="uk-UA" dirty="0">
                <a:latin typeface="Times New Roman" panose="02020603050405020304" pitchFamily="18" charset="0"/>
                <a:cs typeface="Times New Roman" panose="02020603050405020304" pitchFamily="18" charset="0"/>
              </a:rPr>
              <a:t> своїх промов</a:t>
            </a:r>
            <a:r>
              <a:rPr lang="uk-UA" dirty="0" smtClean="0">
                <a:latin typeface="Times New Roman" panose="02020603050405020304" pitchFamily="18" charset="0"/>
                <a:cs typeface="Times New Roman" panose="02020603050405020304" pitchFamily="18" charset="0"/>
              </a:rPr>
              <a:t>.</a:t>
            </a:r>
          </a:p>
          <a:p>
            <a:pPr>
              <a:spcBef>
                <a:spcPts val="0"/>
              </a:spcBef>
            </a:pPr>
            <a:endParaRPr lang="uk-UA" dirty="0">
              <a:latin typeface="Times New Roman" panose="02020603050405020304" pitchFamily="18" charset="0"/>
              <a:cs typeface="Times New Roman" panose="02020603050405020304" pitchFamily="18" charset="0"/>
            </a:endParaRPr>
          </a:p>
          <a:p>
            <a:pPr>
              <a:spcBef>
                <a:spcPts val="0"/>
              </a:spcBef>
            </a:pPr>
            <a:endParaRPr lang="uk-UA" dirty="0" smtClean="0">
              <a:latin typeface="Times New Roman" panose="02020603050405020304" pitchFamily="18" charset="0"/>
              <a:cs typeface="Times New Roman" panose="02020603050405020304" pitchFamily="18" charset="0"/>
            </a:endParaRPr>
          </a:p>
          <a:p>
            <a:pPr>
              <a:spcBef>
                <a:spcPts val="0"/>
              </a:spcBef>
            </a:pPr>
            <a:endParaRPr lang="uk-UA" dirty="0">
              <a:latin typeface="Times New Roman" panose="02020603050405020304" pitchFamily="18" charset="0"/>
              <a:cs typeface="Times New Roman" panose="02020603050405020304" pitchFamily="18" charset="0"/>
            </a:endParaRPr>
          </a:p>
          <a:p>
            <a:pPr>
              <a:spcBef>
                <a:spcPts val="0"/>
              </a:spcBef>
            </a:pPr>
            <a:endParaRPr lang="uk-UA" dirty="0" smtClean="0">
              <a:latin typeface="Times New Roman" panose="02020603050405020304" pitchFamily="18" charset="0"/>
              <a:cs typeface="Times New Roman" panose="02020603050405020304" pitchFamily="18" charset="0"/>
            </a:endParaRPr>
          </a:p>
          <a:p>
            <a:pPr>
              <a:spcBef>
                <a:spcPts val="0"/>
              </a:spcBef>
            </a:pPr>
            <a:endParaRPr lang="uk-UA" dirty="0">
              <a:latin typeface="Times New Roman" panose="02020603050405020304" pitchFamily="18" charset="0"/>
              <a:cs typeface="Times New Roman" panose="02020603050405020304" pitchFamily="18" charset="0"/>
            </a:endParaRPr>
          </a:p>
          <a:p>
            <a:pPr>
              <a:spcBef>
                <a:spcPts val="0"/>
              </a:spcBef>
            </a:pPr>
            <a:endParaRPr lang="uk-UA" dirty="0" smtClean="0">
              <a:latin typeface="Times New Roman" panose="02020603050405020304" pitchFamily="18" charset="0"/>
              <a:cs typeface="Times New Roman" panose="02020603050405020304" pitchFamily="18" charset="0"/>
            </a:endParaRPr>
          </a:p>
          <a:p>
            <a:pPr>
              <a:spcBef>
                <a:spcPts val="0"/>
              </a:spcBef>
            </a:pPr>
            <a:endParaRPr lang="uk-UA" dirty="0">
              <a:latin typeface="Times New Roman" panose="02020603050405020304" pitchFamily="18" charset="0"/>
              <a:cs typeface="Times New Roman" panose="02020603050405020304" pitchFamily="18" charset="0"/>
            </a:endParaRPr>
          </a:p>
          <a:p>
            <a:pPr>
              <a:spcBef>
                <a:spcPts val="0"/>
              </a:spcBef>
            </a:pPr>
            <a:endParaRPr lang="uk-UA" dirty="0" smtClean="0">
              <a:latin typeface="Times New Roman" panose="02020603050405020304" pitchFamily="18" charset="0"/>
              <a:cs typeface="Times New Roman" panose="02020603050405020304" pitchFamily="18" charset="0"/>
            </a:endParaRPr>
          </a:p>
          <a:p>
            <a:pPr>
              <a:spcBef>
                <a:spcPts val="0"/>
              </a:spcBef>
            </a:pPr>
            <a:endParaRPr lang="uk-UA" dirty="0">
              <a:latin typeface="Times New Roman" panose="02020603050405020304" pitchFamily="18" charset="0"/>
              <a:cs typeface="Times New Roman" panose="02020603050405020304" pitchFamily="18" charset="0"/>
            </a:endParaRPr>
          </a:p>
          <a:p>
            <a:pPr>
              <a:spcBef>
                <a:spcPts val="0"/>
              </a:spcBef>
            </a:pPr>
            <a:endParaRPr lang="uk-UA" dirty="0" smtClean="0">
              <a:latin typeface="Times New Roman" panose="02020603050405020304" pitchFamily="18" charset="0"/>
              <a:cs typeface="Times New Roman" panose="02020603050405020304" pitchFamily="18" charset="0"/>
            </a:endParaRPr>
          </a:p>
          <a:p>
            <a:pPr>
              <a:spcBef>
                <a:spcPts val="0"/>
              </a:spcBef>
            </a:pPr>
            <a:endParaRPr lang="uk-UA" dirty="0">
              <a:latin typeface="Times New Roman" panose="02020603050405020304" pitchFamily="18" charset="0"/>
              <a:cs typeface="Times New Roman" panose="02020603050405020304" pitchFamily="18" charset="0"/>
            </a:endParaRPr>
          </a:p>
          <a:p>
            <a:pPr>
              <a:spcBef>
                <a:spcPts val="0"/>
              </a:spcBef>
            </a:pPr>
            <a:endParaRPr lang="uk-UA" dirty="0" smtClean="0">
              <a:latin typeface="Times New Roman" panose="02020603050405020304" pitchFamily="18" charset="0"/>
              <a:cs typeface="Times New Roman" panose="02020603050405020304" pitchFamily="18" charset="0"/>
            </a:endParaRPr>
          </a:p>
          <a:p>
            <a:pPr>
              <a:spcBef>
                <a:spcPts val="0"/>
              </a:spcBef>
            </a:pPr>
            <a:endParaRPr lang="uk-UA" dirty="0">
              <a:latin typeface="Times New Roman" panose="02020603050405020304" pitchFamily="18" charset="0"/>
              <a:cs typeface="Times New Roman" panose="02020603050405020304" pitchFamily="18" charset="0"/>
            </a:endParaRPr>
          </a:p>
          <a:p>
            <a:pPr>
              <a:spcBef>
                <a:spcPts val="0"/>
              </a:spcBef>
            </a:pPr>
            <a:endParaRPr lang="uk-UA" dirty="0" smtClean="0">
              <a:latin typeface="Times New Roman" panose="02020603050405020304" pitchFamily="18" charset="0"/>
              <a:cs typeface="Times New Roman" panose="02020603050405020304" pitchFamily="18" charset="0"/>
            </a:endParaRPr>
          </a:p>
          <a:p>
            <a:pPr>
              <a:spcBef>
                <a:spcPts val="0"/>
              </a:spcBef>
            </a:pPr>
            <a:r>
              <a:rPr lang="ru-RU" b="1" dirty="0"/>
              <a:t>Джон </a:t>
            </a:r>
            <a:r>
              <a:rPr lang="ru-RU" b="1" dirty="0" err="1"/>
              <a:t>Калвін</a:t>
            </a:r>
            <a:r>
              <a:rPr lang="ru-RU" b="1" dirty="0"/>
              <a:t> </a:t>
            </a:r>
            <a:r>
              <a:rPr lang="ru-RU" b="1" dirty="0" err="1" smtClean="0"/>
              <a:t>Кулідж-молодший</a:t>
            </a:r>
            <a:r>
              <a:rPr lang="ru-RU" b="1" dirty="0" smtClean="0"/>
              <a:t>               </a:t>
            </a:r>
            <a:r>
              <a:rPr lang="ru-RU" b="1" dirty="0"/>
              <a:t>Джон </a:t>
            </a:r>
            <a:r>
              <a:rPr lang="ru-RU" b="1" dirty="0" err="1"/>
              <a:t>Вільям</a:t>
            </a:r>
            <a:r>
              <a:rPr lang="ru-RU" b="1" dirty="0"/>
              <a:t> </a:t>
            </a:r>
            <a:r>
              <a:rPr lang="ru-RU" b="1" dirty="0" err="1"/>
              <a:t>Девіс</a:t>
            </a:r>
            <a:endParaRPr lang="uk-UA" dirty="0">
              <a:latin typeface="Times New Roman" panose="02020603050405020304" pitchFamily="18" charset="0"/>
              <a:cs typeface="Times New Roman" panose="02020603050405020304" pitchFamily="18" charset="0"/>
            </a:endParaRPr>
          </a:p>
          <a:p>
            <a:pPr rtl="0">
              <a:spcBef>
                <a:spcPts val="0"/>
              </a:spcBef>
            </a:pPr>
            <a:endParaRPr lang="uk-UA" dirty="0" smtClean="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p:txBody>
          <a:bodyPr/>
          <a:lstStyle/>
          <a:p>
            <a:r>
              <a:rPr lang="uk-UA" sz="2800" dirty="0">
                <a:solidFill>
                  <a:srgbClr val="514843"/>
                </a:solidFill>
              </a:rPr>
              <a:t>Передісторія розвитку сучасних політичних технологій</a:t>
            </a:r>
            <a:endParaRPr lang="ru-RU" dirty="0"/>
          </a:p>
        </p:txBody>
      </p:sp>
      <p:pic>
        <p:nvPicPr>
          <p:cNvPr id="2" name="Рисунок 1"/>
          <p:cNvPicPr>
            <a:picLocks noChangeAspect="1"/>
          </p:cNvPicPr>
          <p:nvPr/>
        </p:nvPicPr>
        <p:blipFill>
          <a:blip r:embed="rId3"/>
          <a:stretch>
            <a:fillRect/>
          </a:stretch>
        </p:blipFill>
        <p:spPr>
          <a:xfrm>
            <a:off x="1030085" y="2428009"/>
            <a:ext cx="3571875" cy="3199707"/>
          </a:xfrm>
          <a:prstGeom prst="rect">
            <a:avLst/>
          </a:prstGeom>
        </p:spPr>
      </p:pic>
      <p:pic>
        <p:nvPicPr>
          <p:cNvPr id="5" name="Рисунок 4"/>
          <p:cNvPicPr>
            <a:picLocks noChangeAspect="1"/>
          </p:cNvPicPr>
          <p:nvPr/>
        </p:nvPicPr>
        <p:blipFill>
          <a:blip r:embed="rId4"/>
          <a:stretch>
            <a:fillRect/>
          </a:stretch>
        </p:blipFill>
        <p:spPr>
          <a:xfrm>
            <a:off x="5470899" y="2428009"/>
            <a:ext cx="3257463" cy="3257896"/>
          </a:xfrm>
          <a:prstGeom prst="rect">
            <a:avLst/>
          </a:prstGeom>
        </p:spPr>
      </p:pic>
    </p:spTree>
    <p:extLst>
      <p:ext uri="{BB962C8B-B14F-4D97-AF65-F5344CB8AC3E}">
        <p14:creationId xmlns:p14="http://schemas.microsoft.com/office/powerpoint/2010/main" val="33848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uk-UA" dirty="0">
                <a:solidFill>
                  <a:srgbClr val="514843"/>
                </a:solidFill>
              </a:rPr>
              <a:t>Передісторія розвитку сучасних політичних технологій</a:t>
            </a:r>
            <a:endParaRPr lang="uk-UA" dirty="0"/>
          </a:p>
        </p:txBody>
      </p:sp>
      <p:sp>
        <p:nvSpPr>
          <p:cNvPr id="4" name="Місце для вмісту 3"/>
          <p:cNvSpPr>
            <a:spLocks noGrp="1"/>
          </p:cNvSpPr>
          <p:nvPr>
            <p:ph sz="half" idx="2"/>
          </p:nvPr>
        </p:nvSpPr>
        <p:spPr>
          <a:xfrm>
            <a:off x="1104900" y="1504604"/>
            <a:ext cx="9980682" cy="4667596"/>
          </a:xfrm>
        </p:spPr>
        <p:txBody>
          <a:bodyPr rtlCol="0">
            <a:normAutofit lnSpcReduction="10000"/>
          </a:bodyPr>
          <a:lstStyle/>
          <a:p>
            <a:pPr marL="0" indent="0" rtl="0">
              <a:buNone/>
            </a:pPr>
            <a:r>
              <a:rPr lang="uk-UA" dirty="0" smtClean="0"/>
              <a:t>Президент Ф.Д. Рузвельт продовжив практику використання радіо для спілкування з громадянами США (т. з. бесіди біля каміна) та почав використовувати опитування громадської думки для виміру своєї популярності серед американців.</a:t>
            </a:r>
          </a:p>
          <a:p>
            <a:pPr marL="0" indent="0" rtl="0">
              <a:buNone/>
            </a:pPr>
            <a:endParaRPr lang="uk-UA" dirty="0"/>
          </a:p>
          <a:p>
            <a:pPr marL="0" indent="0" rtl="0">
              <a:buNone/>
            </a:pPr>
            <a:endParaRPr lang="uk-UA" dirty="0" smtClean="0"/>
          </a:p>
          <a:p>
            <a:pPr marL="0" indent="0" rtl="0">
              <a:buNone/>
            </a:pPr>
            <a:endParaRPr lang="uk-UA" dirty="0"/>
          </a:p>
          <a:p>
            <a:pPr marL="0" indent="0" rtl="0">
              <a:buNone/>
            </a:pPr>
            <a:endParaRPr lang="uk-UA" dirty="0" smtClean="0"/>
          </a:p>
          <a:p>
            <a:pPr marL="0" indent="0" rtl="0">
              <a:buNone/>
            </a:pPr>
            <a:endParaRPr lang="uk-UA" dirty="0"/>
          </a:p>
          <a:p>
            <a:pPr marL="0" indent="0" rtl="0">
              <a:buNone/>
            </a:pPr>
            <a:endParaRPr lang="uk-UA" dirty="0" smtClean="0"/>
          </a:p>
          <a:p>
            <a:pPr marL="0" indent="0" rtl="0">
              <a:buNone/>
            </a:pPr>
            <a:endParaRPr lang="uk-UA" dirty="0"/>
          </a:p>
          <a:p>
            <a:pPr marL="0" indent="0">
              <a:buNone/>
            </a:pPr>
            <a:r>
              <a:rPr lang="ru-RU" b="1" dirty="0" err="1"/>
              <a:t>Франклін</a:t>
            </a:r>
            <a:r>
              <a:rPr lang="ru-RU" b="1" dirty="0"/>
              <a:t> Делано </a:t>
            </a:r>
            <a:r>
              <a:rPr lang="ru-RU" b="1" dirty="0" smtClean="0"/>
              <a:t>Рузвельт                                            «</a:t>
            </a:r>
            <a:r>
              <a:rPr lang="ru-RU" b="1" dirty="0" err="1" smtClean="0"/>
              <a:t>Бесіди</a:t>
            </a:r>
            <a:r>
              <a:rPr lang="ru-RU" b="1" dirty="0" smtClean="0"/>
              <a:t> </a:t>
            </a:r>
            <a:r>
              <a:rPr lang="ru-RU" b="1" dirty="0" err="1" smtClean="0"/>
              <a:t>біля</a:t>
            </a:r>
            <a:r>
              <a:rPr lang="ru-RU" b="1" dirty="0" smtClean="0"/>
              <a:t> </a:t>
            </a:r>
            <a:r>
              <a:rPr lang="ru-RU" b="1" dirty="0" err="1" smtClean="0"/>
              <a:t>каміна</a:t>
            </a:r>
            <a:r>
              <a:rPr lang="ru-RU" b="1" dirty="0" smtClean="0"/>
              <a:t>»</a:t>
            </a:r>
            <a:endParaRPr lang="uk-UA" dirty="0" smtClean="0"/>
          </a:p>
          <a:p>
            <a:pPr marL="0" indent="0" rtl="0">
              <a:buNone/>
            </a:pPr>
            <a:endParaRPr lang="uk-UA" dirty="0"/>
          </a:p>
        </p:txBody>
      </p:sp>
      <p:pic>
        <p:nvPicPr>
          <p:cNvPr id="7" name="Рисунок 6"/>
          <p:cNvPicPr>
            <a:picLocks noChangeAspect="1"/>
          </p:cNvPicPr>
          <p:nvPr/>
        </p:nvPicPr>
        <p:blipFill>
          <a:blip r:embed="rId3"/>
          <a:stretch>
            <a:fillRect/>
          </a:stretch>
        </p:blipFill>
        <p:spPr>
          <a:xfrm>
            <a:off x="1104900" y="2488596"/>
            <a:ext cx="4486311" cy="3255500"/>
          </a:xfrm>
          <a:prstGeom prst="rect">
            <a:avLst/>
          </a:prstGeom>
        </p:spPr>
      </p:pic>
      <p:pic>
        <p:nvPicPr>
          <p:cNvPr id="8" name="Рисунок 7"/>
          <p:cNvPicPr>
            <a:picLocks noChangeAspect="1"/>
          </p:cNvPicPr>
          <p:nvPr/>
        </p:nvPicPr>
        <p:blipFill>
          <a:blip r:embed="rId4"/>
          <a:stretch>
            <a:fillRect/>
          </a:stretch>
        </p:blipFill>
        <p:spPr>
          <a:xfrm>
            <a:off x="5793971" y="2488596"/>
            <a:ext cx="5453150" cy="3255500"/>
          </a:xfrm>
          <a:prstGeom prst="rect">
            <a:avLst/>
          </a:prstGeom>
        </p:spPr>
      </p:pic>
    </p:spTree>
    <p:extLst>
      <p:ext uri="{BB962C8B-B14F-4D97-AF65-F5344CB8AC3E}">
        <p14:creationId xmlns:p14="http://schemas.microsoft.com/office/powerpoint/2010/main" val="222449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rtlCol="0"/>
          <a:lstStyle/>
          <a:p>
            <a:r>
              <a:rPr lang="uk-UA" dirty="0">
                <a:solidFill>
                  <a:srgbClr val="514843"/>
                </a:solidFill>
              </a:rPr>
              <a:t>Передісторія розвитку сучасних політичних технологій</a:t>
            </a:r>
            <a:endParaRPr lang="uk-UA" dirty="0"/>
          </a:p>
        </p:txBody>
      </p:sp>
      <p:sp>
        <p:nvSpPr>
          <p:cNvPr id="4" name="Місце для вмісту 3"/>
          <p:cNvSpPr>
            <a:spLocks noGrp="1"/>
          </p:cNvSpPr>
          <p:nvPr>
            <p:ph sz="half" idx="2"/>
          </p:nvPr>
        </p:nvSpPr>
        <p:spPr>
          <a:xfrm>
            <a:off x="1104900" y="1504604"/>
            <a:ext cx="9980682" cy="4667596"/>
          </a:xfrm>
        </p:spPr>
        <p:txBody>
          <a:bodyPr rtlCol="0">
            <a:normAutofit/>
          </a:bodyPr>
          <a:lstStyle/>
          <a:p>
            <a:pPr marL="0" indent="0" rtl="0">
              <a:buNone/>
            </a:pPr>
            <a:r>
              <a:rPr lang="uk-UA" dirty="0" smtClean="0"/>
              <a:t>У 1940 р. П. </a:t>
            </a:r>
            <a:r>
              <a:rPr lang="uk-UA" dirty="0" err="1" smtClean="0"/>
              <a:t>Лазарсфельд</a:t>
            </a:r>
            <a:r>
              <a:rPr lang="uk-UA" dirty="0" smtClean="0"/>
              <a:t> провів наукове дослідження впливу телебачення та радіо на електоральну поведінку та встановив закономірності сприйняття виборцями засобів масової комунікації.</a:t>
            </a:r>
          </a:p>
          <a:p>
            <a:r>
              <a:rPr lang="uk-UA" dirty="0" smtClean="0"/>
              <a:t>Було, зокрема, встановлено, що люди приділяють увагу лише тим матеріалам, що підтверджують їхні вихідні погляди.</a:t>
            </a:r>
          </a:p>
          <a:p>
            <a:r>
              <a:rPr lang="uk-UA" dirty="0" smtClean="0"/>
              <a:t>Люди, які належать до однієї групи, як з’ясувалося, голосують однаково.</a:t>
            </a:r>
          </a:p>
          <a:p>
            <a:r>
              <a:rPr lang="uk-UA" dirty="0" smtClean="0"/>
              <a:t>Іншим важливим результатом досліджень стало відкриття «лідерів думок», що лягло в основу теорії «двоетапної комунікації». Суть цієї теорії полягає в ідеї проходження інформації через ЗМІ до лідерів думок, а вже потім до масової аудиторії. Те, що інформація, що транслюється ЗМІ, перетворюється під час </a:t>
            </a:r>
            <a:r>
              <a:rPr lang="uk-UA" dirty="0" err="1" smtClean="0"/>
              <a:t>циркулювання</a:t>
            </a:r>
            <a:r>
              <a:rPr lang="uk-UA" dirty="0" smtClean="0"/>
              <a:t> у міжособистісній комунікації, є важливим для розробки комунікативних стратегій у політичній кампанії.</a:t>
            </a:r>
            <a:endParaRPr lang="uk-UA" dirty="0"/>
          </a:p>
        </p:txBody>
      </p:sp>
    </p:spTree>
    <p:extLst>
      <p:ext uri="{BB962C8B-B14F-4D97-AF65-F5344CB8AC3E}">
        <p14:creationId xmlns:p14="http://schemas.microsoft.com/office/powerpoint/2010/main" val="34314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Навчальна література 16x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_50521054_TF03431380_Win32" id="{F5C4F664-817D-4E07-A67E-D8A51A28E88F}" vid="{959C0651-4267-47D3-BE90-AE5F67635E2F}"/>
    </a:ext>
  </a:extLst>
</a:theme>
</file>

<file path=ppt/theme/theme2.xml><?xml version="1.0" encoding="utf-8"?>
<a:theme xmlns:a="http://schemas.openxmlformats.org/drawingml/2006/main" name="Тема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PDescription xmlns="4873beb7-5857-4685-be1f-d57550cc96cc" xsi:nil="true"/>
    <AssetExpire xmlns="4873beb7-5857-4685-be1f-d57550cc96cc">2029-01-01T08:00:00+00:00</AssetExpire>
    <CampaignTagsTaxHTField0 xmlns="4873beb7-5857-4685-be1f-d57550cc96cc">
      <Terms xmlns="http://schemas.microsoft.com/office/infopath/2007/PartnerControls"/>
    </CampaignTagsTaxHTField0>
    <IntlLangReviewDate xmlns="4873beb7-5857-4685-be1f-d57550cc96cc" xsi:nil="true"/>
    <TPFriendlyName xmlns="4873beb7-5857-4685-be1f-d57550cc96cc" xsi:nil="true"/>
    <IntlLangReview xmlns="4873beb7-5857-4685-be1f-d57550cc96cc">false</IntlLangReview>
    <LocLastLocAttemptVersionLookup xmlns="4873beb7-5857-4685-be1f-d57550cc96cc">855024</LocLastLocAttemptVersionLookup>
    <PolicheckWords xmlns="4873beb7-5857-4685-be1f-d57550cc96cc" xsi:nil="true"/>
    <SubmitterId xmlns="4873beb7-5857-4685-be1f-d57550cc96cc" xsi:nil="true"/>
    <AcquiredFrom xmlns="4873beb7-5857-4685-be1f-d57550cc96cc">Internal MS</AcquiredFrom>
    <EditorialStatus xmlns="4873beb7-5857-4685-be1f-d57550cc96cc">Complete</EditorialStatus>
    <Markets xmlns="4873beb7-5857-4685-be1f-d57550cc96cc"/>
    <OriginAsset xmlns="4873beb7-5857-4685-be1f-d57550cc96cc" xsi:nil="true"/>
    <AssetStart xmlns="4873beb7-5857-4685-be1f-d57550cc96cc">2012-08-31T08:50:00+00:00</AssetStart>
    <FriendlyTitle xmlns="4873beb7-5857-4685-be1f-d57550cc96cc" xsi:nil="true"/>
    <MarketSpecific xmlns="4873beb7-5857-4685-be1f-d57550cc96cc">false</MarketSpecific>
    <TPNamespace xmlns="4873beb7-5857-4685-be1f-d57550cc96cc" xsi:nil="true"/>
    <PublishStatusLookup xmlns="4873beb7-5857-4685-be1f-d57550cc96cc">
      <Value>1616423</Value>
    </PublishStatusLookup>
    <APAuthor xmlns="4873beb7-5857-4685-be1f-d57550cc96cc">
      <UserInfo>
        <DisplayName>REDMOND\kristaa</DisplayName>
        <AccountId>136</AccountId>
        <AccountType/>
      </UserInfo>
    </APAuthor>
    <TPCommandLine xmlns="4873beb7-5857-4685-be1f-d57550cc96cc" xsi:nil="true"/>
    <IntlLangReviewer xmlns="4873beb7-5857-4685-be1f-d57550cc96cc" xsi:nil="true"/>
    <OpenTemplate xmlns="4873beb7-5857-4685-be1f-d57550cc96cc">true</OpenTemplate>
    <CSXSubmissionDate xmlns="4873beb7-5857-4685-be1f-d57550cc96cc" xsi:nil="true"/>
    <TaxCatchAll xmlns="4873beb7-5857-4685-be1f-d57550cc96cc"/>
    <Manager xmlns="4873beb7-5857-4685-be1f-d57550cc96cc" xsi:nil="true"/>
    <NumericId xmlns="4873beb7-5857-4685-be1f-d57550cc96cc" xsi:nil="true"/>
    <ParentAssetId xmlns="4873beb7-5857-4685-be1f-d57550cc96cc" xsi:nil="true"/>
    <OriginalSourceMarket xmlns="4873beb7-5857-4685-be1f-d57550cc96cc" xsi:nil="true"/>
    <ApprovalStatus xmlns="4873beb7-5857-4685-be1f-d57550cc96cc">InProgress</ApprovalStatus>
    <TPComponent xmlns="4873beb7-5857-4685-be1f-d57550cc96cc" xsi:nil="true"/>
    <EditorialTags xmlns="4873beb7-5857-4685-be1f-d57550cc96cc" xsi:nil="true"/>
    <TPExecutable xmlns="4873beb7-5857-4685-be1f-d57550cc96cc" xsi:nil="true"/>
    <TPLaunchHelpLink xmlns="4873beb7-5857-4685-be1f-d57550cc96cc" xsi:nil="true"/>
    <LocComments xmlns="4873beb7-5857-4685-be1f-d57550cc96cc" xsi:nil="true"/>
    <LocRecommendedHandoff xmlns="4873beb7-5857-4685-be1f-d57550cc96cc" xsi:nil="true"/>
    <SourceTitle xmlns="4873beb7-5857-4685-be1f-d57550cc96cc" xsi:nil="true"/>
    <CSXUpdate xmlns="4873beb7-5857-4685-be1f-d57550cc96cc">false</CSXUpdate>
    <IntlLocPriority xmlns="4873beb7-5857-4685-be1f-d57550cc96cc" xsi:nil="true"/>
    <UAProjectedTotalWords xmlns="4873beb7-5857-4685-be1f-d57550cc96cc" xsi:nil="true"/>
    <AssetType xmlns="4873beb7-5857-4685-be1f-d57550cc96cc">TP</AssetType>
    <MachineTranslated xmlns="4873beb7-5857-4685-be1f-d57550cc96cc">false</MachineTranslated>
    <OutputCachingOn xmlns="4873beb7-5857-4685-be1f-d57550cc96cc">false</OutputCachingOn>
    <TemplateStatus xmlns="4873beb7-5857-4685-be1f-d57550cc96cc">Complete</TemplateStatus>
    <IsSearchable xmlns="4873beb7-5857-4685-be1f-d57550cc96cc">true</IsSearchable>
    <ContentItem xmlns="4873beb7-5857-4685-be1f-d57550cc96cc" xsi:nil="true"/>
    <HandoffToMSDN xmlns="4873beb7-5857-4685-be1f-d57550cc96cc" xsi:nil="true"/>
    <ShowIn xmlns="4873beb7-5857-4685-be1f-d57550cc96cc">Show everywhere</ShowIn>
    <ThumbnailAssetId xmlns="4873beb7-5857-4685-be1f-d57550cc96cc" xsi:nil="true"/>
    <UALocComments xmlns="4873beb7-5857-4685-be1f-d57550cc96cc" xsi:nil="true"/>
    <UALocRecommendation xmlns="4873beb7-5857-4685-be1f-d57550cc96cc">Localize</UALocRecommendation>
    <LastModifiedDateTime xmlns="4873beb7-5857-4685-be1f-d57550cc96cc" xsi:nil="true"/>
    <LegacyData xmlns="4873beb7-5857-4685-be1f-d57550cc96cc" xsi:nil="true"/>
    <LocManualTestRequired xmlns="4873beb7-5857-4685-be1f-d57550cc96cc">false</LocManualTestRequired>
    <LocMarketGroupTiers2 xmlns="4873beb7-5857-4685-be1f-d57550cc96cc" xsi:nil="true"/>
    <ClipArtFilename xmlns="4873beb7-5857-4685-be1f-d57550cc96cc" xsi:nil="true"/>
    <TPApplication xmlns="4873beb7-5857-4685-be1f-d57550cc96cc" xsi:nil="true"/>
    <CSXHash xmlns="4873beb7-5857-4685-be1f-d57550cc96cc" xsi:nil="true"/>
    <DirectSourceMarket xmlns="4873beb7-5857-4685-be1f-d57550cc96cc" xsi:nil="true"/>
    <PrimaryImageGen xmlns="4873beb7-5857-4685-be1f-d57550cc96cc">true</PrimaryImageGen>
    <PlannedPubDate xmlns="4873beb7-5857-4685-be1f-d57550cc96cc" xsi:nil="true"/>
    <CSXSubmissionMarket xmlns="4873beb7-5857-4685-be1f-d57550cc96cc" xsi:nil="true"/>
    <Downloads xmlns="4873beb7-5857-4685-be1f-d57550cc96cc">0</Downloads>
    <ArtSampleDocs xmlns="4873beb7-5857-4685-be1f-d57550cc96cc" xsi:nil="true"/>
    <TrustLevel xmlns="4873beb7-5857-4685-be1f-d57550cc96cc">1 Microsoft Managed Content</TrustLevel>
    <BlockPublish xmlns="4873beb7-5857-4685-be1f-d57550cc96cc">false</BlockPublish>
    <TPLaunchHelpLinkType xmlns="4873beb7-5857-4685-be1f-d57550cc96cc">Template</TPLaunchHelpLinkType>
    <LocalizationTagsTaxHTField0 xmlns="4873beb7-5857-4685-be1f-d57550cc96cc">
      <Terms xmlns="http://schemas.microsoft.com/office/infopath/2007/PartnerControls"/>
    </LocalizationTagsTaxHTField0>
    <BusinessGroup xmlns="4873beb7-5857-4685-be1f-d57550cc96cc" xsi:nil="true"/>
    <Providers xmlns="4873beb7-5857-4685-be1f-d57550cc96cc" xsi:nil="true"/>
    <TemplateTemplateType xmlns="4873beb7-5857-4685-be1f-d57550cc96cc">PowerPoint Presentation Template</TemplateTemplateType>
    <TimesCloned xmlns="4873beb7-5857-4685-be1f-d57550cc96cc" xsi:nil="true"/>
    <TPAppVersion xmlns="4873beb7-5857-4685-be1f-d57550cc96cc" xsi:nil="true"/>
    <VoteCount xmlns="4873beb7-5857-4685-be1f-d57550cc96cc" xsi:nil="true"/>
    <AverageRating xmlns="4873beb7-5857-4685-be1f-d57550cc96cc" xsi:nil="true"/>
    <FeatureTagsTaxHTField0 xmlns="4873beb7-5857-4685-be1f-d57550cc96cc">
      <Terms xmlns="http://schemas.microsoft.com/office/infopath/2007/PartnerControls"/>
    </FeatureTagsTaxHTField0>
    <Provider xmlns="4873beb7-5857-4685-be1f-d57550cc96cc" xsi:nil="true"/>
    <UACurrentWords xmlns="4873beb7-5857-4685-be1f-d57550cc96cc" xsi:nil="true"/>
    <AssetId xmlns="4873beb7-5857-4685-be1f-d57550cc96cc">TP103431361</AssetId>
    <TPClientViewer xmlns="4873beb7-5857-4685-be1f-d57550cc96cc" xsi:nil="true"/>
    <DSATActionTaken xmlns="4873beb7-5857-4685-be1f-d57550cc96cc" xsi:nil="true"/>
    <APEditor xmlns="4873beb7-5857-4685-be1f-d57550cc96cc">
      <UserInfo>
        <DisplayName/>
        <AccountId xsi:nil="true"/>
        <AccountType/>
      </UserInfo>
    </APEditor>
    <TPInstallLocation xmlns="4873beb7-5857-4685-be1f-d57550cc96cc" xsi:nil="true"/>
    <OOCacheId xmlns="4873beb7-5857-4685-be1f-d57550cc96cc" xsi:nil="true"/>
    <IsDeleted xmlns="4873beb7-5857-4685-be1f-d57550cc96cc">false</IsDeleted>
    <PublishTargets xmlns="4873beb7-5857-4685-be1f-d57550cc96cc">OfficeOnlineVNext</PublishTargets>
    <ApprovalLog xmlns="4873beb7-5857-4685-be1f-d57550cc96cc" xsi:nil="true"/>
    <BugNumber xmlns="4873beb7-5857-4685-be1f-d57550cc96cc" xsi:nil="true"/>
    <CrawlForDependencies xmlns="4873beb7-5857-4685-be1f-d57550cc96cc">false</CrawlForDependencies>
    <InternalTagsTaxHTField0 xmlns="4873beb7-5857-4685-be1f-d57550cc96cc">
      <Terms xmlns="http://schemas.microsoft.com/office/infopath/2007/PartnerControls"/>
    </InternalTagsTaxHTField0>
    <LastHandOff xmlns="4873beb7-5857-4685-be1f-d57550cc96cc" xsi:nil="true"/>
    <Milestone xmlns="4873beb7-5857-4685-be1f-d57550cc96cc" xsi:nil="true"/>
    <OriginalRelease xmlns="4873beb7-5857-4685-be1f-d57550cc96cc">15</OriginalRelease>
    <RecommendationsModifier xmlns="4873beb7-5857-4685-be1f-d57550cc96cc" xsi:nil="true"/>
    <ScenarioTagsTaxHTField0 xmlns="4873beb7-5857-4685-be1f-d57550cc96cc">
      <Terms xmlns="http://schemas.microsoft.com/office/infopath/2007/PartnerControls"/>
    </ScenarioTagsTaxHTField0>
    <UANotes xmlns="4873beb7-5857-4685-be1f-d57550cc96cc" xsi:nil="true"/>
  </documentManagement>
</p:properties>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8C8B9CA-0273-4370-889A-FC05DA5C2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DDBB83-77C1-4099-A0AA-289882E745E2}">
  <ds:schemaRefs>
    <ds:schemaRef ds:uri="http://purl.org/dc/elements/1.1/"/>
    <ds:schemaRef ds:uri="http://schemas.microsoft.com/office/2006/metadata/properties"/>
    <ds:schemaRef ds:uri="4873beb7-5857-4685-be1f-d57550cc96cc"/>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561E720F-F05D-4536-9C34-0CFCED65D3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tf03431380_win32</Template>
  <TotalTime>1402</TotalTime>
  <Words>4538</Words>
  <Application>Microsoft Office PowerPoint</Application>
  <PresentationFormat>Широкоэкранный</PresentationFormat>
  <Paragraphs>383</Paragraphs>
  <Slides>37</Slides>
  <Notes>37</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37</vt:i4>
      </vt:variant>
    </vt:vector>
  </HeadingPairs>
  <TitlesOfParts>
    <vt:vector size="42" baseType="lpstr">
      <vt:lpstr>Arial</vt:lpstr>
      <vt:lpstr>Plantagenet Cherokee</vt:lpstr>
      <vt:lpstr>Times New Roman</vt:lpstr>
      <vt:lpstr>Wingdings</vt:lpstr>
      <vt:lpstr>Навчальна література 16x9</vt:lpstr>
      <vt:lpstr>Лекція 1. Історія розвитку політичного консультування</vt:lpstr>
      <vt:lpstr>План</vt:lpstr>
      <vt:lpstr>Передісторія розвитку сучасних політичних технологій</vt:lpstr>
      <vt:lpstr>Передісторія розвитку сучасних політичних технологій</vt:lpstr>
      <vt:lpstr>Передісторія розвитку сучасних політичних технологій</vt:lpstr>
      <vt:lpstr>Передісторія розвитку сучасних політичних технологій</vt:lpstr>
      <vt:lpstr>Передісторія розвитку сучасних політичних технологій</vt:lpstr>
      <vt:lpstr>Передісторія розвитку сучасних політичних технологій</vt:lpstr>
      <vt:lpstr>Передісторія розвитку сучасних політичних технологій</vt:lpstr>
      <vt:lpstr>Передісторія розвитку сучасних політичних технологій</vt:lpstr>
      <vt:lpstr>Передісторія розвитку сучасних політичних технологій</vt:lpstr>
      <vt:lpstr>Три «хвилі» у розвитку політичного консультування</vt:lpstr>
      <vt:lpstr>Три «хвилі» у розвитку політичного консультування</vt:lpstr>
      <vt:lpstr>Три «хвилі» у розвитку політичного консультування</vt:lpstr>
      <vt:lpstr>Три «хвилі» у розвитку політичного консультування</vt:lpstr>
      <vt:lpstr>Три «хвилі» у розвитку політичного консультування</vt:lpstr>
      <vt:lpstr>Три «хвилі» у розвитку політичного консультування</vt:lpstr>
      <vt:lpstr>Три «хвилі» у розвитку політичного консультування</vt:lpstr>
      <vt:lpstr>Три «хвилі» у розвитку політичного консультування</vt:lpstr>
      <vt:lpstr>Три «хвилі» у розвитку політичного консультування</vt:lpstr>
      <vt:lpstr>Три «хвилі» у розвитку політичного консультування</vt:lpstr>
      <vt:lpstr>Національні моделі політичного консультування</vt:lpstr>
      <vt:lpstr>Національні моделі політичного консультування</vt:lpstr>
      <vt:lpstr>Національні моделі політичного консультування</vt:lpstr>
      <vt:lpstr>Розвиток партійно-політичних технологій</vt:lpstr>
      <vt:lpstr>Розвиток партійно-політичних технологій</vt:lpstr>
      <vt:lpstr>Розвиток партійно-політичних технологій</vt:lpstr>
      <vt:lpstr>Розвиток партійно-політичних технологій</vt:lpstr>
      <vt:lpstr>Розвиток партійно-політичних технологій</vt:lpstr>
      <vt:lpstr>Особливості розвитку української моделі політичного консультування</vt:lpstr>
      <vt:lpstr>Особливості розвитку української моделі політичного консультування</vt:lpstr>
      <vt:lpstr>Особливості розвитку української моделі політичного консультування</vt:lpstr>
      <vt:lpstr>Особливості розвитку української моделі політичного консультування</vt:lpstr>
      <vt:lpstr>Особливості розвитку української моделі політичного консультування</vt:lpstr>
      <vt:lpstr>Особливості розвитку української моделі політичного консультування</vt:lpstr>
      <vt:lpstr>Особливості розвитку української моделі політичного консультування</vt:lpstr>
      <vt:lpstr>ЗАПИТАННЯ</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1. Історія розвитку політичних технологій</dc:title>
  <dc:creator>Учетная запись Майкрософт</dc:creator>
  <cp:lastModifiedBy>Учетная запись Майкрософт</cp:lastModifiedBy>
  <cp:revision>39</cp:revision>
  <dcterms:created xsi:type="dcterms:W3CDTF">2023-02-14T10:05:10Z</dcterms:created>
  <dcterms:modified xsi:type="dcterms:W3CDTF">2024-09-03T12:48:04Z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0x0101006EDDDB5EE6D98C44930B742096920B300400F5B6D36B3EF94B4E9A635CDF2A18F5B8</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