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4" r:id="rId6"/>
    <p:sldId id="263" r:id="rId7"/>
    <p:sldId id="279" r:id="rId8"/>
    <p:sldId id="280" r:id="rId9"/>
    <p:sldId id="281" r:id="rId10"/>
    <p:sldId id="262" r:id="rId11"/>
    <p:sldId id="261" r:id="rId12"/>
    <p:sldId id="259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307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00AD5-586D-4C0C-8137-F46BFA8FB590}" type="datetimeFigureOut">
              <a:rPr lang="uk-UA" smtClean="0"/>
              <a:pPr/>
              <a:t>05.03.2026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62AD-CD9B-407C-AA45-535BCEC80078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78251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00AD5-586D-4C0C-8137-F46BFA8FB590}" type="datetimeFigureOut">
              <a:rPr lang="uk-UA" smtClean="0"/>
              <a:pPr/>
              <a:t>05.03.2026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62AD-CD9B-407C-AA45-535BCEC80078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5999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00AD5-586D-4C0C-8137-F46BFA8FB590}" type="datetimeFigureOut">
              <a:rPr lang="uk-UA" smtClean="0"/>
              <a:pPr/>
              <a:t>05.03.2026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62AD-CD9B-407C-AA45-535BCEC80078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7738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00AD5-586D-4C0C-8137-F46BFA8FB590}" type="datetimeFigureOut">
              <a:rPr lang="uk-UA" smtClean="0"/>
              <a:pPr/>
              <a:t>05.03.2026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62AD-CD9B-407C-AA45-535BCEC80078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6522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00AD5-586D-4C0C-8137-F46BFA8FB590}" type="datetimeFigureOut">
              <a:rPr lang="uk-UA" smtClean="0"/>
              <a:pPr/>
              <a:t>05.03.2026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62AD-CD9B-407C-AA45-535BCEC80078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020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00AD5-586D-4C0C-8137-F46BFA8FB590}" type="datetimeFigureOut">
              <a:rPr lang="uk-UA" smtClean="0"/>
              <a:pPr/>
              <a:t>05.03.2026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62AD-CD9B-407C-AA45-535BCEC80078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833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00AD5-586D-4C0C-8137-F46BFA8FB590}" type="datetimeFigureOut">
              <a:rPr lang="uk-UA" smtClean="0"/>
              <a:pPr/>
              <a:t>05.03.2026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62AD-CD9B-407C-AA45-535BCEC80078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50428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00AD5-586D-4C0C-8137-F46BFA8FB590}" type="datetimeFigureOut">
              <a:rPr lang="uk-UA" smtClean="0"/>
              <a:pPr/>
              <a:t>05.03.2026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62AD-CD9B-407C-AA45-535BCEC80078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772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00AD5-586D-4C0C-8137-F46BFA8FB590}" type="datetimeFigureOut">
              <a:rPr lang="uk-UA" smtClean="0"/>
              <a:pPr/>
              <a:t>05.03.2026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62AD-CD9B-407C-AA45-535BCEC80078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1891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00AD5-586D-4C0C-8137-F46BFA8FB590}" type="datetimeFigureOut">
              <a:rPr lang="uk-UA" smtClean="0"/>
              <a:pPr/>
              <a:t>05.03.2026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62AD-CD9B-407C-AA45-535BCEC80078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659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00AD5-586D-4C0C-8137-F46BFA8FB590}" type="datetimeFigureOut">
              <a:rPr lang="uk-UA" smtClean="0"/>
              <a:pPr/>
              <a:t>05.03.2026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62AD-CD9B-407C-AA45-535BCEC80078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9315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00AD5-586D-4C0C-8137-F46BFA8FB590}" type="datetimeFigureOut">
              <a:rPr lang="uk-UA" smtClean="0"/>
              <a:pPr/>
              <a:t>05.03.2026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62AD-CD9B-407C-AA45-535BCEC80078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8476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00AD5-586D-4C0C-8137-F46BFA8FB590}" type="datetimeFigureOut">
              <a:rPr lang="uk-UA" smtClean="0"/>
              <a:pPr/>
              <a:t>05.03.2026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62AD-CD9B-407C-AA45-535BCEC80078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7361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00AD5-586D-4C0C-8137-F46BFA8FB590}" type="datetimeFigureOut">
              <a:rPr lang="uk-UA" smtClean="0"/>
              <a:pPr/>
              <a:t>05.03.2026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62AD-CD9B-407C-AA45-535BCEC80078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5244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00AD5-586D-4C0C-8137-F46BFA8FB590}" type="datetimeFigureOut">
              <a:rPr lang="uk-UA" smtClean="0"/>
              <a:pPr/>
              <a:t>05.03.2026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62AD-CD9B-407C-AA45-535BCEC80078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524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00AD5-586D-4C0C-8137-F46BFA8FB590}" type="datetimeFigureOut">
              <a:rPr lang="uk-UA" smtClean="0"/>
              <a:pPr/>
              <a:t>05.03.2026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62AD-CD9B-407C-AA45-535BCEC80078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9515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00AD5-586D-4C0C-8137-F46BFA8FB590}" type="datetimeFigureOut">
              <a:rPr lang="uk-UA" smtClean="0"/>
              <a:pPr/>
              <a:t>05.03.2026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AF262AD-CD9B-407C-AA45-535BCEC80078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784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8699" y="1409437"/>
            <a:ext cx="9517985" cy="3336734"/>
          </a:xfrm>
        </p:spPr>
        <p:txBody>
          <a:bodyPr/>
          <a:lstStyle/>
          <a:p>
            <a:pPr algn="ctr"/>
            <a:r>
              <a:rPr lang="ru-RU" b="1" dirty="0" err="1"/>
              <a:t>Лекція</a:t>
            </a:r>
            <a:r>
              <a:rPr lang="ru-RU" b="1" dirty="0"/>
              <a:t> 8. </a:t>
            </a:r>
            <a:r>
              <a:rPr lang="ru-RU" b="1" dirty="0" err="1"/>
              <a:t>Контролінг</a:t>
            </a:r>
            <a:r>
              <a:rPr lang="ru-RU" b="1" dirty="0"/>
              <a:t> </a:t>
            </a:r>
            <a:r>
              <a:rPr lang="ru-RU" b="1" dirty="0" err="1"/>
              <a:t>інвестиційних</a:t>
            </a:r>
            <a:r>
              <a:rPr lang="ru-RU" b="1" dirty="0"/>
              <a:t> </a:t>
            </a:r>
            <a:r>
              <a:rPr lang="ru-RU" b="1" dirty="0" err="1"/>
              <a:t>проектів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042782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61182" y="829994"/>
            <a:ext cx="8707901" cy="5205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контролінгу</a:t>
            </a:r>
            <a:r>
              <a:rPr lang="ru-RU" dirty="0"/>
              <a:t> </a:t>
            </a:r>
            <a:r>
              <a:rPr lang="ru-RU" dirty="0" err="1"/>
              <a:t>інвестиційних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.</a:t>
            </a: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29994" y="1856935"/>
            <a:ext cx="8328074" cy="4054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9317" y="914400"/>
            <a:ext cx="8904849" cy="512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66092" y="801858"/>
            <a:ext cx="7512148" cy="5838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Цілями</a:t>
            </a:r>
            <a:r>
              <a:rPr lang="ru-RU" dirty="0"/>
              <a:t> </a:t>
            </a:r>
            <a:r>
              <a:rPr lang="ru-RU" dirty="0" err="1"/>
              <a:t>інвестиційного</a:t>
            </a:r>
            <a:r>
              <a:rPr lang="ru-RU" dirty="0"/>
              <a:t> </a:t>
            </a:r>
            <a:r>
              <a:rPr lang="ru-RU" dirty="0" err="1"/>
              <a:t>контролінгу</a:t>
            </a:r>
            <a:r>
              <a:rPr lang="ru-RU" dirty="0"/>
              <a:t> </a:t>
            </a:r>
            <a:r>
              <a:rPr lang="ru-RU" dirty="0" err="1"/>
              <a:t>є</a:t>
            </a:r>
            <a:endParaRPr lang="ru-RU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45587" y="1322363"/>
            <a:ext cx="8074855" cy="4557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18979" y="998806"/>
            <a:ext cx="8947052" cy="3629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90843" y="661183"/>
            <a:ext cx="8482819" cy="416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90843" y="717453"/>
            <a:ext cx="8834511" cy="914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9655" y="1589650"/>
            <a:ext cx="8679767" cy="128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18978" y="886265"/>
            <a:ext cx="8806376" cy="5043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95423" y="914400"/>
            <a:ext cx="9355014" cy="1237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6437" y="2138289"/>
            <a:ext cx="9031458" cy="1744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89761" y="522515"/>
            <a:ext cx="7184571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err="1"/>
              <a:t>Основні</a:t>
            </a:r>
            <a:r>
              <a:rPr lang="ru-RU" sz="3600" b="1" dirty="0"/>
              <a:t> </a:t>
            </a:r>
            <a:r>
              <a:rPr lang="ru-RU" sz="3600" b="1" dirty="0" err="1"/>
              <a:t>питання</a:t>
            </a:r>
            <a:r>
              <a:rPr lang="ru-RU" sz="3600" b="1" dirty="0"/>
              <a:t>: </a:t>
            </a:r>
          </a:p>
          <a:p>
            <a:r>
              <a:rPr lang="ru-RU" sz="2400" dirty="0"/>
              <a:t>1. </a:t>
            </a:r>
            <a:r>
              <a:rPr lang="ru-RU" sz="2400" dirty="0" err="1"/>
              <a:t>Сутність</a:t>
            </a:r>
            <a:r>
              <a:rPr lang="ru-RU" sz="2400" dirty="0"/>
              <a:t> </a:t>
            </a:r>
            <a:r>
              <a:rPr lang="ru-RU" sz="2400" dirty="0" err="1"/>
              <a:t>інвестицій</a:t>
            </a:r>
            <a:r>
              <a:rPr lang="ru-RU" sz="2400" dirty="0"/>
              <a:t> та </a:t>
            </a:r>
            <a:r>
              <a:rPr lang="ru-RU" sz="2400" dirty="0" err="1"/>
              <a:t>інвестиційних</a:t>
            </a:r>
            <a:r>
              <a:rPr lang="ru-RU" sz="2400" dirty="0"/>
              <a:t> </a:t>
            </a:r>
            <a:r>
              <a:rPr lang="ru-RU" sz="2400" dirty="0" err="1"/>
              <a:t>проектів</a:t>
            </a:r>
            <a:r>
              <a:rPr lang="ru-RU" sz="2400" dirty="0"/>
              <a:t>.</a:t>
            </a:r>
            <a:br>
              <a:rPr lang="ru-RU" sz="2400" dirty="0"/>
            </a:br>
            <a:r>
              <a:rPr lang="ru-RU" sz="2400" dirty="0"/>
              <a:t>2. </a:t>
            </a:r>
            <a:r>
              <a:rPr lang="ru-RU" sz="2400" dirty="0" err="1"/>
              <a:t>Особливості</a:t>
            </a:r>
            <a:r>
              <a:rPr lang="ru-RU" sz="2400" dirty="0"/>
              <a:t> </a:t>
            </a:r>
            <a:r>
              <a:rPr lang="ru-RU" sz="2400" dirty="0" err="1"/>
              <a:t>контролінгу</a:t>
            </a:r>
            <a:r>
              <a:rPr lang="ru-RU" sz="2400" dirty="0"/>
              <a:t> </a:t>
            </a:r>
            <a:r>
              <a:rPr lang="ru-RU" sz="2400" dirty="0" err="1"/>
              <a:t>інвестиційних</a:t>
            </a:r>
            <a:r>
              <a:rPr lang="ru-RU" sz="2400" dirty="0"/>
              <a:t> </a:t>
            </a:r>
            <a:r>
              <a:rPr lang="ru-RU" sz="2400" dirty="0" err="1"/>
              <a:t>проектів</a:t>
            </a:r>
            <a:r>
              <a:rPr lang="ru-RU" sz="2400" dirty="0"/>
              <a:t>.</a:t>
            </a:r>
            <a:br>
              <a:rPr lang="ru-RU" sz="2400" dirty="0"/>
            </a:br>
            <a:r>
              <a:rPr lang="ru-RU" sz="2400" dirty="0"/>
              <a:t>3. Система </a:t>
            </a:r>
            <a:r>
              <a:rPr lang="ru-RU" sz="2400" dirty="0" err="1"/>
              <a:t>економічних</a:t>
            </a:r>
            <a:r>
              <a:rPr lang="ru-RU" sz="2400" dirty="0"/>
              <a:t> </a:t>
            </a:r>
            <a:r>
              <a:rPr lang="ru-RU" sz="2400" dirty="0" err="1"/>
              <a:t>розрахунків</a:t>
            </a:r>
            <a:r>
              <a:rPr lang="ru-RU" sz="2400" dirty="0"/>
              <a:t>, яка </a:t>
            </a:r>
            <a:r>
              <a:rPr lang="ru-RU" sz="2400" dirty="0" err="1"/>
              <a:t>використовується</a:t>
            </a:r>
            <a:r>
              <a:rPr lang="ru-RU" sz="2400" dirty="0"/>
              <a:t> в </a:t>
            </a:r>
            <a:r>
              <a:rPr lang="ru-RU" sz="2400" dirty="0" err="1"/>
              <a:t>інвестиційному</a:t>
            </a:r>
            <a:r>
              <a:rPr lang="ru-RU" sz="2400" dirty="0"/>
              <a:t> </a:t>
            </a:r>
            <a:r>
              <a:rPr lang="ru-RU" sz="2400" dirty="0" err="1"/>
              <a:t>контролінгу</a:t>
            </a:r>
            <a:r>
              <a:rPr lang="ru-RU" sz="2400" dirty="0"/>
              <a:t>.</a:t>
            </a:r>
            <a:br>
              <a:rPr lang="ru-RU" sz="2400" dirty="0"/>
            </a:br>
            <a:r>
              <a:rPr lang="ru-RU" sz="2400" dirty="0"/>
              <a:t>4. </a:t>
            </a:r>
            <a:r>
              <a:rPr lang="ru-RU" sz="2400" dirty="0" err="1"/>
              <a:t>Формування</a:t>
            </a:r>
            <a:r>
              <a:rPr lang="ru-RU" sz="2400" dirty="0"/>
              <a:t> </a:t>
            </a:r>
            <a:r>
              <a:rPr lang="ru-RU" sz="2400" dirty="0" err="1"/>
              <a:t>інвестиційного</a:t>
            </a:r>
            <a:r>
              <a:rPr lang="ru-RU" sz="2400" dirty="0"/>
              <a:t> портфеля </a:t>
            </a:r>
            <a:r>
              <a:rPr lang="ru-RU" sz="2400" dirty="0" err="1"/>
              <a:t>підприємства</a:t>
            </a:r>
            <a:r>
              <a:rPr lang="ru-RU" sz="2400" dirty="0"/>
              <a:t> та </a:t>
            </a:r>
            <a:r>
              <a:rPr lang="ru-RU" sz="2400" dirty="0" err="1"/>
              <a:t>оцінювання</a:t>
            </a:r>
            <a:r>
              <a:rPr lang="ru-RU" sz="2400" dirty="0"/>
              <a:t>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ефективності</a:t>
            </a:r>
            <a:r>
              <a:rPr lang="ru-RU" sz="2400" dirty="0"/>
              <a:t>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659684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92370" y="633046"/>
            <a:ext cx="9312812" cy="5408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7791" y="1209822"/>
            <a:ext cx="9059593" cy="4434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7115" y="998806"/>
            <a:ext cx="9017390" cy="437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9317" y="689317"/>
            <a:ext cx="8068921" cy="1209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01858" y="1885072"/>
            <a:ext cx="8609428" cy="3783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36098" y="787792"/>
            <a:ext cx="9017391" cy="271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8640" y="1041010"/>
            <a:ext cx="8932985" cy="3545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7452" y="689317"/>
            <a:ext cx="8665699" cy="5064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9317" y="886265"/>
            <a:ext cx="8834511" cy="2869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7114" y="886265"/>
            <a:ext cx="8876713" cy="4677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45588" y="689318"/>
            <a:ext cx="8510953" cy="4628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42219" y="1730327"/>
            <a:ext cx="7467600" cy="2968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18978" y="787791"/>
            <a:ext cx="8764173" cy="5570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9844" y="1266093"/>
            <a:ext cx="7372350" cy="3802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081" y="689317"/>
            <a:ext cx="7381875" cy="5008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175</TotalTime>
  <Words>59</Words>
  <Application>Microsoft Office PowerPoint</Application>
  <PresentationFormat>Широкоэкранный</PresentationFormat>
  <Paragraphs>5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0" baseType="lpstr">
      <vt:lpstr>Arial</vt:lpstr>
      <vt:lpstr>Trebuchet MS</vt:lpstr>
      <vt:lpstr>Wingdings 3</vt:lpstr>
      <vt:lpstr>Грань</vt:lpstr>
      <vt:lpstr>Лекція 8. Контролінг інвестиційних проектів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Особливості контролінгу інвестиційних проектів.</vt:lpstr>
      <vt:lpstr>Презентация PowerPoint</vt:lpstr>
      <vt:lpstr>Презентация PowerPoint</vt:lpstr>
      <vt:lpstr>Цілями інвестиційного контролінгу є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5. Бюджетування як інструмент фінансового контролінгу</dc:title>
  <dc:creator>Прохорчук Наталія Олегівна</dc:creator>
  <cp:lastModifiedBy>Користувач</cp:lastModifiedBy>
  <cp:revision>29</cp:revision>
  <dcterms:created xsi:type="dcterms:W3CDTF">2022-11-03T10:54:39Z</dcterms:created>
  <dcterms:modified xsi:type="dcterms:W3CDTF">2026-03-05T12:34:05Z</dcterms:modified>
</cp:coreProperties>
</file>