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smtClean="0"/>
              <a:t>ТЕМА </a:t>
            </a:r>
            <a:r>
              <a:rPr lang="ru-RU" sz="3600" b="1" i="1" u="sng" dirty="0"/>
              <a:t>3</a:t>
            </a:r>
            <a:r>
              <a:rPr lang="ru-RU" sz="3600" b="1" i="1" u="sng" dirty="0" smtClean="0"/>
              <a:t>. НАЦІЛНАЛТНА ЕКОНОМІКА</a:t>
            </a:r>
            <a:br>
              <a:rPr lang="ru-RU" sz="3600" b="1" i="1" u="sng" dirty="0" smtClean="0"/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05740" y="342900"/>
            <a:ext cx="11506200" cy="5410200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 "Аналіз показників національної </a:t>
            </a:r>
            <a:r>
              <a:rPr lang="uk-UA" sz="1800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uk-UA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endParaRPr lang="uk-UA" sz="1800" i="1" u="sng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Ви працюєте в департаменті соціальної політики. Вам потрібно проаналізувати основні макроекономічні показники України за останній рік, щоб оцінити їх вплив на соціальну сферу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Питання: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ключові показники національної економіки вам потрібно розглянути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зміна ВВП може вплинути на фінансування соціальних програм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зв'язок між рівнем безробіття та потребою в соціальній допомозі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 "Економічне зростання та соціальні наслідки"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Ситуація: В країні спостерігається стабільне економічне зростання протягом останніх 3 років. Ваше завдання - оцінити, як це вплинуло на соціальну сферу.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Питання: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позитивні наслідки економічного зростання для соціальної сфери ви можете назвати?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 завжди економічне зростання призводить до покращення якості життя всіх верств населення? Чому?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заходи соціальної політики можуть сприяти більш рівномірному розподілу вигод від економічного зростання?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4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52401" y="198120"/>
            <a:ext cx="11704638" cy="557244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 "Економічний цикл та соціальне забезпечення"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Ситуація: Економіка країни увійшла у фазу рецесії. Ви як спеціаліст з соціального забезпечення маєте запропонувати заходи для підтримки вразливих верств населення.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Питання: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групи населення найбільше постраждають під час економічного спаду?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програми соціальної підтримки варто посилити в період рецесії?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можна адаптувати систему соціального забезпечення до циклічних коливань економіки?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 </a:t>
            </a: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"Структурні зміни в економіці та їх соціальні наслідки"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Ситуація: У вашому регіоні закривається велике промислове підприємство через зміни в структурі економіки. Це призведе до звільнення значної кількості працівників.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Питання: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негативні соціальні наслідки може мати закриття підприємства?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заходи соціальної підтримки необхідно запровадити для звільнених працівників?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можна сприяти перекваліфікації працівників відповідно до нових потреб економіки?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90501" y="259080"/>
            <a:ext cx="11666538" cy="551148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 "Інновації в національній економіці та соціальна сфера"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Ситуація: Уряд оголосив про впровадження програми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цифровізації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економіки, яка має на меті підвищити її конкурентоспроможність.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цифровізація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економіки може вплинути на ринок праці та зайнятість?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нові виклики для системи соціального забезпечення можуть виникнути у зв'язку з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цифровізацією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інноваційні підходи можна застосувати в сфері соціального забезпечення в контексті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цифровізації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849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348</Words>
  <Application>Microsoft Office PowerPoint</Application>
  <PresentationFormat>Довільний</PresentationFormat>
  <Paragraphs>35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Тема Office</vt:lpstr>
      <vt:lpstr>ТЕМА 3. НАЦІЛНАЛТНА ЕКОНОМІКА 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107</cp:revision>
  <dcterms:created xsi:type="dcterms:W3CDTF">2023-01-12T09:20:21Z</dcterms:created>
  <dcterms:modified xsi:type="dcterms:W3CDTF">2024-10-15T07:20:18Z</dcterms:modified>
</cp:coreProperties>
</file>