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9" r:id="rId4"/>
    <p:sldId id="262" r:id="rId5"/>
    <p:sldId id="260" r:id="rId6"/>
    <p:sldId id="261" r:id="rId7"/>
    <p:sldId id="263" r:id="rId8"/>
    <p:sldId id="258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06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6278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866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8387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92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585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9393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787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481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0400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747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55D3DD5C-111A-4233-9469-DFF4A4984288}" type="datetimeFigureOut">
              <a:rPr lang="uk-UA" smtClean="0"/>
              <a:t>13.02.2024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B8C4E04-C5BE-4A3F-A70C-336185DCEE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586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8621" y="2299452"/>
            <a:ext cx="8767860" cy="1388165"/>
          </a:xfrm>
        </p:spPr>
        <p:txBody>
          <a:bodyPr>
            <a:normAutofit fontScale="77500" lnSpcReduction="20000"/>
          </a:bodyPr>
          <a:lstStyle/>
          <a:p>
            <a:r>
              <a:rPr lang="uk-UA" sz="7200" b="1" dirty="0" smtClean="0">
                <a:solidFill>
                  <a:schemeClr val="bg1"/>
                </a:solidFill>
              </a:rPr>
              <a:t>Побудова повздовжнього профілю</a:t>
            </a:r>
            <a:endParaRPr lang="uk-UA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30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756" y="1291090"/>
            <a:ext cx="8153046" cy="4232255"/>
          </a:xfrm>
        </p:spPr>
      </p:pic>
    </p:spTree>
    <p:extLst>
      <p:ext uri="{BB962C8B-B14F-4D97-AF65-F5344CB8AC3E}">
        <p14:creationId xmlns:p14="http://schemas.microsoft.com/office/powerpoint/2010/main" val="413387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Порядок виконання побудови поперечних профілів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1. На плані будуємо підошву траншеї відповідно до вихідних даних.</a:t>
            </a:r>
          </a:p>
          <a:p>
            <a:r>
              <a:rPr lang="uk-UA" dirty="0" smtClean="0"/>
              <a:t>2. </a:t>
            </a:r>
            <a:r>
              <a:rPr lang="uk-UA" dirty="0"/>
              <a:t>Визначають проектні відмітки нижньої брівки траншеї по перерізам І-І, ІІ-ІІ, ІІІ-ІІІ, І</a:t>
            </a:r>
            <a:r>
              <a:rPr lang="en-US" dirty="0"/>
              <a:t>V-</a:t>
            </a:r>
            <a:r>
              <a:rPr lang="uk-UA" dirty="0"/>
              <a:t>І</a:t>
            </a:r>
            <a:r>
              <a:rPr lang="en-US" dirty="0" smtClean="0"/>
              <a:t>V</a:t>
            </a:r>
            <a:r>
              <a:rPr lang="uk-UA" dirty="0" smtClean="0"/>
              <a:t> (дорівнюють висотним позначкам по осі траншеї)</a:t>
            </a:r>
            <a:r>
              <a:rPr lang="en-US" dirty="0" smtClean="0"/>
              <a:t>. </a:t>
            </a:r>
            <a:r>
              <a:rPr lang="en-US" dirty="0"/>
              <a:t>Н</a:t>
            </a:r>
            <a:r>
              <a:rPr lang="uk-UA" dirty="0" err="1"/>
              <a:t>аносять</a:t>
            </a:r>
            <a:r>
              <a:rPr lang="uk-UA" dirty="0"/>
              <a:t> проектні позначки на профілі</a:t>
            </a:r>
            <a:r>
              <a:rPr lang="uk-UA" dirty="0" smtClean="0"/>
              <a:t>.</a:t>
            </a:r>
          </a:p>
          <a:p>
            <a:r>
              <a:rPr lang="uk-UA" dirty="0" smtClean="0"/>
              <a:t>3. Визначаємо фактичні висотні відмітки нижньої  брівки траншеї по </a:t>
            </a:r>
            <a:r>
              <a:rPr lang="uk-UA" dirty="0"/>
              <a:t>перерізам І-І, ІІ-ІІ, ІІІ-ІІІ, І</a:t>
            </a:r>
            <a:r>
              <a:rPr lang="en-US" dirty="0"/>
              <a:t>V-</a:t>
            </a:r>
            <a:r>
              <a:rPr lang="uk-UA" dirty="0"/>
              <a:t>І</a:t>
            </a:r>
            <a:r>
              <a:rPr lang="en-US" dirty="0"/>
              <a:t>V. </a:t>
            </a:r>
            <a:r>
              <a:rPr lang="uk-UA" dirty="0" smtClean="0"/>
              <a:t> Наносять фактичні позначки на профілі.</a:t>
            </a:r>
          </a:p>
          <a:p>
            <a:r>
              <a:rPr lang="uk-UA" dirty="0"/>
              <a:t>4</a:t>
            </a:r>
            <a:r>
              <a:rPr lang="uk-UA" dirty="0" smtClean="0"/>
              <a:t>. Відкладаємо кут відкосу бортів траншеї </a:t>
            </a:r>
            <a:r>
              <a:rPr lang="en-US" dirty="0" smtClean="0">
                <a:latin typeface="GreekC" panose="00000400000000000000" pitchFamily="2" charset="0"/>
                <a:cs typeface="GreekC" panose="00000400000000000000" pitchFamily="2" charset="0"/>
              </a:rPr>
              <a:t>f</a:t>
            </a:r>
            <a:r>
              <a:rPr lang="uk-UA" sz="1100" dirty="0" smtClean="0">
                <a:latin typeface="GreekC" panose="00000400000000000000" pitchFamily="2" charset="0"/>
                <a:cs typeface="GreekC" panose="00000400000000000000" pitchFamily="2" charset="0"/>
              </a:rPr>
              <a:t>0</a:t>
            </a:r>
            <a:r>
              <a:rPr lang="uk-UA" dirty="0" smtClean="0"/>
              <a:t>.</a:t>
            </a:r>
          </a:p>
          <a:p>
            <a:r>
              <a:rPr lang="uk-UA" dirty="0" smtClean="0"/>
              <a:t>5. Визначаємо фактичні і проекті висотні позначки верхніх брівок траншеї (проектна позначка дорівнює фактичній позначці).</a:t>
            </a:r>
          </a:p>
          <a:p>
            <a:r>
              <a:rPr lang="uk-UA" dirty="0" smtClean="0"/>
              <a:t>6. Обраховуємо значення робочих позначок.</a:t>
            </a:r>
          </a:p>
          <a:p>
            <a:r>
              <a:rPr lang="uk-UA" dirty="0" smtClean="0"/>
              <a:t>7. Обраховуємо площі перерізів будь-яким зручним методом.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501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/>
              <a:t>Побудова поперечних профілів</a:t>
            </a:r>
            <a:endParaRPr lang="uk-UA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8" y="1808942"/>
            <a:ext cx="11084363" cy="276305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476" y="4864483"/>
            <a:ext cx="9091448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9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78" y="1244477"/>
            <a:ext cx="9195104" cy="4295692"/>
          </a:xfrm>
        </p:spPr>
      </p:pic>
    </p:spTree>
    <p:extLst>
      <p:ext uri="{BB962C8B-B14F-4D97-AF65-F5344CB8AC3E}">
        <p14:creationId xmlns:p14="http://schemas.microsoft.com/office/powerpoint/2010/main" val="346616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Порядок виконання побудови повздовжнього профілю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1. Визначаємо фактичні висотні позначки в точках А і В та в точках перетину осі траншеї з перерізами І-І, ІІ-ІІ, ІІІ-ІІІ, І</a:t>
            </a:r>
            <a:r>
              <a:rPr lang="en-US" dirty="0" smtClean="0"/>
              <a:t>V</a:t>
            </a:r>
            <a:r>
              <a:rPr lang="uk-UA" dirty="0" smtClean="0"/>
              <a:t>-І</a:t>
            </a:r>
            <a:r>
              <a:rPr lang="en-US" dirty="0" smtClean="0"/>
              <a:t>V</a:t>
            </a:r>
            <a:r>
              <a:rPr lang="uk-UA" dirty="0" smtClean="0"/>
              <a:t>.</a:t>
            </a:r>
            <a:r>
              <a:rPr lang="en-US" dirty="0" smtClean="0"/>
              <a:t> </a:t>
            </a:r>
            <a:r>
              <a:rPr lang="uk-UA" dirty="0" smtClean="0"/>
              <a:t>Отримані</a:t>
            </a:r>
            <a:r>
              <a:rPr lang="ru-RU" dirty="0" smtClean="0"/>
              <a:t> </a:t>
            </a:r>
            <a:r>
              <a:rPr lang="uk-UA" dirty="0" smtClean="0"/>
              <a:t>позначки</a:t>
            </a:r>
            <a:r>
              <a:rPr lang="ru-RU" dirty="0" smtClean="0"/>
              <a:t> </a:t>
            </a:r>
            <a:r>
              <a:rPr lang="uk-UA" dirty="0" smtClean="0"/>
              <a:t>записуємо</a:t>
            </a:r>
            <a:r>
              <a:rPr lang="ru-RU" dirty="0" smtClean="0"/>
              <a:t> </a:t>
            </a:r>
            <a:r>
              <a:rPr lang="uk-UA" dirty="0" smtClean="0"/>
              <a:t>навпроти</a:t>
            </a:r>
            <a:r>
              <a:rPr lang="ru-RU" dirty="0" smtClean="0"/>
              <a:t> кожного з </a:t>
            </a:r>
            <a:r>
              <a:rPr lang="uk-UA" dirty="0" smtClean="0"/>
              <a:t>пікетів</a:t>
            </a:r>
            <a:r>
              <a:rPr lang="ru-RU" dirty="0" smtClean="0"/>
              <a:t> на </a:t>
            </a:r>
            <a:r>
              <a:rPr lang="uk-UA" dirty="0" smtClean="0"/>
              <a:t>повздовжньому</a:t>
            </a:r>
            <a:r>
              <a:rPr lang="ru-RU" dirty="0" smtClean="0"/>
              <a:t> </a:t>
            </a:r>
            <a:r>
              <a:rPr lang="uk-UA" dirty="0" smtClean="0"/>
              <a:t>профілі</a:t>
            </a:r>
            <a:r>
              <a:rPr lang="ru-RU" dirty="0" smtClean="0"/>
              <a:t>.</a:t>
            </a:r>
            <a:endParaRPr lang="uk-UA" dirty="0" smtClean="0"/>
          </a:p>
          <a:p>
            <a:r>
              <a:rPr lang="uk-UA" dirty="0" smtClean="0"/>
              <a:t>2. Розраховуємо проектні висотні позначки за формулою.</a:t>
            </a:r>
          </a:p>
          <a:p>
            <a:r>
              <a:rPr lang="uk-UA" dirty="0" smtClean="0"/>
              <a:t>3. Розраховуємо робочі позначки за формулою.</a:t>
            </a:r>
          </a:p>
          <a:p>
            <a:r>
              <a:rPr lang="uk-UA" dirty="0" smtClean="0"/>
              <a:t>4. Виконуємо побудову профіля.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1151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97163"/>
            <a:ext cx="9875520" cy="1356360"/>
          </a:xfrm>
        </p:spPr>
        <p:txBody>
          <a:bodyPr/>
          <a:lstStyle/>
          <a:p>
            <a:pPr algn="ctr"/>
            <a:r>
              <a:rPr lang="uk-UA" dirty="0" smtClean="0"/>
              <a:t>1. Визначення фактичних висотних позначок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541" y="1578033"/>
            <a:ext cx="5864438" cy="4813531"/>
          </a:xfrm>
        </p:spPr>
      </p:pic>
    </p:spTree>
    <p:extLst>
      <p:ext uri="{BB962C8B-B14F-4D97-AF65-F5344CB8AC3E}">
        <p14:creationId xmlns:p14="http://schemas.microsoft.com/office/powerpoint/2010/main" val="123407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2. Розрахунок проектних позначок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161309"/>
            <a:ext cx="10444361" cy="3159097"/>
          </a:xfrm>
        </p:spPr>
      </p:pic>
    </p:spTree>
    <p:extLst>
      <p:ext uri="{BB962C8B-B14F-4D97-AF65-F5344CB8AC3E}">
        <p14:creationId xmlns:p14="http://schemas.microsoft.com/office/powerpoint/2010/main" val="204875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3. Розрахунок робочих позначок</a:t>
            </a:r>
            <a:endParaRPr lang="uk-UA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758" y="2303671"/>
            <a:ext cx="7178507" cy="2739384"/>
          </a:xfrm>
        </p:spPr>
      </p:pic>
    </p:spTree>
    <p:extLst>
      <p:ext uri="{BB962C8B-B14F-4D97-AF65-F5344CB8AC3E}">
        <p14:creationId xmlns:p14="http://schemas.microsoft.com/office/powerpoint/2010/main" val="367148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4. Побудова повздовжнього профілю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55" y="2229991"/>
            <a:ext cx="11264493" cy="326564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072" y="5495636"/>
            <a:ext cx="9091448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1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146" y="385617"/>
            <a:ext cx="9618627" cy="498084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325" y="5366466"/>
            <a:ext cx="9091448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3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8621" y="2299452"/>
            <a:ext cx="8767860" cy="1388165"/>
          </a:xfrm>
        </p:spPr>
        <p:txBody>
          <a:bodyPr>
            <a:normAutofit fontScale="77500" lnSpcReduction="20000"/>
          </a:bodyPr>
          <a:lstStyle/>
          <a:p>
            <a:r>
              <a:rPr lang="uk-UA" sz="7200" b="1" dirty="0" smtClean="0">
                <a:solidFill>
                  <a:schemeClr val="bg1"/>
                </a:solidFill>
              </a:rPr>
              <a:t>Побудова поперечних профілів</a:t>
            </a:r>
            <a:endParaRPr lang="uk-UA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43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180</TotalTime>
  <Words>224</Words>
  <Application>Microsoft Office PowerPoint</Application>
  <PresentationFormat>Широкоэкранный</PresentationFormat>
  <Paragraphs>20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Corbel</vt:lpstr>
      <vt:lpstr>GreekC</vt:lpstr>
      <vt:lpstr>Базис</vt:lpstr>
      <vt:lpstr>Презентация PowerPoint</vt:lpstr>
      <vt:lpstr>Презентация PowerPoint</vt:lpstr>
      <vt:lpstr>Порядок виконання побудови повздовжнього профілю</vt:lpstr>
      <vt:lpstr>1. Визначення фактичних висотних позначок</vt:lpstr>
      <vt:lpstr>2. Розрахунок проектних позначок</vt:lpstr>
      <vt:lpstr>3. Розрахунок робочих позначок</vt:lpstr>
      <vt:lpstr>4. Побудова повздовжнього профілю</vt:lpstr>
      <vt:lpstr>Презентация PowerPoint</vt:lpstr>
      <vt:lpstr>Презентация PowerPoint</vt:lpstr>
      <vt:lpstr>Презентация PowerPoint</vt:lpstr>
      <vt:lpstr>Порядок виконання побудови поперечних профілів</vt:lpstr>
      <vt:lpstr>Побудова поперечних профілів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16</cp:revision>
  <dcterms:created xsi:type="dcterms:W3CDTF">2024-02-13T11:58:26Z</dcterms:created>
  <dcterms:modified xsi:type="dcterms:W3CDTF">2024-02-13T14:59:14Z</dcterms:modified>
</cp:coreProperties>
</file>