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  <p:sldId id="25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6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27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6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8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585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39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87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481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40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7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D3DD5C-111A-4233-9469-DFF4A4984288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8C4E04-C5BE-4A3F-A70C-336185DCEE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86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621" y="2299452"/>
            <a:ext cx="8767860" cy="1388165"/>
          </a:xfrm>
        </p:spPr>
        <p:txBody>
          <a:bodyPr>
            <a:normAutofit fontScale="77500" lnSpcReduction="20000"/>
          </a:bodyPr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Побудова повздовжнього профілю</a:t>
            </a:r>
            <a:endParaRPr lang="uk-UA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56" y="1291090"/>
            <a:ext cx="8153046" cy="4232255"/>
          </a:xfrm>
        </p:spPr>
      </p:pic>
    </p:spTree>
    <p:extLst>
      <p:ext uri="{BB962C8B-B14F-4D97-AF65-F5344CB8AC3E}">
        <p14:creationId xmlns:p14="http://schemas.microsoft.com/office/powerpoint/2010/main" val="41338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Порядок виконання побудови поперечних профілів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1. На плані будуємо підошву траншеї відповідно до вихідних даних.</a:t>
            </a:r>
          </a:p>
          <a:p>
            <a:r>
              <a:rPr lang="uk-UA" dirty="0" smtClean="0"/>
              <a:t>2. </a:t>
            </a:r>
            <a:r>
              <a:rPr lang="uk-UA" dirty="0"/>
              <a:t>Визначають проектні відмітки нижньої брівки траншеї по перерізам І-І, ІІ-ІІ, ІІІ-ІІІ, І</a:t>
            </a:r>
            <a:r>
              <a:rPr lang="en-US" dirty="0"/>
              <a:t>V-</a:t>
            </a:r>
            <a:r>
              <a:rPr lang="uk-UA" dirty="0"/>
              <a:t>І</a:t>
            </a:r>
            <a:r>
              <a:rPr lang="en-US" dirty="0" smtClean="0"/>
              <a:t>V</a:t>
            </a:r>
            <a:r>
              <a:rPr lang="uk-UA" dirty="0" smtClean="0"/>
              <a:t> (дорівнюють висотним позначкам по осі траншеї)</a:t>
            </a:r>
            <a:r>
              <a:rPr lang="en-US" dirty="0" smtClean="0"/>
              <a:t>. </a:t>
            </a:r>
            <a:r>
              <a:rPr lang="en-US" dirty="0"/>
              <a:t>Н</a:t>
            </a:r>
            <a:r>
              <a:rPr lang="uk-UA" dirty="0" err="1"/>
              <a:t>аносять</a:t>
            </a:r>
            <a:r>
              <a:rPr lang="uk-UA" dirty="0"/>
              <a:t> проектні позначки на профілі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Визначаємо фактичні висотні відмітки нижньої  брівки траншеї по </a:t>
            </a:r>
            <a:r>
              <a:rPr lang="uk-UA" dirty="0"/>
              <a:t>перерізам І-І, ІІ-ІІ, ІІІ-ІІІ, І</a:t>
            </a:r>
            <a:r>
              <a:rPr lang="en-US" dirty="0"/>
              <a:t>V-</a:t>
            </a:r>
            <a:r>
              <a:rPr lang="uk-UA" dirty="0"/>
              <a:t>І</a:t>
            </a:r>
            <a:r>
              <a:rPr lang="en-US" dirty="0"/>
              <a:t>V. </a:t>
            </a:r>
            <a:r>
              <a:rPr lang="uk-UA" dirty="0" smtClean="0"/>
              <a:t> Наносять фактичні позначки на профілі.</a:t>
            </a:r>
          </a:p>
          <a:p>
            <a:r>
              <a:rPr lang="uk-UA" dirty="0"/>
              <a:t>4</a:t>
            </a:r>
            <a:r>
              <a:rPr lang="uk-UA" dirty="0" smtClean="0"/>
              <a:t>. Відкладаємо кут відкосу бортів траншеї </a:t>
            </a:r>
            <a:r>
              <a:rPr lang="en-US" dirty="0" smtClean="0">
                <a:latin typeface="GreekC" panose="00000400000000000000" pitchFamily="2" charset="0"/>
                <a:cs typeface="GreekC" panose="00000400000000000000" pitchFamily="2" charset="0"/>
              </a:rPr>
              <a:t>f</a:t>
            </a:r>
            <a:r>
              <a:rPr lang="uk-UA" sz="1100" dirty="0" smtClean="0">
                <a:latin typeface="GreekC" panose="00000400000000000000" pitchFamily="2" charset="0"/>
                <a:cs typeface="GreekC" panose="00000400000000000000" pitchFamily="2" charset="0"/>
              </a:rPr>
              <a:t>0</a:t>
            </a:r>
            <a:r>
              <a:rPr lang="uk-UA" dirty="0" smtClean="0"/>
              <a:t>.</a:t>
            </a:r>
          </a:p>
          <a:p>
            <a:r>
              <a:rPr lang="uk-UA" dirty="0" smtClean="0"/>
              <a:t>5. Визначаємо фактичні і проекті висотні позначки верхніх брівок траншеї (проектна позначка дорівнює фактичній позначці).</a:t>
            </a:r>
          </a:p>
          <a:p>
            <a:r>
              <a:rPr lang="uk-UA" dirty="0" smtClean="0"/>
              <a:t>6. Обраховуємо значення робочих позначок.</a:t>
            </a:r>
          </a:p>
          <a:p>
            <a:r>
              <a:rPr lang="uk-UA" dirty="0" smtClean="0"/>
              <a:t>7. Обраховуємо площі перерізів будь-яким зручним методом.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50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Побудова поперечних профілів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8" y="1808942"/>
            <a:ext cx="11084363" cy="27630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76" y="4864483"/>
            <a:ext cx="9091448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8" y="1244477"/>
            <a:ext cx="9195104" cy="4295692"/>
          </a:xfrm>
        </p:spPr>
      </p:pic>
    </p:spTree>
    <p:extLst>
      <p:ext uri="{BB962C8B-B14F-4D97-AF65-F5344CB8AC3E}">
        <p14:creationId xmlns:p14="http://schemas.microsoft.com/office/powerpoint/2010/main" val="34661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Порядок виконання побудови повздовжнього профілю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Визначаємо фактичні висотні позначки в точках А і В та в точках перетину осі траншеї з перерізами І-І, ІІ-ІІ, ІІІ-ІІІ, І</a:t>
            </a:r>
            <a:r>
              <a:rPr lang="en-US" dirty="0" smtClean="0"/>
              <a:t>V</a:t>
            </a:r>
            <a:r>
              <a:rPr lang="uk-UA" dirty="0" smtClean="0"/>
              <a:t>-І</a:t>
            </a:r>
            <a:r>
              <a:rPr lang="en-US" dirty="0" smtClean="0"/>
              <a:t>V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r>
              <a:rPr lang="uk-UA" dirty="0" smtClean="0"/>
              <a:t>Отримані</a:t>
            </a:r>
            <a:r>
              <a:rPr lang="ru-RU" dirty="0" smtClean="0"/>
              <a:t> </a:t>
            </a:r>
            <a:r>
              <a:rPr lang="uk-UA" dirty="0" smtClean="0"/>
              <a:t>позначки</a:t>
            </a:r>
            <a:r>
              <a:rPr lang="ru-RU" dirty="0" smtClean="0"/>
              <a:t> </a:t>
            </a:r>
            <a:r>
              <a:rPr lang="uk-UA" dirty="0" smtClean="0"/>
              <a:t>записуємо</a:t>
            </a:r>
            <a:r>
              <a:rPr lang="ru-RU" dirty="0" smtClean="0"/>
              <a:t> </a:t>
            </a:r>
            <a:r>
              <a:rPr lang="uk-UA" dirty="0" smtClean="0"/>
              <a:t>навпроти</a:t>
            </a:r>
            <a:r>
              <a:rPr lang="ru-RU" dirty="0" smtClean="0"/>
              <a:t> кожного з </a:t>
            </a:r>
            <a:r>
              <a:rPr lang="uk-UA" dirty="0" smtClean="0"/>
              <a:t>пікетів</a:t>
            </a:r>
            <a:r>
              <a:rPr lang="ru-RU" dirty="0" smtClean="0"/>
              <a:t> на </a:t>
            </a:r>
            <a:r>
              <a:rPr lang="uk-UA" dirty="0" smtClean="0"/>
              <a:t>повздовжньому</a:t>
            </a:r>
            <a:r>
              <a:rPr lang="ru-RU" dirty="0" smtClean="0"/>
              <a:t> </a:t>
            </a:r>
            <a:r>
              <a:rPr lang="uk-UA" dirty="0" smtClean="0"/>
              <a:t>профілі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 smtClean="0"/>
              <a:t>2. Розраховуємо проектні висотні позначки за формулою.</a:t>
            </a:r>
          </a:p>
          <a:p>
            <a:r>
              <a:rPr lang="uk-UA" dirty="0" smtClean="0"/>
              <a:t>3. Розраховуємо робочі позначки за формулою.</a:t>
            </a:r>
          </a:p>
          <a:p>
            <a:r>
              <a:rPr lang="uk-UA" dirty="0" smtClean="0"/>
              <a:t>4. Виконуємо побудову профіля.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15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97163"/>
            <a:ext cx="9875520" cy="1356360"/>
          </a:xfrm>
        </p:spPr>
        <p:txBody>
          <a:bodyPr/>
          <a:lstStyle/>
          <a:p>
            <a:pPr algn="ctr"/>
            <a:r>
              <a:rPr lang="uk-UA" dirty="0" smtClean="0"/>
              <a:t>1. Визначення фактичних висотних позначок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41" y="1578033"/>
            <a:ext cx="5864438" cy="4813531"/>
          </a:xfrm>
        </p:spPr>
      </p:pic>
    </p:spTree>
    <p:extLst>
      <p:ext uri="{BB962C8B-B14F-4D97-AF65-F5344CB8AC3E}">
        <p14:creationId xmlns:p14="http://schemas.microsoft.com/office/powerpoint/2010/main" val="12340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2. Розрахунок проектних позначок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61309"/>
            <a:ext cx="10444361" cy="3159097"/>
          </a:xfrm>
        </p:spPr>
      </p:pic>
    </p:spTree>
    <p:extLst>
      <p:ext uri="{BB962C8B-B14F-4D97-AF65-F5344CB8AC3E}">
        <p14:creationId xmlns:p14="http://schemas.microsoft.com/office/powerpoint/2010/main" val="20487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3. Розрахунок робочих позначок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58" y="2303671"/>
            <a:ext cx="7178507" cy="2739384"/>
          </a:xfrm>
        </p:spPr>
      </p:pic>
    </p:spTree>
    <p:extLst>
      <p:ext uri="{BB962C8B-B14F-4D97-AF65-F5344CB8AC3E}">
        <p14:creationId xmlns:p14="http://schemas.microsoft.com/office/powerpoint/2010/main" val="36714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4. Побудова повздовжнього профілю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5" y="2229991"/>
            <a:ext cx="11264493" cy="32656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72" y="5495636"/>
            <a:ext cx="9091448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46" y="385617"/>
            <a:ext cx="9618627" cy="49808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25" y="5366466"/>
            <a:ext cx="9091448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621" y="2299452"/>
            <a:ext cx="8767860" cy="1388165"/>
          </a:xfrm>
        </p:spPr>
        <p:txBody>
          <a:bodyPr>
            <a:normAutofit fontScale="77500" lnSpcReduction="20000"/>
          </a:bodyPr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Побудова поперечних профілів</a:t>
            </a:r>
            <a:endParaRPr lang="uk-UA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180</TotalTime>
  <Words>224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Corbel</vt:lpstr>
      <vt:lpstr>GreekC</vt:lpstr>
      <vt:lpstr>Базис</vt:lpstr>
      <vt:lpstr>Презентация PowerPoint</vt:lpstr>
      <vt:lpstr>Презентация PowerPoint</vt:lpstr>
      <vt:lpstr>Порядок виконання побудови повздовжнього профілю</vt:lpstr>
      <vt:lpstr>1. Визначення фактичних висотних позначок</vt:lpstr>
      <vt:lpstr>2. Розрахунок проектних позначок</vt:lpstr>
      <vt:lpstr>3. Розрахунок робочих позначок</vt:lpstr>
      <vt:lpstr>4. Побудова повздовжнього профілю</vt:lpstr>
      <vt:lpstr>Презентация PowerPoint</vt:lpstr>
      <vt:lpstr>Презентация PowerPoint</vt:lpstr>
      <vt:lpstr>Презентация PowerPoint</vt:lpstr>
      <vt:lpstr>Порядок виконання побудови поперечних профілів</vt:lpstr>
      <vt:lpstr>Побудова поперечних профілів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2024-02-13T11:58:26Z</dcterms:created>
  <dcterms:modified xsi:type="dcterms:W3CDTF">2024-02-13T14:59:14Z</dcterms:modified>
</cp:coreProperties>
</file>