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312" r:id="rId6"/>
    <p:sldId id="313" r:id="rId7"/>
    <p:sldId id="315" r:id="rId8"/>
    <p:sldId id="316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17" r:id="rId17"/>
    <p:sldId id="326" r:id="rId18"/>
    <p:sldId id="327" r:id="rId19"/>
    <p:sldId id="328" r:id="rId20"/>
    <p:sldId id="318" r:id="rId21"/>
    <p:sldId id="329" r:id="rId22"/>
    <p:sldId id="330" r:id="rId23"/>
    <p:sldId id="281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29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499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95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85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698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386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419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372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294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8743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253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83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603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47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8236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67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A05-C706-4DEF-8089-76626E8CD535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82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10" y="957943"/>
            <a:ext cx="8751630" cy="41888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Тема 7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>ВНУТРІШНЄ (ТРАНСФЕРТНЕ) ЦІНОУТВОРЕННЯ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1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73724"/>
            <a:ext cx="8596668" cy="42203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реалістично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недоліком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«справедлива»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постачальники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конкурентного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надійністю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прогнозів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позиціюванням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ринку.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29994"/>
            <a:ext cx="8596668" cy="5219113"/>
          </a:xfrm>
        </p:spPr>
        <p:txBody>
          <a:bodyPr>
            <a:no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Витратні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обчисленні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плюс»,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надбавки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витратного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зорієнтованість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центрами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довгострокову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перспективу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норматив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суб’єктивний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центру-продавця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контролю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59655"/>
            <a:ext cx="8596668" cy="528170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склад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не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капіталовкладення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суперечностей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комбінацію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нормо-витрат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ідентифікувати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вказані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оптимальним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акумулюється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89317"/>
            <a:ext cx="8596668" cy="535204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такому: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незмінними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оптимальної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умов оптимального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продажу;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підрозділу-продавцю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відшкодовуються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заплановані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(плюс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рамках бюджету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сукупного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4051494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проблем: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позбавлений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трудомісткою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процедурою.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7.3. </a:t>
            </a:r>
            <a:r>
              <a:rPr lang="ru-RU" sz="2000" b="1" dirty="0" err="1" smtClean="0"/>
              <a:t>Реалізація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внутрішнього</a:t>
            </a:r>
            <a:r>
              <a:rPr lang="ru-RU" sz="2000" b="1" dirty="0" smtClean="0"/>
              <a:t> </a:t>
            </a:r>
            <a:r>
              <a:rPr lang="ru-RU" sz="2000" b="1" dirty="0" smtClean="0"/>
              <a:t>контролю у </a:t>
            </a:r>
            <a:r>
              <a:rPr lang="ru-RU" sz="2000" b="1" dirty="0" err="1" smtClean="0"/>
              <a:t>застосуванні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методів</a:t>
            </a:r>
            <a:r>
              <a:rPr lang="ru-RU" sz="2000" b="1" dirty="0" smtClean="0"/>
              <a:t> трансфертного </a:t>
            </a:r>
            <a:r>
              <a:rPr lang="ru-RU" sz="2000" b="1" dirty="0" err="1" smtClean="0"/>
              <a:t>ціноутворення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31230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наведено в табл.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кожного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контролю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однозначним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невизначених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нереалізовані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18" t="41485" r="27964" b="14764"/>
          <a:stretch/>
        </p:blipFill>
        <p:spPr>
          <a:xfrm>
            <a:off x="2063929" y="322216"/>
            <a:ext cx="6757853" cy="5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29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407963"/>
            <a:ext cx="8776155" cy="5950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оптимального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варіанту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розрахованих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вказаними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використаний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тип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(центр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),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стан ринку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(роботам,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послугам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децентралізації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організаційної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одержувати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як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характер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кінцевим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продуктом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напівфабрикатом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виробом-комплектом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підлягає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подальшій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техніко-економічні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склад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 яке входить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допоміжне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 тип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одиничне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серійне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масове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 номенклатура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відпускні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тарифи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кошториси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порядок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20505"/>
            <a:ext cx="8596668" cy="56692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зумовлюють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Формалізоване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достовірно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підрозділу-продавця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повинна бути стимулом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гармонізація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автономність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централізована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децентралізована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адаптивність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невикористаних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плюс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маржинального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очікуваного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наведений на рис. 4.1.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809896"/>
            <a:ext cx="9084976" cy="403206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7.1.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ринковій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7.2.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контролю у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ціноутворення</a:t>
            </a:r>
            <a:endParaRPr lang="uk-UA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7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8" t="21068" r="60525" b="37873"/>
          <a:stretch/>
        </p:blipFill>
        <p:spPr>
          <a:xfrm>
            <a:off x="1026943" y="1"/>
            <a:ext cx="8243666" cy="66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61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01859"/>
            <a:ext cx="8596668" cy="523950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трансфертного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кожного центру,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контрольно-аналітичну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Центр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центрами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претензій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Контрольні</a:t>
            </a:r>
            <a:r>
              <a:rPr lang="ru-RU" b="1" dirty="0" smtClean="0"/>
              <a:t> </a:t>
            </a:r>
            <a:r>
              <a:rPr lang="ru-RU" b="1" dirty="0" err="1" smtClean="0"/>
              <a:t>запитання</a:t>
            </a:r>
            <a:r>
              <a:rPr lang="ru-RU" b="1" dirty="0" smtClean="0"/>
              <a:t> та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08295"/>
            <a:ext cx="8596668" cy="4733067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Дайте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308" y="2647406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8"/>
            <a:ext cx="8893386" cy="550890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струк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трудомісткий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встановлюватися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–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основу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ринково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продукти-аналоги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Практикується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знижок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фактичної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комплектуючі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фактичної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підприємств-постачальників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63739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централізованої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структурним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(центрам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делегована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трансфертному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відповідальності,який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менеджер такого центру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контрольовані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доходи.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сегментами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умовна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розрахункова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півфабрикатів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надаються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одним центром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центрам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92481"/>
            <a:ext cx="8596668" cy="299923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багатомірною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категорією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Багатомірність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обумовлюється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7.2.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розрахунку</a:t>
            </a:r>
            <a:r>
              <a:rPr lang="ru-RU" b="1" dirty="0" smtClean="0"/>
              <a:t> </a:t>
            </a:r>
            <a:r>
              <a:rPr lang="ru-RU" b="1" dirty="0" err="1" smtClean="0"/>
              <a:t>трансфертних</a:t>
            </a:r>
            <a:r>
              <a:rPr lang="ru-RU" b="1" dirty="0" smtClean="0"/>
              <a:t> </a:t>
            </a:r>
            <a:r>
              <a:rPr lang="ru-RU" b="1" dirty="0" err="1" smtClean="0"/>
              <a:t>цін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концепцій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методами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трансфертних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є:</a:t>
            </a:r>
          </a:p>
          <a:p>
            <a:pPr algn="just"/>
            <a:r>
              <a:rPr lang="ru-RU" dirty="0" smtClean="0"/>
              <a:t>1. </a:t>
            </a:r>
            <a:r>
              <a:rPr lang="ru-RU" dirty="0" err="1" smtClean="0"/>
              <a:t>Договірні</a:t>
            </a:r>
            <a:r>
              <a:rPr lang="ru-RU" dirty="0" smtClean="0"/>
              <a:t> </a:t>
            </a:r>
            <a:r>
              <a:rPr lang="ru-RU" dirty="0" err="1" smtClean="0"/>
              <a:t>трансфертні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, </a:t>
            </a:r>
            <a:r>
              <a:rPr lang="ru-RU" dirty="0" err="1" smtClean="0"/>
              <a:t>сформовані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мультиплікаторів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собівартості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Ринковий</a:t>
            </a:r>
            <a:r>
              <a:rPr lang="ru-RU" dirty="0" smtClean="0"/>
              <a:t> метод.</a:t>
            </a:r>
          </a:p>
          <a:p>
            <a:pPr algn="just"/>
            <a:r>
              <a:rPr lang="ru-RU" dirty="0" smtClean="0"/>
              <a:t>3. </a:t>
            </a:r>
            <a:r>
              <a:rPr lang="ru-RU" dirty="0" err="1" smtClean="0"/>
              <a:t>Витратні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: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фактичної</a:t>
            </a:r>
            <a:r>
              <a:rPr lang="ru-RU" dirty="0" smtClean="0"/>
              <a:t> </a:t>
            </a:r>
            <a:r>
              <a:rPr lang="ru-RU" dirty="0" err="1" smtClean="0"/>
              <a:t>собівартості</a:t>
            </a:r>
            <a:r>
              <a:rPr lang="ru-RU" dirty="0" smtClean="0"/>
              <a:t>, </a:t>
            </a:r>
            <a:r>
              <a:rPr lang="ru-RU" dirty="0" err="1" smtClean="0"/>
              <a:t>нормативних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-</a:t>
            </a:r>
          </a:p>
          <a:p>
            <a:pPr algn="just"/>
            <a:r>
              <a:rPr lang="ru-RU" dirty="0" smtClean="0"/>
              <a:t>трат, </a:t>
            </a:r>
            <a:r>
              <a:rPr lang="ru-RU" dirty="0" err="1" smtClean="0"/>
              <a:t>змінної</a:t>
            </a:r>
            <a:r>
              <a:rPr lang="ru-RU" dirty="0" smtClean="0"/>
              <a:t> </a:t>
            </a:r>
            <a:r>
              <a:rPr lang="ru-RU" dirty="0" err="1" smtClean="0"/>
              <a:t>собівартості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87" t="17703" r="29137" b="8982"/>
          <a:stretch/>
        </p:blipFill>
        <p:spPr>
          <a:xfrm rot="5400000">
            <a:off x="2151464" y="-1228353"/>
            <a:ext cx="5633555" cy="90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55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1" t="17926" r="66961" b="7808"/>
          <a:stretch/>
        </p:blipFill>
        <p:spPr>
          <a:xfrm rot="5400000">
            <a:off x="2694244" y="-1048323"/>
            <a:ext cx="4676501" cy="9159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4777" y="854521"/>
            <a:ext cx="384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табл. 4.1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76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529577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аспектах: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Договірний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консенсусу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підрозділом-продавцем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підрозділом-покупцем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договірної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договірного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кон’юнктуру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ринку.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596</TotalTime>
  <Words>1377</Words>
  <Application>Microsoft Office PowerPoint</Application>
  <PresentationFormat>Произвольный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  Тема 7 ВНУТРІШНЄ (ТРАНСФЕРТНЕ) ЦІНОУТВОРЕННЯ  </vt:lpstr>
      <vt:lpstr> 7.1. Сутність трансфертного ціноутворення в ринковій економіці 7.2. Методи розрахунку трансфертних цін 7.3. Реалізація функцій внутрішнього контролю у застосуванні методів трансфертного ціноутворення</vt:lpstr>
      <vt:lpstr>Слайд 3</vt:lpstr>
      <vt:lpstr>Слайд 4</vt:lpstr>
      <vt:lpstr>Слайд 5</vt:lpstr>
      <vt:lpstr>7.2. Методи розрахунку трансфертних цін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7.3. Реалізація функцій внутрішнього контролю у застосуванні методів трансфертного ціноутворення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Контрольні запитання та завдання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Контролінг управління витратами в системі фінансового управління підприємством</dc:title>
  <dc:creator>Прохорчук Наталія Олегівна</dc:creator>
  <cp:lastModifiedBy>User</cp:lastModifiedBy>
  <cp:revision>94</cp:revision>
  <dcterms:created xsi:type="dcterms:W3CDTF">2022-10-04T06:51:51Z</dcterms:created>
  <dcterms:modified xsi:type="dcterms:W3CDTF">2023-01-31T13:05:41Z</dcterms:modified>
</cp:coreProperties>
</file>