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24.11.2025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pPr fontAlgn="auto"/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Модульна контрольна робота №1</a:t>
            </a:r>
            <a:endParaRPr lang="uk-UA" sz="3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28600" y="169333"/>
            <a:ext cx="11506200" cy="5198533"/>
          </a:xfrm>
        </p:spPr>
        <p:txBody>
          <a:bodyPr/>
          <a:lstStyle/>
          <a:p>
            <a:pPr marL="0" indent="0" algn="ctr">
              <a:buNone/>
            </a:pPr>
            <a:r>
              <a:rPr lang="uk-UA" sz="2400" i="1" u="sng" dirty="0">
                <a:latin typeface="Times New Roman" pitchFamily="18" charset="0"/>
                <a:cs typeface="Times New Roman" pitchFamily="18" charset="0"/>
              </a:rPr>
              <a:t>Теоретичні </a:t>
            </a:r>
            <a:r>
              <a:rPr lang="uk-UA" sz="2400" i="1" u="sng" dirty="0" smtClean="0">
                <a:latin typeface="Times New Roman" pitchFamily="18" charset="0"/>
                <a:cs typeface="Times New Roman" pitchFamily="18" charset="0"/>
              </a:rPr>
              <a:t>питання:</a:t>
            </a:r>
            <a:endParaRPr lang="uk-UA" sz="2400" i="1" u="sng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endParaRPr lang="uk-UA" sz="2400" b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uk-UA" sz="24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Розкрийте сутність інформації як ресурсу публічного управління та адміністрування.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uk-UA" sz="24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Дайте визначення поняттям «дані» та «інформація».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uk-UA" sz="24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Поясніть поняття «відкриті дані» та визначте їх види.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uk-UA" sz="24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2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Проаналізуйте роль інформаційно-комунікаційних технологій у сфері публічного управління.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uk-UA" sz="24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sz="2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Охарактеризуйте сучасні джерела даних у публічному управлінні та їх потенціал</a:t>
            </a:r>
            <a:r>
              <a:rPr lang="uk-UA" sz="24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59867" y="58504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0186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9333" y="160868"/>
            <a:ext cx="11687705" cy="5609696"/>
          </a:xfrm>
        </p:spPr>
        <p:txBody>
          <a:bodyPr/>
          <a:lstStyle/>
          <a:p>
            <a:pPr marL="0" indent="0" algn="ctr">
              <a:buNone/>
            </a:pP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Аналіз відкритих даних для прийняття управлінського рішення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Ви 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працюєте аналітиком в об’єднаній територіальній громаді. Керівництво громади планує підготувати програму розвитку транспортної інфраструктури на 2026–2028 роки. Для цього вам необхідно використати відкриті та статистичні дані.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i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Завдання: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Визначте, які набори даних (мінімум три) з таких джерел можуть бути </a:t>
            </a: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використані.)</a:t>
            </a:r>
            <a:endParaRPr lang="uk-UA" sz="20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Поясніть, яку управлінську цінність матиме кожен із запропонованих наборів даних.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Сформулюйте короткий аналітичний висновок (5–7 речень), на основі якого керівництво громади зможе ухвалити рішення щодо пріоритетів інвестицій у транспортну інфраструктуру.</a:t>
            </a:r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1615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1732</TotalTime>
  <Words>160</Words>
  <Application>Microsoft Office PowerPoint</Application>
  <PresentationFormat>Довільний</PresentationFormat>
  <Paragraphs>17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4" baseType="lpstr">
      <vt:lpstr>Тема Office</vt:lpstr>
      <vt:lpstr>Модульна контрольна робота №1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151</cp:revision>
  <dcterms:created xsi:type="dcterms:W3CDTF">2023-01-12T09:20:21Z</dcterms:created>
  <dcterms:modified xsi:type="dcterms:W3CDTF">2025-11-24T09:31:24Z</dcterms:modified>
</cp:coreProperties>
</file>