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96B41B59-A981-4867-8C9F-277D83CF6F1B}">
          <p14:sldIdLst>
            <p14:sldId id="256"/>
          </p14:sldIdLst>
        </p14:section>
        <p14:section name="Розділ без заголовка" id="{30944830-73EA-4A44-AFCF-A4CD555E4BC9}">
          <p14:sldIdLst>
            <p14:sldId id="257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B32"/>
    <a:srgbClr val="363D48"/>
    <a:srgbClr val="4A53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01B0FB-53C2-41C9-8530-2C58CE38474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5F321D7-3E14-4195-AA85-FF18A0FE4302}">
      <dgm:prSet phldrT="[Текст]" custT="1"/>
      <dgm:spPr/>
      <dgm:t>
        <a:bodyPr/>
        <a:lstStyle/>
        <a:p>
          <a:r>
            <a:rPr lang="uk-UA" sz="2000" b="1" i="0" u="none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засоби для введення, зберігання й перетворення географічних даних.</a:t>
          </a:r>
          <a:endParaRPr lang="uk-UA" sz="2000" b="1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3B8899-C61F-4A8B-90B4-48349AD3E245}" type="parTrans" cxnId="{08C6F348-FD7C-417D-9658-7BCD579831F0}">
      <dgm:prSet/>
      <dgm:spPr/>
      <dgm:t>
        <a:bodyPr/>
        <a:lstStyle/>
        <a:p>
          <a:endParaRPr lang="uk-UA"/>
        </a:p>
      </dgm:t>
    </dgm:pt>
    <dgm:pt modelId="{ECC88B71-17B6-4898-81EF-E46CFBCAE890}" type="sibTrans" cxnId="{08C6F348-FD7C-417D-9658-7BCD579831F0}">
      <dgm:prSet/>
      <dgm:spPr/>
      <dgm:t>
        <a:bodyPr/>
        <a:lstStyle/>
        <a:p>
          <a:endParaRPr lang="uk-UA"/>
        </a:p>
      </dgm:t>
    </dgm:pt>
    <dgm:pt modelId="{D7DE7D9A-272C-47E3-94AB-C5496ABB54B2}">
      <dgm:prSet phldrT="[Текст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sz="2000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система керування базою даних. </a:t>
          </a:r>
          <a:endParaRPr lang="uk-UA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7FAB73-341A-4B3D-BCF5-D4C35ED57CEA}" type="parTrans" cxnId="{7A9B01F1-EC64-4AE6-8630-C96059DF2BC3}">
      <dgm:prSet/>
      <dgm:spPr/>
      <dgm:t>
        <a:bodyPr/>
        <a:lstStyle/>
        <a:p>
          <a:endParaRPr lang="uk-UA"/>
        </a:p>
      </dgm:t>
    </dgm:pt>
    <dgm:pt modelId="{86B9736B-0186-4CCB-9B4A-D6D3679FFC69}" type="sibTrans" cxnId="{7A9B01F1-EC64-4AE6-8630-C96059DF2BC3}">
      <dgm:prSet/>
      <dgm:spPr/>
      <dgm:t>
        <a:bodyPr/>
        <a:lstStyle/>
        <a:p>
          <a:endParaRPr lang="uk-UA"/>
        </a:p>
      </dgm:t>
    </dgm:pt>
    <dgm:pt modelId="{C6EBA76A-D936-4F27-913F-EA57C7338293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uk-UA" sz="2000" b="1" i="0" u="none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програмні засоби, що забезпечують візуалізацію інформації, редагування даних, підтримку запитів і географічний аналіз, графічний інтерфейс користувача, що полегшує використання програмних засобів. </a:t>
          </a:r>
        </a:p>
      </dgm:t>
    </dgm:pt>
    <dgm:pt modelId="{4032B69D-18F6-4D8D-873C-D6BA0491585B}" type="parTrans" cxnId="{BD0F19B7-F889-4F18-A71F-3A9B746E284E}">
      <dgm:prSet/>
      <dgm:spPr/>
      <dgm:t>
        <a:bodyPr/>
        <a:lstStyle/>
        <a:p>
          <a:endParaRPr lang="uk-UA"/>
        </a:p>
      </dgm:t>
    </dgm:pt>
    <dgm:pt modelId="{00E10F37-03FD-44F9-8648-8890B24C6684}" type="sibTrans" cxnId="{BD0F19B7-F889-4F18-A71F-3A9B746E284E}">
      <dgm:prSet/>
      <dgm:spPr/>
      <dgm:t>
        <a:bodyPr/>
        <a:lstStyle/>
        <a:p>
          <a:endParaRPr lang="uk-UA"/>
        </a:p>
      </dgm:t>
    </dgm:pt>
    <dgm:pt modelId="{EFC4DB57-F2BD-462D-870D-ABD83D981D2B}" type="pres">
      <dgm:prSet presAssocID="{DA01B0FB-53C2-41C9-8530-2C58CE384742}" presName="linear" presStyleCnt="0">
        <dgm:presLayoutVars>
          <dgm:dir/>
          <dgm:animLvl val="lvl"/>
          <dgm:resizeHandles val="exact"/>
        </dgm:presLayoutVars>
      </dgm:prSet>
      <dgm:spPr/>
    </dgm:pt>
    <dgm:pt modelId="{F9F5DDE3-1627-4D35-8790-A23DE9A65837}" type="pres">
      <dgm:prSet presAssocID="{35F321D7-3E14-4195-AA85-FF18A0FE4302}" presName="parentLin" presStyleCnt="0"/>
      <dgm:spPr/>
    </dgm:pt>
    <dgm:pt modelId="{4E784BC4-9CC3-427F-9D01-A5AA2E0EBA6C}" type="pres">
      <dgm:prSet presAssocID="{35F321D7-3E14-4195-AA85-FF18A0FE4302}" presName="parentLeftMargin" presStyleLbl="node1" presStyleIdx="0" presStyleCnt="3"/>
      <dgm:spPr/>
    </dgm:pt>
    <dgm:pt modelId="{2FC37435-6F95-4EDD-823F-F59AE270339D}" type="pres">
      <dgm:prSet presAssocID="{35F321D7-3E14-4195-AA85-FF18A0FE430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F2DC762-42B9-4AB5-8BB6-3028958C9FED}" type="pres">
      <dgm:prSet presAssocID="{35F321D7-3E14-4195-AA85-FF18A0FE4302}" presName="negativeSpace" presStyleCnt="0"/>
      <dgm:spPr/>
    </dgm:pt>
    <dgm:pt modelId="{D7E10A42-1851-4B76-BA77-BCC2FC115A0A}" type="pres">
      <dgm:prSet presAssocID="{35F321D7-3E14-4195-AA85-FF18A0FE4302}" presName="childText" presStyleLbl="conFgAcc1" presStyleIdx="0" presStyleCnt="3">
        <dgm:presLayoutVars>
          <dgm:bulletEnabled val="1"/>
        </dgm:presLayoutVars>
      </dgm:prSet>
      <dgm:spPr/>
    </dgm:pt>
    <dgm:pt modelId="{88801FA8-540D-4C80-9502-F562D471927E}" type="pres">
      <dgm:prSet presAssocID="{ECC88B71-17B6-4898-81EF-E46CFBCAE890}" presName="spaceBetweenRectangles" presStyleCnt="0"/>
      <dgm:spPr/>
    </dgm:pt>
    <dgm:pt modelId="{7346F14C-F1A2-4ED3-B443-9958F6D8B5ED}" type="pres">
      <dgm:prSet presAssocID="{D7DE7D9A-272C-47E3-94AB-C5496ABB54B2}" presName="parentLin" presStyleCnt="0"/>
      <dgm:spPr/>
    </dgm:pt>
    <dgm:pt modelId="{A0DDCD57-93B3-466E-A526-72A172FDBE71}" type="pres">
      <dgm:prSet presAssocID="{D7DE7D9A-272C-47E3-94AB-C5496ABB54B2}" presName="parentLeftMargin" presStyleLbl="node1" presStyleIdx="0" presStyleCnt="3"/>
      <dgm:spPr/>
    </dgm:pt>
    <dgm:pt modelId="{6A0667FB-8482-4DE5-AC20-17A2AFB223E1}" type="pres">
      <dgm:prSet presAssocID="{D7DE7D9A-272C-47E3-94AB-C5496ABB54B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1532795-70C3-4811-98B3-54715ECD23BB}" type="pres">
      <dgm:prSet presAssocID="{D7DE7D9A-272C-47E3-94AB-C5496ABB54B2}" presName="negativeSpace" presStyleCnt="0"/>
      <dgm:spPr/>
    </dgm:pt>
    <dgm:pt modelId="{AAE671F1-211E-4840-A279-CEEF691D9582}" type="pres">
      <dgm:prSet presAssocID="{D7DE7D9A-272C-47E3-94AB-C5496ABB54B2}" presName="childText" presStyleLbl="conFgAcc1" presStyleIdx="1" presStyleCnt="3">
        <dgm:presLayoutVars>
          <dgm:bulletEnabled val="1"/>
        </dgm:presLayoutVars>
      </dgm:prSet>
      <dgm:spPr/>
    </dgm:pt>
    <dgm:pt modelId="{433104D6-F3BE-46F0-81EA-94519C3979C7}" type="pres">
      <dgm:prSet presAssocID="{86B9736B-0186-4CCB-9B4A-D6D3679FFC69}" presName="spaceBetweenRectangles" presStyleCnt="0"/>
      <dgm:spPr/>
    </dgm:pt>
    <dgm:pt modelId="{C7E153AD-7C34-4AEE-AD47-665FA6246673}" type="pres">
      <dgm:prSet presAssocID="{C6EBA76A-D936-4F27-913F-EA57C7338293}" presName="parentLin" presStyleCnt="0"/>
      <dgm:spPr/>
    </dgm:pt>
    <dgm:pt modelId="{C9EDBB74-97C1-4991-8B1A-8E89A2E54E04}" type="pres">
      <dgm:prSet presAssocID="{C6EBA76A-D936-4F27-913F-EA57C7338293}" presName="parentLeftMargin" presStyleLbl="node1" presStyleIdx="1" presStyleCnt="3"/>
      <dgm:spPr/>
    </dgm:pt>
    <dgm:pt modelId="{DAADEBDC-0A2B-4E16-B985-36F1E608CEBA}" type="pres">
      <dgm:prSet presAssocID="{C6EBA76A-D936-4F27-913F-EA57C7338293}" presName="parentText" presStyleLbl="node1" presStyleIdx="2" presStyleCnt="3" custScaleX="133532" custScaleY="157173">
        <dgm:presLayoutVars>
          <dgm:chMax val="0"/>
          <dgm:bulletEnabled val="1"/>
        </dgm:presLayoutVars>
      </dgm:prSet>
      <dgm:spPr/>
    </dgm:pt>
    <dgm:pt modelId="{20BD411C-BC00-4A9F-8D8F-698EE155198D}" type="pres">
      <dgm:prSet presAssocID="{C6EBA76A-D936-4F27-913F-EA57C7338293}" presName="negativeSpace" presStyleCnt="0"/>
      <dgm:spPr/>
    </dgm:pt>
    <dgm:pt modelId="{7521E00A-13AE-4052-B465-490E89FBE623}" type="pres">
      <dgm:prSet presAssocID="{C6EBA76A-D936-4F27-913F-EA57C733829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353F003-29DB-4891-8239-AEF089015F09}" type="presOf" srcId="{C6EBA76A-D936-4F27-913F-EA57C7338293}" destId="{DAADEBDC-0A2B-4E16-B985-36F1E608CEBA}" srcOrd="1" destOrd="0" presId="urn:microsoft.com/office/officeart/2005/8/layout/list1"/>
    <dgm:cxn modelId="{7FB7D914-D3D1-4080-9845-0183283495E1}" type="presOf" srcId="{D7DE7D9A-272C-47E3-94AB-C5496ABB54B2}" destId="{6A0667FB-8482-4DE5-AC20-17A2AFB223E1}" srcOrd="1" destOrd="0" presId="urn:microsoft.com/office/officeart/2005/8/layout/list1"/>
    <dgm:cxn modelId="{08C6F348-FD7C-417D-9658-7BCD579831F0}" srcId="{DA01B0FB-53C2-41C9-8530-2C58CE384742}" destId="{35F321D7-3E14-4195-AA85-FF18A0FE4302}" srcOrd="0" destOrd="0" parTransId="{923B8899-C61F-4A8B-90B4-48349AD3E245}" sibTransId="{ECC88B71-17B6-4898-81EF-E46CFBCAE890}"/>
    <dgm:cxn modelId="{7AFF704E-B8F9-4D9E-B276-35113C77F04B}" type="presOf" srcId="{D7DE7D9A-272C-47E3-94AB-C5496ABB54B2}" destId="{A0DDCD57-93B3-466E-A526-72A172FDBE71}" srcOrd="0" destOrd="0" presId="urn:microsoft.com/office/officeart/2005/8/layout/list1"/>
    <dgm:cxn modelId="{9DD6BA8B-8DEB-4A16-BB3F-42AA111C171D}" type="presOf" srcId="{C6EBA76A-D936-4F27-913F-EA57C7338293}" destId="{C9EDBB74-97C1-4991-8B1A-8E89A2E54E04}" srcOrd="0" destOrd="0" presId="urn:microsoft.com/office/officeart/2005/8/layout/list1"/>
    <dgm:cxn modelId="{3A52E3AA-B69D-4869-B3E4-060EE77E0C27}" type="presOf" srcId="{35F321D7-3E14-4195-AA85-FF18A0FE4302}" destId="{4E784BC4-9CC3-427F-9D01-A5AA2E0EBA6C}" srcOrd="0" destOrd="0" presId="urn:microsoft.com/office/officeart/2005/8/layout/list1"/>
    <dgm:cxn modelId="{90A882AD-4B3B-4F0C-B4E2-5D03DCD03FDC}" type="presOf" srcId="{DA01B0FB-53C2-41C9-8530-2C58CE384742}" destId="{EFC4DB57-F2BD-462D-870D-ABD83D981D2B}" srcOrd="0" destOrd="0" presId="urn:microsoft.com/office/officeart/2005/8/layout/list1"/>
    <dgm:cxn modelId="{C70C03B1-DC00-4D18-84F6-6955EC05F9EC}" type="presOf" srcId="{35F321D7-3E14-4195-AA85-FF18A0FE4302}" destId="{2FC37435-6F95-4EDD-823F-F59AE270339D}" srcOrd="1" destOrd="0" presId="urn:microsoft.com/office/officeart/2005/8/layout/list1"/>
    <dgm:cxn modelId="{BD0F19B7-F889-4F18-A71F-3A9B746E284E}" srcId="{DA01B0FB-53C2-41C9-8530-2C58CE384742}" destId="{C6EBA76A-D936-4F27-913F-EA57C7338293}" srcOrd="2" destOrd="0" parTransId="{4032B69D-18F6-4D8D-873C-D6BA0491585B}" sibTransId="{00E10F37-03FD-44F9-8648-8890B24C6684}"/>
    <dgm:cxn modelId="{7A9B01F1-EC64-4AE6-8630-C96059DF2BC3}" srcId="{DA01B0FB-53C2-41C9-8530-2C58CE384742}" destId="{D7DE7D9A-272C-47E3-94AB-C5496ABB54B2}" srcOrd="1" destOrd="0" parTransId="{037FAB73-341A-4B3D-BCF5-D4C35ED57CEA}" sibTransId="{86B9736B-0186-4CCB-9B4A-D6D3679FFC69}"/>
    <dgm:cxn modelId="{FAF4E977-23EE-4A05-88EB-77FDE6B4913F}" type="presParOf" srcId="{EFC4DB57-F2BD-462D-870D-ABD83D981D2B}" destId="{F9F5DDE3-1627-4D35-8790-A23DE9A65837}" srcOrd="0" destOrd="0" presId="urn:microsoft.com/office/officeart/2005/8/layout/list1"/>
    <dgm:cxn modelId="{21C8D23D-F76A-46CE-BB63-BE26050FFAAF}" type="presParOf" srcId="{F9F5DDE3-1627-4D35-8790-A23DE9A65837}" destId="{4E784BC4-9CC3-427F-9D01-A5AA2E0EBA6C}" srcOrd="0" destOrd="0" presId="urn:microsoft.com/office/officeart/2005/8/layout/list1"/>
    <dgm:cxn modelId="{26C29BA7-63E3-4F62-A757-46C435E2CEF6}" type="presParOf" srcId="{F9F5DDE3-1627-4D35-8790-A23DE9A65837}" destId="{2FC37435-6F95-4EDD-823F-F59AE270339D}" srcOrd="1" destOrd="0" presId="urn:microsoft.com/office/officeart/2005/8/layout/list1"/>
    <dgm:cxn modelId="{D0DD3383-67E7-4225-A825-DEE7034F3DB4}" type="presParOf" srcId="{EFC4DB57-F2BD-462D-870D-ABD83D981D2B}" destId="{FF2DC762-42B9-4AB5-8BB6-3028958C9FED}" srcOrd="1" destOrd="0" presId="urn:microsoft.com/office/officeart/2005/8/layout/list1"/>
    <dgm:cxn modelId="{9D0886D6-195B-4A3F-9730-91AC49F05EF5}" type="presParOf" srcId="{EFC4DB57-F2BD-462D-870D-ABD83D981D2B}" destId="{D7E10A42-1851-4B76-BA77-BCC2FC115A0A}" srcOrd="2" destOrd="0" presId="urn:microsoft.com/office/officeart/2005/8/layout/list1"/>
    <dgm:cxn modelId="{0F2DC091-5FE8-4A13-9A3F-499992794CDC}" type="presParOf" srcId="{EFC4DB57-F2BD-462D-870D-ABD83D981D2B}" destId="{88801FA8-540D-4C80-9502-F562D471927E}" srcOrd="3" destOrd="0" presId="urn:microsoft.com/office/officeart/2005/8/layout/list1"/>
    <dgm:cxn modelId="{708DB6D2-FC7D-4AEA-8BC2-269B5314C137}" type="presParOf" srcId="{EFC4DB57-F2BD-462D-870D-ABD83D981D2B}" destId="{7346F14C-F1A2-4ED3-B443-9958F6D8B5ED}" srcOrd="4" destOrd="0" presId="urn:microsoft.com/office/officeart/2005/8/layout/list1"/>
    <dgm:cxn modelId="{B02AD876-1A1E-4EE5-BA9B-04C7B62D0832}" type="presParOf" srcId="{7346F14C-F1A2-4ED3-B443-9958F6D8B5ED}" destId="{A0DDCD57-93B3-466E-A526-72A172FDBE71}" srcOrd="0" destOrd="0" presId="urn:microsoft.com/office/officeart/2005/8/layout/list1"/>
    <dgm:cxn modelId="{3E5B88B7-4C4F-4AC7-8707-47CE6437AE1B}" type="presParOf" srcId="{7346F14C-F1A2-4ED3-B443-9958F6D8B5ED}" destId="{6A0667FB-8482-4DE5-AC20-17A2AFB223E1}" srcOrd="1" destOrd="0" presId="urn:microsoft.com/office/officeart/2005/8/layout/list1"/>
    <dgm:cxn modelId="{7E9B6FE1-3F1C-4313-8818-FA1E5CF88CBE}" type="presParOf" srcId="{EFC4DB57-F2BD-462D-870D-ABD83D981D2B}" destId="{C1532795-70C3-4811-98B3-54715ECD23BB}" srcOrd="5" destOrd="0" presId="urn:microsoft.com/office/officeart/2005/8/layout/list1"/>
    <dgm:cxn modelId="{15CC1CEC-9E41-45BE-9B68-808BB2E35E64}" type="presParOf" srcId="{EFC4DB57-F2BD-462D-870D-ABD83D981D2B}" destId="{AAE671F1-211E-4840-A279-CEEF691D9582}" srcOrd="6" destOrd="0" presId="urn:microsoft.com/office/officeart/2005/8/layout/list1"/>
    <dgm:cxn modelId="{144E9F1C-E444-48D1-BFEF-9488B7F8D848}" type="presParOf" srcId="{EFC4DB57-F2BD-462D-870D-ABD83D981D2B}" destId="{433104D6-F3BE-46F0-81EA-94519C3979C7}" srcOrd="7" destOrd="0" presId="urn:microsoft.com/office/officeart/2005/8/layout/list1"/>
    <dgm:cxn modelId="{3EF5C905-DE59-4BE1-8985-4AC1BAE2045C}" type="presParOf" srcId="{EFC4DB57-F2BD-462D-870D-ABD83D981D2B}" destId="{C7E153AD-7C34-4AEE-AD47-665FA6246673}" srcOrd="8" destOrd="0" presId="urn:microsoft.com/office/officeart/2005/8/layout/list1"/>
    <dgm:cxn modelId="{19D3E377-E3A5-405E-8A0E-F72A74E7FE30}" type="presParOf" srcId="{C7E153AD-7C34-4AEE-AD47-665FA6246673}" destId="{C9EDBB74-97C1-4991-8B1A-8E89A2E54E04}" srcOrd="0" destOrd="0" presId="urn:microsoft.com/office/officeart/2005/8/layout/list1"/>
    <dgm:cxn modelId="{3A497CF2-B04B-491B-85C4-007BAB4B2837}" type="presParOf" srcId="{C7E153AD-7C34-4AEE-AD47-665FA6246673}" destId="{DAADEBDC-0A2B-4E16-B985-36F1E608CEBA}" srcOrd="1" destOrd="0" presId="urn:microsoft.com/office/officeart/2005/8/layout/list1"/>
    <dgm:cxn modelId="{07E19A8C-E0D7-4DC0-98E1-A0E62B310634}" type="presParOf" srcId="{EFC4DB57-F2BD-462D-870D-ABD83D981D2B}" destId="{20BD411C-BC00-4A9F-8D8F-698EE155198D}" srcOrd="9" destOrd="0" presId="urn:microsoft.com/office/officeart/2005/8/layout/list1"/>
    <dgm:cxn modelId="{C69D84D3-8519-4490-A3FE-63456E132F2A}" type="presParOf" srcId="{EFC4DB57-F2BD-462D-870D-ABD83D981D2B}" destId="{7521E00A-13AE-4052-B465-490E89FBE62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ACC4CA-C5DF-445B-A498-74F5200C06FA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5516FA17-294C-4A8B-B67C-1C838DFE6CF3}">
      <dgm:prSet phldrT="[Текст]"/>
      <dgm:spPr/>
      <dgm:t>
        <a:bodyPr/>
        <a:lstStyle/>
        <a:p>
          <a:r>
            <a:rPr lang="ru-RU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Інформація</a:t>
          </a:r>
          <a:r>
            <a:rPr lang="ru-RU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будь–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відомості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навколишній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світ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про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відбуваються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у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ньому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480AF2-F4A3-4DD1-89EC-642FC5333ED0}" type="parTrans" cxnId="{9D25E478-3A1C-4EC9-B462-0D99D4AD1A00}">
      <dgm:prSet/>
      <dgm:spPr/>
      <dgm:t>
        <a:bodyPr/>
        <a:lstStyle/>
        <a:p>
          <a:endParaRPr lang="uk-UA"/>
        </a:p>
      </dgm:t>
    </dgm:pt>
    <dgm:pt modelId="{8A7E4C3C-931F-4711-B14F-5F1D38171E85}" type="sibTrans" cxnId="{9D25E478-3A1C-4EC9-B462-0D99D4AD1A00}">
      <dgm:prSet/>
      <dgm:spPr/>
      <dgm:t>
        <a:bodyPr/>
        <a:lstStyle/>
        <a:p>
          <a:endParaRPr lang="uk-UA"/>
        </a:p>
      </dgm:t>
    </dgm:pt>
    <dgm:pt modelId="{1BFD5762-BFC3-4041-A583-B881BBB8FE1E}">
      <dgm:prSet phldrT="[Текст]"/>
      <dgm:spPr/>
      <dgm:t>
        <a:bodyPr/>
        <a:lstStyle/>
        <a:p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фіксована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певній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придатної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наступної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обробки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зберігання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передачі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називається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даними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192939-2775-451F-A351-9C131C59735B}" type="parTrans" cxnId="{0E14ACAB-60BC-4B6D-BF4E-85B573055A0C}">
      <dgm:prSet/>
      <dgm:spPr/>
      <dgm:t>
        <a:bodyPr/>
        <a:lstStyle/>
        <a:p>
          <a:endParaRPr lang="uk-UA"/>
        </a:p>
      </dgm:t>
    </dgm:pt>
    <dgm:pt modelId="{989AFF71-50D4-4B59-824B-83213658C11D}" type="sibTrans" cxnId="{0E14ACAB-60BC-4B6D-BF4E-85B573055A0C}">
      <dgm:prSet/>
      <dgm:spPr/>
      <dgm:t>
        <a:bodyPr/>
        <a:lstStyle/>
        <a:p>
          <a:endParaRPr lang="uk-UA"/>
        </a:p>
      </dgm:t>
    </dgm:pt>
    <dgm:pt modelId="{C79194F8-54D1-49BA-8E3E-65DEC536519E}">
      <dgm:prSet phldrT="[Текст]"/>
      <dgm:spPr/>
      <dgm:t>
        <a:bodyPr/>
        <a:lstStyle/>
        <a:p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Організований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певним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чином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масив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збережений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обчислювальній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називається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базою </a:t>
          </a:r>
          <a:r>
            <a:rPr lang="ru-RU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20FDF7-C123-40CD-8538-3E67FCD4BACC}" type="parTrans" cxnId="{A47E60FD-AFE6-464C-BA55-C2057369AA37}">
      <dgm:prSet/>
      <dgm:spPr/>
      <dgm:t>
        <a:bodyPr/>
        <a:lstStyle/>
        <a:p>
          <a:endParaRPr lang="uk-UA"/>
        </a:p>
      </dgm:t>
    </dgm:pt>
    <dgm:pt modelId="{B865E502-1E08-4CB2-A381-2AB185C5846B}" type="sibTrans" cxnId="{A47E60FD-AFE6-464C-BA55-C2057369AA37}">
      <dgm:prSet/>
      <dgm:spPr/>
      <dgm:t>
        <a:bodyPr/>
        <a:lstStyle/>
        <a:p>
          <a:endParaRPr lang="uk-UA"/>
        </a:p>
      </dgm:t>
    </dgm:pt>
    <dgm:pt modelId="{2A921D79-3BAD-44A2-AC25-80F353B30116}">
      <dgm:prSet phldrT="[Текст]"/>
      <dgm:spPr/>
      <dgm:t>
        <a:bodyPr/>
        <a:lstStyle/>
        <a:p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баз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для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маніпулювання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інформацією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зберігається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них (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уведенням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пошуком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т.п.)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використовуються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спеціальні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пакети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носять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назву</a:t>
          </a:r>
          <a:r>
            <a:rPr lang="ru-RU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системи</a:t>
          </a:r>
          <a:r>
            <a:rPr lang="ru-RU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керування</a:t>
          </a:r>
          <a:r>
            <a:rPr lang="ru-RU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базами </a:t>
          </a:r>
          <a:r>
            <a:rPr lang="ru-RU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(СКБД).</a:t>
          </a:r>
          <a:endParaRPr lang="uk-UA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A92ADC-A53F-462A-84CE-DADA94A0E21D}" type="parTrans" cxnId="{0E71E972-C962-4FA4-8C6C-79884DA3B932}">
      <dgm:prSet/>
      <dgm:spPr/>
      <dgm:t>
        <a:bodyPr/>
        <a:lstStyle/>
        <a:p>
          <a:endParaRPr lang="uk-UA"/>
        </a:p>
      </dgm:t>
    </dgm:pt>
    <dgm:pt modelId="{8D044F12-AD02-4C39-A01E-553CB21AD7DD}" type="sibTrans" cxnId="{0E71E972-C962-4FA4-8C6C-79884DA3B932}">
      <dgm:prSet/>
      <dgm:spPr/>
      <dgm:t>
        <a:bodyPr/>
        <a:lstStyle/>
        <a:p>
          <a:endParaRPr lang="uk-UA"/>
        </a:p>
      </dgm:t>
    </dgm:pt>
    <dgm:pt modelId="{4394EFF6-2AD7-43D7-B124-989DDE2444E6}">
      <dgm:prSet phldrT="[Текст]"/>
      <dgm:spPr/>
      <dgm:t>
        <a:bodyPr/>
        <a:lstStyle/>
        <a:p>
          <a:r>
            <a:rPr lang="uk-UA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Комплекс баз даних і спеціальних методів і засобів (програмних, організаційних і </a:t>
          </a:r>
          <a:r>
            <a:rPr lang="uk-UA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т.п</a:t>
          </a:r>
          <a:r>
            <a:rPr lang="uk-UA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.), що дозволяють працювати з інформацією в широкому колі користувачів, називається </a:t>
          </a:r>
          <a:r>
            <a:rPr lang="uk-UA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інформаційною системою</a:t>
          </a:r>
          <a:r>
            <a:rPr lang="uk-UA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uk-UA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0CD306-6CBB-4792-B32B-015DBFAA2B19}" type="parTrans" cxnId="{64568F30-E01A-43D8-A197-52EADE42F3B8}">
      <dgm:prSet/>
      <dgm:spPr/>
      <dgm:t>
        <a:bodyPr/>
        <a:lstStyle/>
        <a:p>
          <a:endParaRPr lang="uk-UA"/>
        </a:p>
      </dgm:t>
    </dgm:pt>
    <dgm:pt modelId="{2AEA18F3-FE75-475B-BD07-0D8BEF021C5A}" type="sibTrans" cxnId="{64568F30-E01A-43D8-A197-52EADE42F3B8}">
      <dgm:prSet/>
      <dgm:spPr/>
      <dgm:t>
        <a:bodyPr/>
        <a:lstStyle/>
        <a:p>
          <a:endParaRPr lang="uk-UA"/>
        </a:p>
      </dgm:t>
    </dgm:pt>
    <dgm:pt modelId="{D3F219A0-17AB-474F-8285-3A13D37AF3C3}" type="pres">
      <dgm:prSet presAssocID="{EBACC4CA-C5DF-445B-A498-74F5200C06FA}" presName="diagram" presStyleCnt="0">
        <dgm:presLayoutVars>
          <dgm:dir/>
          <dgm:resizeHandles val="exact"/>
        </dgm:presLayoutVars>
      </dgm:prSet>
      <dgm:spPr/>
    </dgm:pt>
    <dgm:pt modelId="{38C0B12B-4EEA-4316-8FCC-859E8B088F03}" type="pres">
      <dgm:prSet presAssocID="{5516FA17-294C-4A8B-B67C-1C838DFE6CF3}" presName="node" presStyleLbl="node1" presStyleIdx="0" presStyleCnt="5">
        <dgm:presLayoutVars>
          <dgm:bulletEnabled val="1"/>
        </dgm:presLayoutVars>
      </dgm:prSet>
      <dgm:spPr/>
    </dgm:pt>
    <dgm:pt modelId="{8B517CC6-A8F6-464C-B086-431832885322}" type="pres">
      <dgm:prSet presAssocID="{8A7E4C3C-931F-4711-B14F-5F1D38171E85}" presName="sibTrans" presStyleCnt="0"/>
      <dgm:spPr/>
    </dgm:pt>
    <dgm:pt modelId="{8BC34D91-CB6F-4F70-B5A5-D17C045230CF}" type="pres">
      <dgm:prSet presAssocID="{1BFD5762-BFC3-4041-A583-B881BBB8FE1E}" presName="node" presStyleLbl="node1" presStyleIdx="1" presStyleCnt="5">
        <dgm:presLayoutVars>
          <dgm:bulletEnabled val="1"/>
        </dgm:presLayoutVars>
      </dgm:prSet>
      <dgm:spPr/>
    </dgm:pt>
    <dgm:pt modelId="{2BD9247E-8A93-46A4-A35F-8C405D9F4AFC}" type="pres">
      <dgm:prSet presAssocID="{989AFF71-50D4-4B59-824B-83213658C11D}" presName="sibTrans" presStyleCnt="0"/>
      <dgm:spPr/>
    </dgm:pt>
    <dgm:pt modelId="{905EB576-4314-4D72-94A0-1C1A9BB9BDA2}" type="pres">
      <dgm:prSet presAssocID="{C79194F8-54D1-49BA-8E3E-65DEC536519E}" presName="node" presStyleLbl="node1" presStyleIdx="2" presStyleCnt="5">
        <dgm:presLayoutVars>
          <dgm:bulletEnabled val="1"/>
        </dgm:presLayoutVars>
      </dgm:prSet>
      <dgm:spPr/>
    </dgm:pt>
    <dgm:pt modelId="{3AAF10C0-8E60-43BB-8243-F121D40989A6}" type="pres">
      <dgm:prSet presAssocID="{B865E502-1E08-4CB2-A381-2AB185C5846B}" presName="sibTrans" presStyleCnt="0"/>
      <dgm:spPr/>
    </dgm:pt>
    <dgm:pt modelId="{CBD37552-C798-4417-930C-1BFBBC41825B}" type="pres">
      <dgm:prSet presAssocID="{2A921D79-3BAD-44A2-AC25-80F353B30116}" presName="node" presStyleLbl="node1" presStyleIdx="3" presStyleCnt="5">
        <dgm:presLayoutVars>
          <dgm:bulletEnabled val="1"/>
        </dgm:presLayoutVars>
      </dgm:prSet>
      <dgm:spPr/>
    </dgm:pt>
    <dgm:pt modelId="{7D2A3360-8618-4F02-9274-66F35227B46F}" type="pres">
      <dgm:prSet presAssocID="{8D044F12-AD02-4C39-A01E-553CB21AD7DD}" presName="sibTrans" presStyleCnt="0"/>
      <dgm:spPr/>
    </dgm:pt>
    <dgm:pt modelId="{3B68905A-18C9-4539-995A-89CEDD90B251}" type="pres">
      <dgm:prSet presAssocID="{4394EFF6-2AD7-43D7-B124-989DDE2444E6}" presName="node" presStyleLbl="node1" presStyleIdx="4" presStyleCnt="5">
        <dgm:presLayoutVars>
          <dgm:bulletEnabled val="1"/>
        </dgm:presLayoutVars>
      </dgm:prSet>
      <dgm:spPr/>
    </dgm:pt>
  </dgm:ptLst>
  <dgm:cxnLst>
    <dgm:cxn modelId="{00BDC301-418D-4246-B294-F2293A706235}" type="presOf" srcId="{EBACC4CA-C5DF-445B-A498-74F5200C06FA}" destId="{D3F219A0-17AB-474F-8285-3A13D37AF3C3}" srcOrd="0" destOrd="0" presId="urn:microsoft.com/office/officeart/2005/8/layout/default"/>
    <dgm:cxn modelId="{07B9E818-2169-4077-832C-05FB46B03E79}" type="presOf" srcId="{C79194F8-54D1-49BA-8E3E-65DEC536519E}" destId="{905EB576-4314-4D72-94A0-1C1A9BB9BDA2}" srcOrd="0" destOrd="0" presId="urn:microsoft.com/office/officeart/2005/8/layout/default"/>
    <dgm:cxn modelId="{64568F30-E01A-43D8-A197-52EADE42F3B8}" srcId="{EBACC4CA-C5DF-445B-A498-74F5200C06FA}" destId="{4394EFF6-2AD7-43D7-B124-989DDE2444E6}" srcOrd="4" destOrd="0" parTransId="{600CD306-6CBB-4792-B32B-015DBFAA2B19}" sibTransId="{2AEA18F3-FE75-475B-BD07-0D8BEF021C5A}"/>
    <dgm:cxn modelId="{FC99D93B-D75C-4C5D-A90B-F245DA352CBF}" type="presOf" srcId="{1BFD5762-BFC3-4041-A583-B881BBB8FE1E}" destId="{8BC34D91-CB6F-4F70-B5A5-D17C045230CF}" srcOrd="0" destOrd="0" presId="urn:microsoft.com/office/officeart/2005/8/layout/default"/>
    <dgm:cxn modelId="{0E71E972-C962-4FA4-8C6C-79884DA3B932}" srcId="{EBACC4CA-C5DF-445B-A498-74F5200C06FA}" destId="{2A921D79-3BAD-44A2-AC25-80F353B30116}" srcOrd="3" destOrd="0" parTransId="{C1A92ADC-A53F-462A-84CE-DADA94A0E21D}" sibTransId="{8D044F12-AD02-4C39-A01E-553CB21AD7DD}"/>
    <dgm:cxn modelId="{9D25E478-3A1C-4EC9-B462-0D99D4AD1A00}" srcId="{EBACC4CA-C5DF-445B-A498-74F5200C06FA}" destId="{5516FA17-294C-4A8B-B67C-1C838DFE6CF3}" srcOrd="0" destOrd="0" parTransId="{FD480AF2-F4A3-4DD1-89EC-642FC5333ED0}" sibTransId="{8A7E4C3C-931F-4711-B14F-5F1D38171E85}"/>
    <dgm:cxn modelId="{8DDC668A-BAD7-4F49-9033-8914C5426D87}" type="presOf" srcId="{4394EFF6-2AD7-43D7-B124-989DDE2444E6}" destId="{3B68905A-18C9-4539-995A-89CEDD90B251}" srcOrd="0" destOrd="0" presId="urn:microsoft.com/office/officeart/2005/8/layout/default"/>
    <dgm:cxn modelId="{91F9BD91-3852-4AFA-B8F6-35F24CA30EC9}" type="presOf" srcId="{2A921D79-3BAD-44A2-AC25-80F353B30116}" destId="{CBD37552-C798-4417-930C-1BFBBC41825B}" srcOrd="0" destOrd="0" presId="urn:microsoft.com/office/officeart/2005/8/layout/default"/>
    <dgm:cxn modelId="{0E14ACAB-60BC-4B6D-BF4E-85B573055A0C}" srcId="{EBACC4CA-C5DF-445B-A498-74F5200C06FA}" destId="{1BFD5762-BFC3-4041-A583-B881BBB8FE1E}" srcOrd="1" destOrd="0" parTransId="{60192939-2775-451F-A351-9C131C59735B}" sibTransId="{989AFF71-50D4-4B59-824B-83213658C11D}"/>
    <dgm:cxn modelId="{E1D2BDF9-73BA-4BBB-8FFB-01EE9AA616D9}" type="presOf" srcId="{5516FA17-294C-4A8B-B67C-1C838DFE6CF3}" destId="{38C0B12B-4EEA-4316-8FCC-859E8B088F03}" srcOrd="0" destOrd="0" presId="urn:microsoft.com/office/officeart/2005/8/layout/default"/>
    <dgm:cxn modelId="{A47E60FD-AFE6-464C-BA55-C2057369AA37}" srcId="{EBACC4CA-C5DF-445B-A498-74F5200C06FA}" destId="{C79194F8-54D1-49BA-8E3E-65DEC536519E}" srcOrd="2" destOrd="0" parTransId="{AA20FDF7-C123-40CD-8538-3E67FCD4BACC}" sibTransId="{B865E502-1E08-4CB2-A381-2AB185C5846B}"/>
    <dgm:cxn modelId="{357C361F-B69E-4FFA-892E-2A3904B59642}" type="presParOf" srcId="{D3F219A0-17AB-474F-8285-3A13D37AF3C3}" destId="{38C0B12B-4EEA-4316-8FCC-859E8B088F03}" srcOrd="0" destOrd="0" presId="urn:microsoft.com/office/officeart/2005/8/layout/default"/>
    <dgm:cxn modelId="{0AD89799-A44C-44CD-8EB9-60B9B76BE7A4}" type="presParOf" srcId="{D3F219A0-17AB-474F-8285-3A13D37AF3C3}" destId="{8B517CC6-A8F6-464C-B086-431832885322}" srcOrd="1" destOrd="0" presId="urn:microsoft.com/office/officeart/2005/8/layout/default"/>
    <dgm:cxn modelId="{5AEF649A-8ADD-44B4-BCEE-72F0756FE384}" type="presParOf" srcId="{D3F219A0-17AB-474F-8285-3A13D37AF3C3}" destId="{8BC34D91-CB6F-4F70-B5A5-D17C045230CF}" srcOrd="2" destOrd="0" presId="urn:microsoft.com/office/officeart/2005/8/layout/default"/>
    <dgm:cxn modelId="{B9E7BF94-2A44-46BC-93C8-E36F6AA57BC0}" type="presParOf" srcId="{D3F219A0-17AB-474F-8285-3A13D37AF3C3}" destId="{2BD9247E-8A93-46A4-A35F-8C405D9F4AFC}" srcOrd="3" destOrd="0" presId="urn:microsoft.com/office/officeart/2005/8/layout/default"/>
    <dgm:cxn modelId="{47A8F756-2F46-4A55-9310-8D4F58974F7A}" type="presParOf" srcId="{D3F219A0-17AB-474F-8285-3A13D37AF3C3}" destId="{905EB576-4314-4D72-94A0-1C1A9BB9BDA2}" srcOrd="4" destOrd="0" presId="urn:microsoft.com/office/officeart/2005/8/layout/default"/>
    <dgm:cxn modelId="{E5864E1C-7096-40C6-9E96-28265D4C40B7}" type="presParOf" srcId="{D3F219A0-17AB-474F-8285-3A13D37AF3C3}" destId="{3AAF10C0-8E60-43BB-8243-F121D40989A6}" srcOrd="5" destOrd="0" presId="urn:microsoft.com/office/officeart/2005/8/layout/default"/>
    <dgm:cxn modelId="{C7DF81A9-0B4F-4104-A377-277AE34BBBCA}" type="presParOf" srcId="{D3F219A0-17AB-474F-8285-3A13D37AF3C3}" destId="{CBD37552-C798-4417-930C-1BFBBC41825B}" srcOrd="6" destOrd="0" presId="urn:microsoft.com/office/officeart/2005/8/layout/default"/>
    <dgm:cxn modelId="{504D7C81-B61E-4A42-9FBC-7EDF8DD75BDC}" type="presParOf" srcId="{D3F219A0-17AB-474F-8285-3A13D37AF3C3}" destId="{7D2A3360-8618-4F02-9274-66F35227B46F}" srcOrd="7" destOrd="0" presId="urn:microsoft.com/office/officeart/2005/8/layout/default"/>
    <dgm:cxn modelId="{028E1F52-A11B-449E-BEF9-E6C6164E7FFC}" type="presParOf" srcId="{D3F219A0-17AB-474F-8285-3A13D37AF3C3}" destId="{3B68905A-18C9-4539-995A-89CEDD90B25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07DC63-4F37-4BC8-B735-8DB919857A9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05086BD-1D2A-4C1E-AE23-693206B6BB4F}">
      <dgm:prSet phldrT="[Текст]"/>
      <dgm:spPr/>
      <dgm:t>
        <a:bodyPr/>
        <a:lstStyle/>
        <a:p>
          <a:r>
            <a:rPr lang="uk-UA" b="1" i="0" u="none" dirty="0"/>
            <a:t>Науково – пізнавальний підхід</a:t>
          </a:r>
          <a:r>
            <a:rPr lang="uk-UA" b="0" i="0" u="none" dirty="0"/>
            <a:t>.</a:t>
          </a:r>
          <a:endParaRPr lang="uk-UA" dirty="0"/>
        </a:p>
      </dgm:t>
    </dgm:pt>
    <dgm:pt modelId="{414808D3-49E8-495C-9E4A-8FEB3EA6AC1A}" type="parTrans" cxnId="{2284AE6E-84DF-44AA-AB11-C6550DBC4C5D}">
      <dgm:prSet/>
      <dgm:spPr/>
      <dgm:t>
        <a:bodyPr/>
        <a:lstStyle/>
        <a:p>
          <a:endParaRPr lang="uk-UA"/>
        </a:p>
      </dgm:t>
    </dgm:pt>
    <dgm:pt modelId="{4A3BA540-49CC-4367-8367-8864E17D3EBC}" type="sibTrans" cxnId="{2284AE6E-84DF-44AA-AB11-C6550DBC4C5D}">
      <dgm:prSet/>
      <dgm:spPr/>
      <dgm:t>
        <a:bodyPr/>
        <a:lstStyle/>
        <a:p>
          <a:endParaRPr lang="uk-UA"/>
        </a:p>
      </dgm:t>
    </dgm:pt>
    <dgm:pt modelId="{F3F20E11-3192-4142-B99F-C35309A0AE52}">
      <dgm:prSet phldrT="[Текст]"/>
      <dgm:spPr/>
      <dgm:t>
        <a:bodyPr/>
        <a:lstStyle/>
        <a:p>
          <a:pPr marL="0" indent="450000" algn="just">
            <a:lnSpc>
              <a:spcPct val="100000"/>
            </a:lnSpc>
            <a:spcAft>
              <a:spcPts val="0"/>
            </a:spcAft>
          </a:pPr>
          <a:r>
            <a:rPr lang="uk-UA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Геоінформатика – наукова дисципліна, що вивчає природні й соціально–економічні геосистеми (їх структуру, зв’язки, динаміку, функціонування в просторі – часі) за допомогою комп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`</a:t>
          </a:r>
          <a:r>
            <a:rPr lang="uk-UA" dirty="0" err="1">
              <a:latin typeface="Times New Roman" panose="02020603050405020304" pitchFamily="18" charset="0"/>
              <a:cs typeface="Times New Roman" panose="02020603050405020304" pitchFamily="18" charset="0"/>
            </a:rPr>
            <a:t>ютерного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моделювання на основі баз даних і географічних знань. ГІС–засіб моделювання і пізнання геосистем. </a:t>
          </a:r>
        </a:p>
      </dgm:t>
    </dgm:pt>
    <dgm:pt modelId="{FBBFE39A-3A2B-4584-8535-82A8843625E6}" type="parTrans" cxnId="{63F1B080-9FE9-469B-B3F8-19137926A386}">
      <dgm:prSet/>
      <dgm:spPr/>
      <dgm:t>
        <a:bodyPr/>
        <a:lstStyle/>
        <a:p>
          <a:endParaRPr lang="uk-UA"/>
        </a:p>
      </dgm:t>
    </dgm:pt>
    <dgm:pt modelId="{D9D857F0-A1B2-4E44-8DD9-062C3CA9AEE7}" type="sibTrans" cxnId="{63F1B080-9FE9-469B-B3F8-19137926A386}">
      <dgm:prSet/>
      <dgm:spPr/>
      <dgm:t>
        <a:bodyPr/>
        <a:lstStyle/>
        <a:p>
          <a:endParaRPr lang="uk-UA"/>
        </a:p>
      </dgm:t>
    </dgm:pt>
    <dgm:pt modelId="{701071B5-FABE-4C7B-A167-791BAEDCF0D0}">
      <dgm:prSet phldrT="[Текст]"/>
      <dgm:spPr/>
      <dgm:t>
        <a:bodyPr/>
        <a:lstStyle/>
        <a:p>
          <a:r>
            <a:rPr lang="uk-UA" b="1" i="0" u="none" dirty="0"/>
            <a:t>Технологічний підхід</a:t>
          </a:r>
          <a:r>
            <a:rPr lang="uk-UA" b="0" i="0" u="none" dirty="0"/>
            <a:t>.</a:t>
          </a:r>
          <a:endParaRPr lang="uk-UA" dirty="0"/>
        </a:p>
      </dgm:t>
    </dgm:pt>
    <dgm:pt modelId="{27E6CCB4-D1F7-4F64-95ED-AFE4C0B4472F}" type="parTrans" cxnId="{1373AD2B-18C1-40F7-82C1-3F616A11E547}">
      <dgm:prSet/>
      <dgm:spPr/>
      <dgm:t>
        <a:bodyPr/>
        <a:lstStyle/>
        <a:p>
          <a:endParaRPr lang="uk-UA"/>
        </a:p>
      </dgm:t>
    </dgm:pt>
    <dgm:pt modelId="{BF40E045-3C2B-4F0B-A7EE-359434617BF5}" type="sibTrans" cxnId="{1373AD2B-18C1-40F7-82C1-3F616A11E547}">
      <dgm:prSet/>
      <dgm:spPr/>
      <dgm:t>
        <a:bodyPr/>
        <a:lstStyle/>
        <a:p>
          <a:endParaRPr lang="uk-UA"/>
        </a:p>
      </dgm:t>
    </dgm:pt>
    <dgm:pt modelId="{EC2C4976-5D20-4256-9CAA-50875E6EC8AD}">
      <dgm:prSet phldrT="[Текст]"/>
      <dgm:spPr/>
      <dgm:t>
        <a:bodyPr/>
        <a:lstStyle/>
        <a:p>
          <a:pPr marL="0" indent="450000" algn="just">
            <a:lnSpc>
              <a:spcPct val="100000"/>
            </a:lnSpc>
            <a:spcAft>
              <a:spcPts val="0"/>
            </a:spcAft>
          </a:pPr>
          <a:r>
            <a:rPr lang="uk-UA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b="0" i="0" u="none" kern="0" spc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Геоінформатика–технологія (ГІС–технологія) збору, збереження, перетворення, відображення і поширення просторово– координованої інформації, з метою забезпечення вирішення завдань інвентаризації, оптимізації, управління геосистемами.</a:t>
          </a:r>
          <a:endParaRPr lang="uk-UA" kern="0" spc="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B48847-0B75-472B-B761-2A7784A750F7}" type="parTrans" cxnId="{E0BFACDF-4A70-4A35-B896-E7680432535B}">
      <dgm:prSet/>
      <dgm:spPr/>
      <dgm:t>
        <a:bodyPr/>
        <a:lstStyle/>
        <a:p>
          <a:endParaRPr lang="uk-UA"/>
        </a:p>
      </dgm:t>
    </dgm:pt>
    <dgm:pt modelId="{AFEF2D16-6635-45B3-A0B6-75D791FE456D}" type="sibTrans" cxnId="{E0BFACDF-4A70-4A35-B896-E7680432535B}">
      <dgm:prSet/>
      <dgm:spPr/>
      <dgm:t>
        <a:bodyPr/>
        <a:lstStyle/>
        <a:p>
          <a:endParaRPr lang="uk-UA"/>
        </a:p>
      </dgm:t>
    </dgm:pt>
    <dgm:pt modelId="{5BB56756-3ABC-4E33-A4CA-53E5BFFACA26}">
      <dgm:prSet phldrT="[Текст]"/>
      <dgm:spPr/>
      <dgm:t>
        <a:bodyPr/>
        <a:lstStyle/>
        <a:p>
          <a:r>
            <a:rPr lang="uk-UA" b="1" i="0" u="none" dirty="0"/>
            <a:t>Виробничий підхід.</a:t>
          </a:r>
          <a:endParaRPr lang="uk-UA" dirty="0"/>
        </a:p>
      </dgm:t>
    </dgm:pt>
    <dgm:pt modelId="{1335D0CA-89C7-46ED-9CC9-EA9DC03CE4C3}" type="parTrans" cxnId="{E2BE3C12-2C85-426C-9028-60F98CE654AD}">
      <dgm:prSet/>
      <dgm:spPr/>
      <dgm:t>
        <a:bodyPr/>
        <a:lstStyle/>
        <a:p>
          <a:endParaRPr lang="uk-UA"/>
        </a:p>
      </dgm:t>
    </dgm:pt>
    <dgm:pt modelId="{BECF1A17-45C6-402F-944E-5884B2CB0640}" type="sibTrans" cxnId="{E2BE3C12-2C85-426C-9028-60F98CE654AD}">
      <dgm:prSet/>
      <dgm:spPr/>
      <dgm:t>
        <a:bodyPr/>
        <a:lstStyle/>
        <a:p>
          <a:endParaRPr lang="uk-UA"/>
        </a:p>
      </dgm:t>
    </dgm:pt>
    <dgm:pt modelId="{1D1135DD-B481-417B-82F1-7D747AFAC161}">
      <dgm:prSet phldrT="[Текст]"/>
      <dgm:spPr/>
      <dgm:t>
        <a:bodyPr/>
        <a:lstStyle/>
        <a:p>
          <a:pPr marL="0" indent="450000" algn="just" defTabSz="0">
            <a:lnSpc>
              <a:spcPct val="100000"/>
            </a:lnSpc>
            <a:spcAft>
              <a:spcPts val="0"/>
            </a:spcAft>
          </a:pPr>
          <a:r>
            <a:rPr lang="uk-UA" b="0" i="0" u="none" kern="1200" dirty="0"/>
            <a:t> </a:t>
          </a:r>
          <a:r>
            <a:rPr lang="uk-UA" b="0" i="0" u="none" kern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Геоінформатика–виробництво (геоінформаційна індустрія) метою якого є виготовлення апаратних засобів і програмної продукції, стандартних (комерційних) ГІС </a:t>
          </a:r>
          <a:r>
            <a:rPr lang="uk-UA" b="0" i="0" u="none" kern="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різноцільового</a:t>
          </a:r>
          <a:r>
            <a:rPr lang="uk-UA" b="0" i="0" u="none" kern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призначення й проблемної орієнтації. </a:t>
          </a:r>
          <a:endParaRPr lang="uk-UA" kern="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BDAFEA-72D2-4F50-B02C-A748BAC36176}" type="parTrans" cxnId="{3D7303E1-ADAA-45E7-9058-29515D643ADD}">
      <dgm:prSet/>
      <dgm:spPr/>
      <dgm:t>
        <a:bodyPr/>
        <a:lstStyle/>
        <a:p>
          <a:endParaRPr lang="uk-UA"/>
        </a:p>
      </dgm:t>
    </dgm:pt>
    <dgm:pt modelId="{0F55C08E-B2D9-42D7-A753-77C9A90D6567}" type="sibTrans" cxnId="{3D7303E1-ADAA-45E7-9058-29515D643ADD}">
      <dgm:prSet/>
      <dgm:spPr/>
      <dgm:t>
        <a:bodyPr/>
        <a:lstStyle/>
        <a:p>
          <a:endParaRPr lang="uk-UA"/>
        </a:p>
      </dgm:t>
    </dgm:pt>
    <dgm:pt modelId="{E32E58EB-39FF-4C9E-9578-8CE24566D931}">
      <dgm:prSet/>
      <dgm:spPr/>
      <dgm:t>
        <a:bodyPr/>
        <a:lstStyle/>
        <a:p>
          <a:pPr marL="114300" indent="0" algn="l" defTabSz="666750">
            <a:lnSpc>
              <a:spcPct val="90000"/>
            </a:lnSpc>
            <a:spcAft>
              <a:spcPct val="15000"/>
            </a:spcAft>
          </a:pPr>
          <a:endParaRPr lang="uk-UA" kern="1200" dirty="0"/>
        </a:p>
      </dgm:t>
    </dgm:pt>
    <dgm:pt modelId="{5FFDC2FD-F02F-4025-9CDA-D9C086088DF5}" type="parTrans" cxnId="{A62CF7EC-17AC-4A35-BCFA-08AC1C3CFEA6}">
      <dgm:prSet/>
      <dgm:spPr/>
      <dgm:t>
        <a:bodyPr/>
        <a:lstStyle/>
        <a:p>
          <a:endParaRPr lang="uk-UA"/>
        </a:p>
      </dgm:t>
    </dgm:pt>
    <dgm:pt modelId="{08251781-E19A-458F-AAEC-3B77A8F6D67D}" type="sibTrans" cxnId="{A62CF7EC-17AC-4A35-BCFA-08AC1C3CFEA6}">
      <dgm:prSet/>
      <dgm:spPr/>
      <dgm:t>
        <a:bodyPr/>
        <a:lstStyle/>
        <a:p>
          <a:endParaRPr lang="uk-UA"/>
        </a:p>
      </dgm:t>
    </dgm:pt>
    <dgm:pt modelId="{126AFD10-0E8C-41C4-B25D-F59ECD1A019B}" type="pres">
      <dgm:prSet presAssocID="{1807DC63-4F37-4BC8-B735-8DB919857A99}" presName="Name0" presStyleCnt="0">
        <dgm:presLayoutVars>
          <dgm:dir/>
          <dgm:animLvl val="lvl"/>
          <dgm:resizeHandles val="exact"/>
        </dgm:presLayoutVars>
      </dgm:prSet>
      <dgm:spPr/>
    </dgm:pt>
    <dgm:pt modelId="{CD7C373C-F1FC-47AF-91E9-AB2B0A926699}" type="pres">
      <dgm:prSet presAssocID="{F05086BD-1D2A-4C1E-AE23-693206B6BB4F}" presName="composite" presStyleCnt="0"/>
      <dgm:spPr/>
    </dgm:pt>
    <dgm:pt modelId="{8E4654FE-1B78-47FE-8790-7C6C7D3CE20E}" type="pres">
      <dgm:prSet presAssocID="{F05086BD-1D2A-4C1E-AE23-693206B6BB4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572AA2A8-1F81-4D22-8FE2-DE23D24E2C44}" type="pres">
      <dgm:prSet presAssocID="{F05086BD-1D2A-4C1E-AE23-693206B6BB4F}" presName="desTx" presStyleLbl="alignAccFollowNode1" presStyleIdx="0" presStyleCnt="3" custScaleX="100730">
        <dgm:presLayoutVars>
          <dgm:bulletEnabled val="1"/>
        </dgm:presLayoutVars>
      </dgm:prSet>
      <dgm:spPr/>
    </dgm:pt>
    <dgm:pt modelId="{EFE59AE8-732E-40B8-BBB1-0388A535233A}" type="pres">
      <dgm:prSet presAssocID="{4A3BA540-49CC-4367-8367-8864E17D3EBC}" presName="space" presStyleCnt="0"/>
      <dgm:spPr/>
    </dgm:pt>
    <dgm:pt modelId="{596842BA-E153-4937-BF5D-FC938D68090E}" type="pres">
      <dgm:prSet presAssocID="{701071B5-FABE-4C7B-A167-791BAEDCF0D0}" presName="composite" presStyleCnt="0"/>
      <dgm:spPr/>
    </dgm:pt>
    <dgm:pt modelId="{77C629CD-A396-4E8C-B654-E664F7540851}" type="pres">
      <dgm:prSet presAssocID="{701071B5-FABE-4C7B-A167-791BAEDCF0D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0CC37FCA-10EA-49B4-9F9B-87818136B1F0}" type="pres">
      <dgm:prSet presAssocID="{701071B5-FABE-4C7B-A167-791BAEDCF0D0}" presName="desTx" presStyleLbl="alignAccFollowNode1" presStyleIdx="1" presStyleCnt="3">
        <dgm:presLayoutVars>
          <dgm:bulletEnabled val="1"/>
        </dgm:presLayoutVars>
      </dgm:prSet>
      <dgm:spPr/>
    </dgm:pt>
    <dgm:pt modelId="{7286D60B-A6C9-4304-8DFA-898E998D9B39}" type="pres">
      <dgm:prSet presAssocID="{BF40E045-3C2B-4F0B-A7EE-359434617BF5}" presName="space" presStyleCnt="0"/>
      <dgm:spPr/>
    </dgm:pt>
    <dgm:pt modelId="{FD02070A-3E78-4271-B7FD-EA7EDCC085F4}" type="pres">
      <dgm:prSet presAssocID="{5BB56756-3ABC-4E33-A4CA-53E5BFFACA26}" presName="composite" presStyleCnt="0"/>
      <dgm:spPr/>
    </dgm:pt>
    <dgm:pt modelId="{8C86117D-005D-4534-A8C5-FDD2223FDB62}" type="pres">
      <dgm:prSet presAssocID="{5BB56756-3ABC-4E33-A4CA-53E5BFFACA2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339E795-360B-49C4-B2DD-C3D9BBC4C523}" type="pres">
      <dgm:prSet presAssocID="{5BB56756-3ABC-4E33-A4CA-53E5BFFACA2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15C97C08-4AC4-48DB-A24E-DD0FFC2E34E4}" type="presOf" srcId="{E32E58EB-39FF-4C9E-9578-8CE24566D931}" destId="{0339E795-360B-49C4-B2DD-C3D9BBC4C523}" srcOrd="0" destOrd="1" presId="urn:microsoft.com/office/officeart/2005/8/layout/hList1"/>
    <dgm:cxn modelId="{E2BE3C12-2C85-426C-9028-60F98CE654AD}" srcId="{1807DC63-4F37-4BC8-B735-8DB919857A99}" destId="{5BB56756-3ABC-4E33-A4CA-53E5BFFACA26}" srcOrd="2" destOrd="0" parTransId="{1335D0CA-89C7-46ED-9CC9-EA9DC03CE4C3}" sibTransId="{BECF1A17-45C6-402F-944E-5884B2CB0640}"/>
    <dgm:cxn modelId="{30D40F19-2E3D-4435-8739-E1583EA1400F}" type="presOf" srcId="{F05086BD-1D2A-4C1E-AE23-693206B6BB4F}" destId="{8E4654FE-1B78-47FE-8790-7C6C7D3CE20E}" srcOrd="0" destOrd="0" presId="urn:microsoft.com/office/officeart/2005/8/layout/hList1"/>
    <dgm:cxn modelId="{D3F48C2B-E2AF-4626-A060-2B7CDDCE0A7A}" type="presOf" srcId="{5BB56756-3ABC-4E33-A4CA-53E5BFFACA26}" destId="{8C86117D-005D-4534-A8C5-FDD2223FDB62}" srcOrd="0" destOrd="0" presId="urn:microsoft.com/office/officeart/2005/8/layout/hList1"/>
    <dgm:cxn modelId="{1373AD2B-18C1-40F7-82C1-3F616A11E547}" srcId="{1807DC63-4F37-4BC8-B735-8DB919857A99}" destId="{701071B5-FABE-4C7B-A167-791BAEDCF0D0}" srcOrd="1" destOrd="0" parTransId="{27E6CCB4-D1F7-4F64-95ED-AFE4C0B4472F}" sibTransId="{BF40E045-3C2B-4F0B-A7EE-359434617BF5}"/>
    <dgm:cxn modelId="{2284AE6E-84DF-44AA-AB11-C6550DBC4C5D}" srcId="{1807DC63-4F37-4BC8-B735-8DB919857A99}" destId="{F05086BD-1D2A-4C1E-AE23-693206B6BB4F}" srcOrd="0" destOrd="0" parTransId="{414808D3-49E8-495C-9E4A-8FEB3EA6AC1A}" sibTransId="{4A3BA540-49CC-4367-8367-8864E17D3EBC}"/>
    <dgm:cxn modelId="{E46D5759-CABE-41F3-8831-415C15AE67BF}" type="presOf" srcId="{F3F20E11-3192-4142-B99F-C35309A0AE52}" destId="{572AA2A8-1F81-4D22-8FE2-DE23D24E2C44}" srcOrd="0" destOrd="0" presId="urn:microsoft.com/office/officeart/2005/8/layout/hList1"/>
    <dgm:cxn modelId="{63F1B080-9FE9-469B-B3F8-19137926A386}" srcId="{F05086BD-1D2A-4C1E-AE23-693206B6BB4F}" destId="{F3F20E11-3192-4142-B99F-C35309A0AE52}" srcOrd="0" destOrd="0" parTransId="{FBBFE39A-3A2B-4584-8535-82A8843625E6}" sibTransId="{D9D857F0-A1B2-4E44-8DD9-062C3CA9AEE7}"/>
    <dgm:cxn modelId="{BA262CA2-5071-4FCE-B46E-0D816CB35022}" type="presOf" srcId="{1D1135DD-B481-417B-82F1-7D747AFAC161}" destId="{0339E795-360B-49C4-B2DD-C3D9BBC4C523}" srcOrd="0" destOrd="0" presId="urn:microsoft.com/office/officeart/2005/8/layout/hList1"/>
    <dgm:cxn modelId="{A574D2B1-2836-4FF9-9E19-7FDE4F6D413C}" type="presOf" srcId="{1807DC63-4F37-4BC8-B735-8DB919857A99}" destId="{126AFD10-0E8C-41C4-B25D-F59ECD1A019B}" srcOrd="0" destOrd="0" presId="urn:microsoft.com/office/officeart/2005/8/layout/hList1"/>
    <dgm:cxn modelId="{5D34ABB2-D7BE-4AAA-9009-AFE8F4AAD37A}" type="presOf" srcId="{701071B5-FABE-4C7B-A167-791BAEDCF0D0}" destId="{77C629CD-A396-4E8C-B654-E664F7540851}" srcOrd="0" destOrd="0" presId="urn:microsoft.com/office/officeart/2005/8/layout/hList1"/>
    <dgm:cxn modelId="{CC3770C8-C963-469A-A8F9-7FBD367ACADA}" type="presOf" srcId="{EC2C4976-5D20-4256-9CAA-50875E6EC8AD}" destId="{0CC37FCA-10EA-49B4-9F9B-87818136B1F0}" srcOrd="0" destOrd="0" presId="urn:microsoft.com/office/officeart/2005/8/layout/hList1"/>
    <dgm:cxn modelId="{E0BFACDF-4A70-4A35-B896-E7680432535B}" srcId="{701071B5-FABE-4C7B-A167-791BAEDCF0D0}" destId="{EC2C4976-5D20-4256-9CAA-50875E6EC8AD}" srcOrd="0" destOrd="0" parTransId="{CFB48847-0B75-472B-B761-2A7784A750F7}" sibTransId="{AFEF2D16-6635-45B3-A0B6-75D791FE456D}"/>
    <dgm:cxn modelId="{3D7303E1-ADAA-45E7-9058-29515D643ADD}" srcId="{5BB56756-3ABC-4E33-A4CA-53E5BFFACA26}" destId="{1D1135DD-B481-417B-82F1-7D747AFAC161}" srcOrd="0" destOrd="0" parTransId="{D0BDAFEA-72D2-4F50-B02C-A748BAC36176}" sibTransId="{0F55C08E-B2D9-42D7-A753-77C9A90D6567}"/>
    <dgm:cxn modelId="{A62CF7EC-17AC-4A35-BCFA-08AC1C3CFEA6}" srcId="{5BB56756-3ABC-4E33-A4CA-53E5BFFACA26}" destId="{E32E58EB-39FF-4C9E-9578-8CE24566D931}" srcOrd="1" destOrd="0" parTransId="{5FFDC2FD-F02F-4025-9CDA-D9C086088DF5}" sibTransId="{08251781-E19A-458F-AAEC-3B77A8F6D67D}"/>
    <dgm:cxn modelId="{F10685B3-91AF-4291-9D5D-13C446C96E7D}" type="presParOf" srcId="{126AFD10-0E8C-41C4-B25D-F59ECD1A019B}" destId="{CD7C373C-F1FC-47AF-91E9-AB2B0A926699}" srcOrd="0" destOrd="0" presId="urn:microsoft.com/office/officeart/2005/8/layout/hList1"/>
    <dgm:cxn modelId="{D83A6FDE-69C6-4A96-9EC4-D5AAD65A29FA}" type="presParOf" srcId="{CD7C373C-F1FC-47AF-91E9-AB2B0A926699}" destId="{8E4654FE-1B78-47FE-8790-7C6C7D3CE20E}" srcOrd="0" destOrd="0" presId="urn:microsoft.com/office/officeart/2005/8/layout/hList1"/>
    <dgm:cxn modelId="{75D1C730-1883-4CEE-BA8C-4F6AA55F9A8E}" type="presParOf" srcId="{CD7C373C-F1FC-47AF-91E9-AB2B0A926699}" destId="{572AA2A8-1F81-4D22-8FE2-DE23D24E2C44}" srcOrd="1" destOrd="0" presId="urn:microsoft.com/office/officeart/2005/8/layout/hList1"/>
    <dgm:cxn modelId="{9A889683-ECE2-4C20-B9D0-288101E79697}" type="presParOf" srcId="{126AFD10-0E8C-41C4-B25D-F59ECD1A019B}" destId="{EFE59AE8-732E-40B8-BBB1-0388A535233A}" srcOrd="1" destOrd="0" presId="urn:microsoft.com/office/officeart/2005/8/layout/hList1"/>
    <dgm:cxn modelId="{9D3554B4-36A9-44EF-AE1F-981DF6C2139C}" type="presParOf" srcId="{126AFD10-0E8C-41C4-B25D-F59ECD1A019B}" destId="{596842BA-E153-4937-BF5D-FC938D68090E}" srcOrd="2" destOrd="0" presId="urn:microsoft.com/office/officeart/2005/8/layout/hList1"/>
    <dgm:cxn modelId="{E89C6473-A931-4F82-AD0F-4C388A3DAE9C}" type="presParOf" srcId="{596842BA-E153-4937-BF5D-FC938D68090E}" destId="{77C629CD-A396-4E8C-B654-E664F7540851}" srcOrd="0" destOrd="0" presId="urn:microsoft.com/office/officeart/2005/8/layout/hList1"/>
    <dgm:cxn modelId="{9BB34621-45E6-42D3-883B-2A834FFE2A04}" type="presParOf" srcId="{596842BA-E153-4937-BF5D-FC938D68090E}" destId="{0CC37FCA-10EA-49B4-9F9B-87818136B1F0}" srcOrd="1" destOrd="0" presId="urn:microsoft.com/office/officeart/2005/8/layout/hList1"/>
    <dgm:cxn modelId="{2B788183-583E-4F8C-8FAB-038840D1187C}" type="presParOf" srcId="{126AFD10-0E8C-41C4-B25D-F59ECD1A019B}" destId="{7286D60B-A6C9-4304-8DFA-898E998D9B39}" srcOrd="3" destOrd="0" presId="urn:microsoft.com/office/officeart/2005/8/layout/hList1"/>
    <dgm:cxn modelId="{4A2DD6D4-2C8E-4CA9-9A73-CD84F150FF00}" type="presParOf" srcId="{126AFD10-0E8C-41C4-B25D-F59ECD1A019B}" destId="{FD02070A-3E78-4271-B7FD-EA7EDCC085F4}" srcOrd="4" destOrd="0" presId="urn:microsoft.com/office/officeart/2005/8/layout/hList1"/>
    <dgm:cxn modelId="{A748EBAA-732E-416F-8BC9-562677EBC069}" type="presParOf" srcId="{FD02070A-3E78-4271-B7FD-EA7EDCC085F4}" destId="{8C86117D-005D-4534-A8C5-FDD2223FDB62}" srcOrd="0" destOrd="0" presId="urn:microsoft.com/office/officeart/2005/8/layout/hList1"/>
    <dgm:cxn modelId="{ED5ECFA8-13CB-47C8-A639-EAAD6BDE59E1}" type="presParOf" srcId="{FD02070A-3E78-4271-B7FD-EA7EDCC085F4}" destId="{0339E795-360B-49C4-B2DD-C3D9BBC4C52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2A4A683-3DD1-4C13-868A-93F9FE152ECA}" type="doc">
      <dgm:prSet loTypeId="urn:microsoft.com/office/officeart/2005/8/layout/chevron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uk-UA"/>
        </a:p>
      </dgm:t>
    </dgm:pt>
    <dgm:pt modelId="{43DF75B6-A064-4E7F-A367-990A181ABE25}">
      <dgm:prSet phldrT="[Текст]" custT="1"/>
      <dgm:spPr/>
      <dgm:t>
        <a:bodyPr/>
        <a:lstStyle/>
        <a:p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кінець 1950–х –1970–х років </a:t>
          </a:r>
          <a:endParaRPr lang="uk-UA" sz="1200" dirty="0"/>
        </a:p>
      </dgm:t>
    </dgm:pt>
    <dgm:pt modelId="{AFEFBF6E-3831-4AD1-8FAE-CF5F416A1F09}" type="parTrans" cxnId="{35B16BB6-3EBA-4129-99D0-2D9F1A3A8A64}">
      <dgm:prSet/>
      <dgm:spPr/>
      <dgm:t>
        <a:bodyPr/>
        <a:lstStyle/>
        <a:p>
          <a:endParaRPr lang="uk-UA"/>
        </a:p>
      </dgm:t>
    </dgm:pt>
    <dgm:pt modelId="{CDACC5A1-A4EF-4BED-839E-6F5C21CC6D74}" type="sibTrans" cxnId="{35B16BB6-3EBA-4129-99D0-2D9F1A3A8A64}">
      <dgm:prSet/>
      <dgm:spPr/>
      <dgm:t>
        <a:bodyPr/>
        <a:lstStyle/>
        <a:p>
          <a:endParaRPr lang="uk-UA"/>
        </a:p>
      </dgm:t>
    </dgm:pt>
    <dgm:pt modelId="{40DFFF7B-0401-40E0-A49C-E3FC03798662}">
      <dgm:prSet phldrT="[Текст]"/>
      <dgm:spPr/>
      <dgm:t>
        <a:bodyPr/>
        <a:lstStyle/>
        <a:p>
          <a:pPr algn="just"/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Перший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етап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разом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створенням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перших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географічних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систем, перш за все в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Канаді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і США,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характеризується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розробленням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перших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систем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просторового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растрових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зображень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автоматизованого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картографування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використанням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лінійних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пір'яних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плотерів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B3AC49-8013-4F5F-B01E-B3C2B8A7A88F}" type="parTrans" cxnId="{596AC298-00BD-4279-93FC-3229A3C7D9B2}">
      <dgm:prSet/>
      <dgm:spPr/>
      <dgm:t>
        <a:bodyPr/>
        <a:lstStyle/>
        <a:p>
          <a:endParaRPr lang="uk-UA"/>
        </a:p>
      </dgm:t>
    </dgm:pt>
    <dgm:pt modelId="{56687DFE-8267-485B-9F31-3C4FFAACBADB}" type="sibTrans" cxnId="{596AC298-00BD-4279-93FC-3229A3C7D9B2}">
      <dgm:prSet/>
      <dgm:spPr/>
      <dgm:t>
        <a:bodyPr/>
        <a:lstStyle/>
        <a:p>
          <a:endParaRPr lang="uk-UA"/>
        </a:p>
      </dgm:t>
    </dgm:pt>
    <dgm:pt modelId="{A9B5BF46-5896-4678-9BA0-8800B25D7253}">
      <dgm:prSet phldrT="[Текст]" custT="1"/>
      <dgm:spPr/>
      <dgm:t>
        <a:bodyPr/>
        <a:lstStyle/>
        <a:p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80–ті роки </a:t>
          </a:r>
          <a:endParaRPr lang="uk-UA" sz="1200" dirty="0"/>
        </a:p>
      </dgm:t>
    </dgm:pt>
    <dgm:pt modelId="{F41CF10C-D205-40A9-A6BC-65E5AB985F25}" type="parTrans" cxnId="{FF5BA89B-4738-49E1-95B6-752781426ED0}">
      <dgm:prSet/>
      <dgm:spPr/>
      <dgm:t>
        <a:bodyPr/>
        <a:lstStyle/>
        <a:p>
          <a:endParaRPr lang="uk-UA"/>
        </a:p>
      </dgm:t>
    </dgm:pt>
    <dgm:pt modelId="{9F63006F-BFB2-4EB3-A7AB-372970F692C5}" type="sibTrans" cxnId="{FF5BA89B-4738-49E1-95B6-752781426ED0}">
      <dgm:prSet/>
      <dgm:spPr/>
      <dgm:t>
        <a:bodyPr/>
        <a:lstStyle/>
        <a:p>
          <a:endParaRPr lang="uk-UA"/>
        </a:p>
      </dgm:t>
    </dgm:pt>
    <dgm:pt modelId="{9745C2CC-42E2-491F-A71D-E11CD608E83B}">
      <dgm:prSet phldrT="[Текст]"/>
      <dgm:spPr/>
      <dgm:t>
        <a:bodyPr/>
        <a:lstStyle/>
        <a:p>
          <a:pPr algn="just"/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У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другій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половині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70–х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років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– на початку 80–х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років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XX ст. на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Заході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розробку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ГІС–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технологій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були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зроблені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значні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інвестиції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урядовими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так і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приватними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агентствами, особливо в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Північній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Америці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 У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цей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період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були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створені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сотні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програм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і систем.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B46CE9-B66B-405A-8D64-9914166670A0}" type="parTrans" cxnId="{302F801B-648B-42A1-A1FB-7A2EE5A54B59}">
      <dgm:prSet/>
      <dgm:spPr/>
      <dgm:t>
        <a:bodyPr/>
        <a:lstStyle/>
        <a:p>
          <a:endParaRPr lang="uk-UA"/>
        </a:p>
      </dgm:t>
    </dgm:pt>
    <dgm:pt modelId="{439A59CE-225D-4B12-836A-2C34B38D5D77}" type="sibTrans" cxnId="{302F801B-648B-42A1-A1FB-7A2EE5A54B59}">
      <dgm:prSet/>
      <dgm:spPr/>
      <dgm:t>
        <a:bodyPr/>
        <a:lstStyle/>
        <a:p>
          <a:endParaRPr lang="uk-UA"/>
        </a:p>
      </dgm:t>
    </dgm:pt>
    <dgm:pt modelId="{93ADEA1A-C594-41C3-B7F5-4934BC788BC8}">
      <dgm:prSet phldrT="[Текст]" custT="1"/>
      <dgm:spPr/>
      <dgm:t>
        <a:bodyPr/>
        <a:lstStyle/>
        <a:p>
          <a:endParaRPr lang="uk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90–ті роки 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XX 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століття – початок </a:t>
          </a: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XXI </a:t>
          </a: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ст. </a:t>
          </a:r>
          <a:endParaRPr lang="uk-UA" sz="1200" dirty="0"/>
        </a:p>
      </dgm:t>
    </dgm:pt>
    <dgm:pt modelId="{AFBFD4E3-A4F0-465D-834F-26E37025B71D}" type="parTrans" cxnId="{0E546C70-95CF-486E-803B-78819828A2A2}">
      <dgm:prSet/>
      <dgm:spPr/>
      <dgm:t>
        <a:bodyPr/>
        <a:lstStyle/>
        <a:p>
          <a:endParaRPr lang="uk-UA"/>
        </a:p>
      </dgm:t>
    </dgm:pt>
    <dgm:pt modelId="{AA8E6247-869A-436D-BC6E-7708801FB9FC}" type="sibTrans" cxnId="{0E546C70-95CF-486E-803B-78819828A2A2}">
      <dgm:prSet/>
      <dgm:spPr/>
      <dgm:t>
        <a:bodyPr/>
        <a:lstStyle/>
        <a:p>
          <a:endParaRPr lang="uk-UA"/>
        </a:p>
      </dgm:t>
    </dgm:pt>
    <dgm:pt modelId="{0049C479-64C6-4B0C-9028-1784E2DDBB0D}">
      <dgm:prSet phldrT="[Текст]" custT="1"/>
      <dgm:spPr/>
      <dgm:t>
        <a:bodyPr/>
        <a:lstStyle/>
        <a:p>
          <a:pPr algn="just"/>
          <a:r>
            <a:rPr lang="uk-UA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Прогрес у ГІС–технології в 90–ті роки минулого століття значною мірою був пов'язаний з прогресом апаратних засобів, причому як комп'ютерів – виникненням 32– бітових, а потім 64–бітових міні– і </a:t>
          </a:r>
          <a:r>
            <a:rPr lang="uk-UA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мікроЕОМ</a:t>
          </a:r>
          <a:r>
            <a:rPr lang="uk-UA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так і засобів введення і виведення просторової інформації – </a:t>
          </a:r>
          <a:r>
            <a:rPr lang="uk-UA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дигітайзерів</a:t>
          </a:r>
          <a:r>
            <a:rPr lang="uk-UA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сканерів, графічних дисплеїв і </a:t>
          </a:r>
          <a:r>
            <a:rPr lang="uk-UA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плотерів</a:t>
          </a:r>
          <a:r>
            <a:rPr lang="uk-UA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 У розвинутих країнах світу ГІС–технологія стає повсюдно використовуваною технологією обробки, аналізу і представлення просторово-координованої інформації при вирішенні різних завдань у географії, геології, екології.</a:t>
          </a:r>
          <a:endParaRPr lang="uk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D86249-DF3F-4F16-8610-8E8A99E94A70}" type="parTrans" cxnId="{883893F7-089F-4719-AE2A-783654CBB26B}">
      <dgm:prSet/>
      <dgm:spPr/>
      <dgm:t>
        <a:bodyPr/>
        <a:lstStyle/>
        <a:p>
          <a:endParaRPr lang="uk-UA"/>
        </a:p>
      </dgm:t>
    </dgm:pt>
    <dgm:pt modelId="{59673704-13B3-4AA8-AEC8-D52C1379D737}" type="sibTrans" cxnId="{883893F7-089F-4719-AE2A-783654CBB26B}">
      <dgm:prSet/>
      <dgm:spPr/>
      <dgm:t>
        <a:bodyPr/>
        <a:lstStyle/>
        <a:p>
          <a:endParaRPr lang="uk-UA"/>
        </a:p>
      </dgm:t>
    </dgm:pt>
    <dgm:pt modelId="{A4A24863-6CD6-412B-B1FE-5B430AD4BF3A}" type="pres">
      <dgm:prSet presAssocID="{C2A4A683-3DD1-4C13-868A-93F9FE152ECA}" presName="linearFlow" presStyleCnt="0">
        <dgm:presLayoutVars>
          <dgm:dir/>
          <dgm:animLvl val="lvl"/>
          <dgm:resizeHandles val="exact"/>
        </dgm:presLayoutVars>
      </dgm:prSet>
      <dgm:spPr/>
    </dgm:pt>
    <dgm:pt modelId="{076DB3CF-8088-4FB5-9315-148F72CE50AA}" type="pres">
      <dgm:prSet presAssocID="{43DF75B6-A064-4E7F-A367-990A181ABE25}" presName="composite" presStyleCnt="0"/>
      <dgm:spPr/>
    </dgm:pt>
    <dgm:pt modelId="{7525E483-F67A-4B8D-916D-CD0B2672003D}" type="pres">
      <dgm:prSet presAssocID="{43DF75B6-A064-4E7F-A367-990A181ABE25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23AC82BB-BD03-4D1F-94D0-B15B34CEA22A}" type="pres">
      <dgm:prSet presAssocID="{43DF75B6-A064-4E7F-A367-990A181ABE25}" presName="descendantText" presStyleLbl="alignAcc1" presStyleIdx="0" presStyleCnt="3">
        <dgm:presLayoutVars>
          <dgm:bulletEnabled val="1"/>
        </dgm:presLayoutVars>
      </dgm:prSet>
      <dgm:spPr/>
    </dgm:pt>
    <dgm:pt modelId="{24A4DE89-C86D-4192-A0CA-BD63B781A00E}" type="pres">
      <dgm:prSet presAssocID="{CDACC5A1-A4EF-4BED-839E-6F5C21CC6D74}" presName="sp" presStyleCnt="0"/>
      <dgm:spPr/>
    </dgm:pt>
    <dgm:pt modelId="{CE043127-7CC4-4569-B88C-B83175547D7C}" type="pres">
      <dgm:prSet presAssocID="{A9B5BF46-5896-4678-9BA0-8800B25D7253}" presName="composite" presStyleCnt="0"/>
      <dgm:spPr/>
    </dgm:pt>
    <dgm:pt modelId="{1E0A9104-D2C8-4995-960A-D5251108746F}" type="pres">
      <dgm:prSet presAssocID="{A9B5BF46-5896-4678-9BA0-8800B25D725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5ACDF249-D9ED-4994-AA45-D25D643E06FF}" type="pres">
      <dgm:prSet presAssocID="{A9B5BF46-5896-4678-9BA0-8800B25D7253}" presName="descendantText" presStyleLbl="alignAcc1" presStyleIdx="1" presStyleCnt="3">
        <dgm:presLayoutVars>
          <dgm:bulletEnabled val="1"/>
        </dgm:presLayoutVars>
      </dgm:prSet>
      <dgm:spPr/>
    </dgm:pt>
    <dgm:pt modelId="{3984AC9B-2B35-4AB6-BC00-89ED9E99564A}" type="pres">
      <dgm:prSet presAssocID="{9F63006F-BFB2-4EB3-A7AB-372970F692C5}" presName="sp" presStyleCnt="0"/>
      <dgm:spPr/>
    </dgm:pt>
    <dgm:pt modelId="{338F1811-2638-4C0A-B8F6-D8FD775A6C97}" type="pres">
      <dgm:prSet presAssocID="{93ADEA1A-C594-41C3-B7F5-4934BC788BC8}" presName="composite" presStyleCnt="0"/>
      <dgm:spPr/>
    </dgm:pt>
    <dgm:pt modelId="{3D9FA2C1-652D-4B87-81FB-A3F4E53BACAA}" type="pres">
      <dgm:prSet presAssocID="{93ADEA1A-C594-41C3-B7F5-4934BC788BC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ADAE1298-7E01-4258-BF3B-D3D973275C3A}" type="pres">
      <dgm:prSet presAssocID="{93ADEA1A-C594-41C3-B7F5-4934BC788BC8}" presName="descendantText" presStyleLbl="alignAcc1" presStyleIdx="2" presStyleCnt="3" custScaleY="184375">
        <dgm:presLayoutVars>
          <dgm:bulletEnabled val="1"/>
        </dgm:presLayoutVars>
      </dgm:prSet>
      <dgm:spPr/>
    </dgm:pt>
  </dgm:ptLst>
  <dgm:cxnLst>
    <dgm:cxn modelId="{5118FE0E-E896-4B60-8EF6-21992B9B1AB9}" type="presOf" srcId="{93ADEA1A-C594-41C3-B7F5-4934BC788BC8}" destId="{3D9FA2C1-652D-4B87-81FB-A3F4E53BACAA}" srcOrd="0" destOrd="0" presId="urn:microsoft.com/office/officeart/2005/8/layout/chevron2"/>
    <dgm:cxn modelId="{302F801B-648B-42A1-A1FB-7A2EE5A54B59}" srcId="{A9B5BF46-5896-4678-9BA0-8800B25D7253}" destId="{9745C2CC-42E2-491F-A71D-E11CD608E83B}" srcOrd="0" destOrd="0" parTransId="{11B46CE9-B66B-405A-8D64-9914166670A0}" sibTransId="{439A59CE-225D-4B12-836A-2C34B38D5D77}"/>
    <dgm:cxn modelId="{11CD4A20-D1C7-493A-8C9E-F3F5FDD91355}" type="presOf" srcId="{0049C479-64C6-4B0C-9028-1784E2DDBB0D}" destId="{ADAE1298-7E01-4258-BF3B-D3D973275C3A}" srcOrd="0" destOrd="0" presId="urn:microsoft.com/office/officeart/2005/8/layout/chevron2"/>
    <dgm:cxn modelId="{9A580628-714E-40F4-B8B3-6EB066CDD1B5}" type="presOf" srcId="{A9B5BF46-5896-4678-9BA0-8800B25D7253}" destId="{1E0A9104-D2C8-4995-960A-D5251108746F}" srcOrd="0" destOrd="0" presId="urn:microsoft.com/office/officeart/2005/8/layout/chevron2"/>
    <dgm:cxn modelId="{23DCBB4D-90C5-4CF6-9327-BB0127B4475D}" type="presOf" srcId="{43DF75B6-A064-4E7F-A367-990A181ABE25}" destId="{7525E483-F67A-4B8D-916D-CD0B2672003D}" srcOrd="0" destOrd="0" presId="urn:microsoft.com/office/officeart/2005/8/layout/chevron2"/>
    <dgm:cxn modelId="{0E546C70-95CF-486E-803B-78819828A2A2}" srcId="{C2A4A683-3DD1-4C13-868A-93F9FE152ECA}" destId="{93ADEA1A-C594-41C3-B7F5-4934BC788BC8}" srcOrd="2" destOrd="0" parTransId="{AFBFD4E3-A4F0-465D-834F-26E37025B71D}" sibTransId="{AA8E6247-869A-436D-BC6E-7708801FB9FC}"/>
    <dgm:cxn modelId="{CBC53C8F-8C48-4F00-B90D-E2B348123580}" type="presOf" srcId="{9745C2CC-42E2-491F-A71D-E11CD608E83B}" destId="{5ACDF249-D9ED-4994-AA45-D25D643E06FF}" srcOrd="0" destOrd="0" presId="urn:microsoft.com/office/officeart/2005/8/layout/chevron2"/>
    <dgm:cxn modelId="{596AC298-00BD-4279-93FC-3229A3C7D9B2}" srcId="{43DF75B6-A064-4E7F-A367-990A181ABE25}" destId="{40DFFF7B-0401-40E0-A49C-E3FC03798662}" srcOrd="0" destOrd="0" parTransId="{72B3AC49-8013-4F5F-B01E-B3C2B8A7A88F}" sibTransId="{56687DFE-8267-485B-9F31-3C4FFAACBADB}"/>
    <dgm:cxn modelId="{FF5BA89B-4738-49E1-95B6-752781426ED0}" srcId="{C2A4A683-3DD1-4C13-868A-93F9FE152ECA}" destId="{A9B5BF46-5896-4678-9BA0-8800B25D7253}" srcOrd="1" destOrd="0" parTransId="{F41CF10C-D205-40A9-A6BC-65E5AB985F25}" sibTransId="{9F63006F-BFB2-4EB3-A7AB-372970F692C5}"/>
    <dgm:cxn modelId="{35B16BB6-3EBA-4129-99D0-2D9F1A3A8A64}" srcId="{C2A4A683-3DD1-4C13-868A-93F9FE152ECA}" destId="{43DF75B6-A064-4E7F-A367-990A181ABE25}" srcOrd="0" destOrd="0" parTransId="{AFEFBF6E-3831-4AD1-8FAE-CF5F416A1F09}" sibTransId="{CDACC5A1-A4EF-4BED-839E-6F5C21CC6D74}"/>
    <dgm:cxn modelId="{3A3FE2DD-ECCF-4D86-A423-F6BD4FC6D2BD}" type="presOf" srcId="{40DFFF7B-0401-40E0-A49C-E3FC03798662}" destId="{23AC82BB-BD03-4D1F-94D0-B15B34CEA22A}" srcOrd="0" destOrd="0" presId="urn:microsoft.com/office/officeart/2005/8/layout/chevron2"/>
    <dgm:cxn modelId="{883893F7-089F-4719-AE2A-783654CBB26B}" srcId="{93ADEA1A-C594-41C3-B7F5-4934BC788BC8}" destId="{0049C479-64C6-4B0C-9028-1784E2DDBB0D}" srcOrd="0" destOrd="0" parTransId="{68D86249-DF3F-4F16-8610-8E8A99E94A70}" sibTransId="{59673704-13B3-4AA8-AEC8-D52C1379D737}"/>
    <dgm:cxn modelId="{304731F9-1902-4AC4-8C6A-5B1D67EA130B}" type="presOf" srcId="{C2A4A683-3DD1-4C13-868A-93F9FE152ECA}" destId="{A4A24863-6CD6-412B-B1FE-5B430AD4BF3A}" srcOrd="0" destOrd="0" presId="urn:microsoft.com/office/officeart/2005/8/layout/chevron2"/>
    <dgm:cxn modelId="{A10269D7-B218-41D5-BBB5-4A870A5CE299}" type="presParOf" srcId="{A4A24863-6CD6-412B-B1FE-5B430AD4BF3A}" destId="{076DB3CF-8088-4FB5-9315-148F72CE50AA}" srcOrd="0" destOrd="0" presId="urn:microsoft.com/office/officeart/2005/8/layout/chevron2"/>
    <dgm:cxn modelId="{A760BFD5-3047-41CB-A320-FF2F91E08253}" type="presParOf" srcId="{076DB3CF-8088-4FB5-9315-148F72CE50AA}" destId="{7525E483-F67A-4B8D-916D-CD0B2672003D}" srcOrd="0" destOrd="0" presId="urn:microsoft.com/office/officeart/2005/8/layout/chevron2"/>
    <dgm:cxn modelId="{9C5CCDA2-D4CE-4CCE-822F-ACBBCDC9CF0E}" type="presParOf" srcId="{076DB3CF-8088-4FB5-9315-148F72CE50AA}" destId="{23AC82BB-BD03-4D1F-94D0-B15B34CEA22A}" srcOrd="1" destOrd="0" presId="urn:microsoft.com/office/officeart/2005/8/layout/chevron2"/>
    <dgm:cxn modelId="{059FD97F-4E72-498F-9BCA-DAE7B174C7B9}" type="presParOf" srcId="{A4A24863-6CD6-412B-B1FE-5B430AD4BF3A}" destId="{24A4DE89-C86D-4192-A0CA-BD63B781A00E}" srcOrd="1" destOrd="0" presId="urn:microsoft.com/office/officeart/2005/8/layout/chevron2"/>
    <dgm:cxn modelId="{8F940C8E-69B2-48D3-BF32-0CA456CC1609}" type="presParOf" srcId="{A4A24863-6CD6-412B-B1FE-5B430AD4BF3A}" destId="{CE043127-7CC4-4569-B88C-B83175547D7C}" srcOrd="2" destOrd="0" presId="urn:microsoft.com/office/officeart/2005/8/layout/chevron2"/>
    <dgm:cxn modelId="{A5D31B2D-3541-46AF-A46D-412C95760D83}" type="presParOf" srcId="{CE043127-7CC4-4569-B88C-B83175547D7C}" destId="{1E0A9104-D2C8-4995-960A-D5251108746F}" srcOrd="0" destOrd="0" presId="urn:microsoft.com/office/officeart/2005/8/layout/chevron2"/>
    <dgm:cxn modelId="{762A7B6C-66F0-4995-A0B2-6D1C75A68D35}" type="presParOf" srcId="{CE043127-7CC4-4569-B88C-B83175547D7C}" destId="{5ACDF249-D9ED-4994-AA45-D25D643E06FF}" srcOrd="1" destOrd="0" presId="urn:microsoft.com/office/officeart/2005/8/layout/chevron2"/>
    <dgm:cxn modelId="{CF9AACB6-092F-4547-8EC6-FB5AF0696600}" type="presParOf" srcId="{A4A24863-6CD6-412B-B1FE-5B430AD4BF3A}" destId="{3984AC9B-2B35-4AB6-BC00-89ED9E99564A}" srcOrd="3" destOrd="0" presId="urn:microsoft.com/office/officeart/2005/8/layout/chevron2"/>
    <dgm:cxn modelId="{D450EA4F-5449-4668-8F9A-D0D90488B04A}" type="presParOf" srcId="{A4A24863-6CD6-412B-B1FE-5B430AD4BF3A}" destId="{338F1811-2638-4C0A-B8F6-D8FD775A6C97}" srcOrd="4" destOrd="0" presId="urn:microsoft.com/office/officeart/2005/8/layout/chevron2"/>
    <dgm:cxn modelId="{3EFB9B84-9BA0-46DA-AE55-03EB547D6AAB}" type="presParOf" srcId="{338F1811-2638-4C0A-B8F6-D8FD775A6C97}" destId="{3D9FA2C1-652D-4B87-81FB-A3F4E53BACAA}" srcOrd="0" destOrd="0" presId="urn:microsoft.com/office/officeart/2005/8/layout/chevron2"/>
    <dgm:cxn modelId="{4D1A6E14-D818-4185-8A24-F8CB7CBDFE79}" type="presParOf" srcId="{338F1811-2638-4C0A-B8F6-D8FD775A6C97}" destId="{ADAE1298-7E01-4258-BF3B-D3D973275C3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60938E-50F1-4A5B-9FF2-C832B6ADBC05}" type="doc">
      <dgm:prSet loTypeId="urn:microsoft.com/office/officeart/2005/8/layout/list1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F6BB53F-73C8-48A8-B425-0EA3654ACEA5}">
      <dgm:prSet phldrT="[Текст]" custT="1"/>
      <dgm:spPr/>
      <dgm:t>
        <a:bodyPr/>
        <a:lstStyle/>
        <a:p>
          <a:pPr indent="457200"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ru-RU" sz="1100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Інформаційно</a:t>
          </a:r>
          <a:r>
            <a:rPr lang="ru-RU" sz="1100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</a:t>
          </a:r>
          <a:r>
            <a:rPr lang="ru-RU" sz="1100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довідкова</a:t>
          </a:r>
          <a:r>
            <a:rPr lang="ru-RU" sz="1100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1100" b="0" i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ведення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банків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просторово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координованої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у тому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числі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 </a:t>
          </a:r>
          <a:r>
            <a:rPr lang="uk-UA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 цифрових (електронних) атласів,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ведення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банків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систем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моніторингу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 й експлуатація кадастрових систем, у першу чергу автоматизованих земельних інформаційних систем (АЗІС), або </a:t>
          </a:r>
          <a:r>
            <a:rPr lang="en-US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Land Information Systems (LIS), </a:t>
          </a:r>
          <a:r>
            <a:rPr lang="uk-UA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 муніципальних (або міських) автоматизованих інформаційних систем (МАІС), а також просторово–розподілених автоматизованих інформаційних систем водного і лісового кадастрів, кадастрів нерухомості та ін. </a:t>
          </a:r>
          <a:endParaRPr lang="uk-UA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E98FF9-AD47-4D5E-BC23-591CE4BBC6F6}" type="parTrans" cxnId="{74EB9211-0F8F-49FA-AFB6-8559F9EAA954}">
      <dgm:prSet/>
      <dgm:spPr/>
      <dgm:t>
        <a:bodyPr/>
        <a:lstStyle/>
        <a:p>
          <a:endParaRPr lang="uk-UA"/>
        </a:p>
      </dgm:t>
    </dgm:pt>
    <dgm:pt modelId="{3D5B67FB-2FB4-4936-8C33-B17FBFD31200}" type="sibTrans" cxnId="{74EB9211-0F8F-49FA-AFB6-8559F9EAA954}">
      <dgm:prSet/>
      <dgm:spPr/>
      <dgm:t>
        <a:bodyPr/>
        <a:lstStyle/>
        <a:p>
          <a:endParaRPr lang="uk-UA"/>
        </a:p>
      </dgm:t>
    </dgm:pt>
    <dgm:pt modelId="{7A879A64-D39A-429D-AD38-DD7683B90044}">
      <dgm:prSet phldrT="[Текст]" custT="1"/>
      <dgm:spPr/>
      <dgm:t>
        <a:bodyPr/>
        <a:lstStyle/>
        <a:p>
          <a:pPr indent="457200" algn="just">
            <a:lnSpc>
              <a:spcPct val="100000"/>
            </a:lnSpc>
            <a:spcAft>
              <a:spcPts val="0"/>
            </a:spcAft>
            <a:buFont typeface="+mj-lt"/>
            <a:buAutoNum type="arabicPeriod" startAt="2"/>
          </a:pPr>
          <a:r>
            <a:rPr lang="uk-UA" sz="1100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 автоматизованого картографування</a:t>
          </a:r>
          <a:r>
            <a:rPr lang="uk-UA" sz="1100" b="0" i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uk-UA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 високоякісних </a:t>
          </a:r>
          <a:r>
            <a:rPr lang="uk-UA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загальногеографічних</a:t>
          </a:r>
          <a:r>
            <a:rPr lang="uk-UA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тематичних карт, що задовольняють сучасні вимоги до картографічної продукції.. </a:t>
          </a:r>
          <a:endParaRPr lang="uk-UA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99CC7F-C80D-49FF-91C0-F255D869D4BD}" type="parTrans" cxnId="{94E1B595-F4E8-49AE-9EC5-EB3EF0378257}">
      <dgm:prSet/>
      <dgm:spPr/>
      <dgm:t>
        <a:bodyPr/>
        <a:lstStyle/>
        <a:p>
          <a:endParaRPr lang="uk-UA"/>
        </a:p>
      </dgm:t>
    </dgm:pt>
    <dgm:pt modelId="{03D60F4A-A4D5-4D49-BFB8-8E3230DD69CB}" type="sibTrans" cxnId="{94E1B595-F4E8-49AE-9EC5-EB3EF0378257}">
      <dgm:prSet/>
      <dgm:spPr/>
      <dgm:t>
        <a:bodyPr/>
        <a:lstStyle/>
        <a:p>
          <a:endParaRPr lang="uk-UA"/>
        </a:p>
      </dgm:t>
    </dgm:pt>
    <dgm:pt modelId="{D503F197-92A4-40BE-989F-AAF79CEFAE25}">
      <dgm:prSet custT="1"/>
      <dgm:spPr/>
      <dgm:t>
        <a:bodyPr/>
        <a:lstStyle/>
        <a:p>
          <a:pPr indent="457200" algn="just">
            <a:lnSpc>
              <a:spcPct val="100000"/>
            </a:lnSpc>
            <a:spcAft>
              <a:spcPts val="0"/>
            </a:spcAft>
            <a:buFont typeface="+mj-lt"/>
            <a:buAutoNum type="arabicPeriod" startAt="2"/>
          </a:pPr>
          <a:r>
            <a:rPr lang="ru-RU" sz="1100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1100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просторового</a:t>
          </a:r>
          <a:r>
            <a:rPr lang="ru-RU" sz="1100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r>
            <a:rPr lang="ru-RU" sz="1100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100" b="1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моделювання</a:t>
          </a:r>
          <a:r>
            <a:rPr lang="ru-RU" sz="1100" b="0" i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природних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природно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господарських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соціально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економічних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територіальних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систем,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ґрунтується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унікальних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можливостях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наданих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картографічною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алгеброю,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геостатистикою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мережним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аналізом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складають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основу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аналітичних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блоків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інструментальних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ГІС з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розвинутими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аналітичними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можливостями</a:t>
          </a:r>
          <a:r>
            <a:rPr lang="ru-RU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uk-UA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5E3634-C7E2-428B-85F5-4B6A37874210}" type="parTrans" cxnId="{52059E6D-BF3C-4021-850C-480F5EBEB7DE}">
      <dgm:prSet/>
      <dgm:spPr/>
      <dgm:t>
        <a:bodyPr/>
        <a:lstStyle/>
        <a:p>
          <a:endParaRPr lang="uk-UA"/>
        </a:p>
      </dgm:t>
    </dgm:pt>
    <dgm:pt modelId="{6525826B-6CF8-42C5-AB45-FFDA5E63BC7F}" type="sibTrans" cxnId="{52059E6D-BF3C-4021-850C-480F5EBEB7DE}">
      <dgm:prSet/>
      <dgm:spPr/>
      <dgm:t>
        <a:bodyPr/>
        <a:lstStyle/>
        <a:p>
          <a:endParaRPr lang="uk-UA"/>
        </a:p>
      </dgm:t>
    </dgm:pt>
    <dgm:pt modelId="{4F651C49-390C-45EB-A04F-ADF918895C91}">
      <dgm:prSet custT="1"/>
      <dgm:spPr/>
      <dgm:t>
        <a:bodyPr/>
        <a:lstStyle/>
        <a:p>
          <a:pPr indent="457200" algn="just">
            <a:lnSpc>
              <a:spcPct val="100000"/>
            </a:lnSpc>
            <a:spcAft>
              <a:spcPts val="0"/>
            </a:spcAft>
            <a:buFont typeface="+mj-lt"/>
            <a:buAutoNum type="arabicPeriod" startAt="2"/>
          </a:pPr>
          <a:r>
            <a:rPr lang="uk-UA" sz="1100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 моделювання процесів</a:t>
          </a:r>
          <a:r>
            <a:rPr lang="uk-UA" sz="1100" b="0" i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 природних, природно-господарських і соціально-економічних територіальних системах. Реалізується при оцінці і прогнозі поведінки природних і природно–господарських територіальних систем та їх компонентів при вирішенні різних наукових і прикладних завдань, у тому числі пов'язаних з охороною і раціональним використанням природних ресурсів. </a:t>
          </a:r>
          <a:endParaRPr lang="uk-UA" sz="1100" b="1" i="0" u="none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7417B1-F753-4FBD-B7A8-89A6A27AAAE8}" type="parTrans" cxnId="{071B5861-5F55-4BDE-9A0E-DAA35BEEE4A0}">
      <dgm:prSet/>
      <dgm:spPr/>
      <dgm:t>
        <a:bodyPr/>
        <a:lstStyle/>
        <a:p>
          <a:endParaRPr lang="uk-UA"/>
        </a:p>
      </dgm:t>
    </dgm:pt>
    <dgm:pt modelId="{536F6073-768A-4B8E-B5B8-9969A56A0BF9}" type="sibTrans" cxnId="{071B5861-5F55-4BDE-9A0E-DAA35BEEE4A0}">
      <dgm:prSet/>
      <dgm:spPr/>
      <dgm:t>
        <a:bodyPr/>
        <a:lstStyle/>
        <a:p>
          <a:endParaRPr lang="uk-UA"/>
        </a:p>
      </dgm:t>
    </dgm:pt>
    <dgm:pt modelId="{A1F2E4D5-F135-4239-A26F-FC2B2362ACDF}">
      <dgm:prSet custT="1"/>
      <dgm:spPr/>
      <dgm:t>
        <a:bodyPr/>
        <a:lstStyle/>
        <a:p>
          <a:pPr indent="457200" algn="just">
            <a:lnSpc>
              <a:spcPct val="100000"/>
            </a:lnSpc>
            <a:spcAft>
              <a:spcPts val="0"/>
            </a:spcAft>
          </a:pPr>
          <a:r>
            <a:rPr lang="uk-UA" sz="1100" b="1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 підтримки прийняття рішень</a:t>
          </a:r>
          <a:r>
            <a:rPr lang="uk-UA" sz="1100" b="0" i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100" b="0" i="0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 плануванні, проектуванні та управлінні. Найбільш активно цей напрямок в Україні розвивається в містобудівному плануванні і проектуванні. Певні успіхи є в галузі геоінформаційного забезпечення надзвичайних ситуацій. </a:t>
          </a:r>
          <a:endParaRPr lang="uk-UA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100EC2-C72C-42B3-9CE7-7FED6199B92C}" type="parTrans" cxnId="{DEB329AC-1478-4154-843C-90EFB8572ADA}">
      <dgm:prSet/>
      <dgm:spPr/>
      <dgm:t>
        <a:bodyPr/>
        <a:lstStyle/>
        <a:p>
          <a:endParaRPr lang="uk-UA"/>
        </a:p>
      </dgm:t>
    </dgm:pt>
    <dgm:pt modelId="{B0FBCE18-C658-4404-928D-A0790D400696}" type="sibTrans" cxnId="{DEB329AC-1478-4154-843C-90EFB8572ADA}">
      <dgm:prSet/>
      <dgm:spPr/>
      <dgm:t>
        <a:bodyPr/>
        <a:lstStyle/>
        <a:p>
          <a:endParaRPr lang="uk-UA"/>
        </a:p>
      </dgm:t>
    </dgm:pt>
    <dgm:pt modelId="{32FB0C74-9088-465E-85C6-F666B7BCA0E9}" type="pres">
      <dgm:prSet presAssocID="{9F60938E-50F1-4A5B-9FF2-C832B6ADBC05}" presName="linear" presStyleCnt="0">
        <dgm:presLayoutVars>
          <dgm:dir/>
          <dgm:animLvl val="lvl"/>
          <dgm:resizeHandles val="exact"/>
        </dgm:presLayoutVars>
      </dgm:prSet>
      <dgm:spPr/>
    </dgm:pt>
    <dgm:pt modelId="{B697D160-1757-4F44-97D2-65F96BE6A7E4}" type="pres">
      <dgm:prSet presAssocID="{BF6BB53F-73C8-48A8-B425-0EA3654ACEA5}" presName="parentLin" presStyleCnt="0"/>
      <dgm:spPr/>
    </dgm:pt>
    <dgm:pt modelId="{02B6A679-4409-47DE-8914-4536E55DE580}" type="pres">
      <dgm:prSet presAssocID="{BF6BB53F-73C8-48A8-B425-0EA3654ACEA5}" presName="parentLeftMargin" presStyleLbl="node1" presStyleIdx="0" presStyleCnt="5"/>
      <dgm:spPr/>
    </dgm:pt>
    <dgm:pt modelId="{CFE3E30B-B6CA-4FA4-BC2F-1F699E738D02}" type="pres">
      <dgm:prSet presAssocID="{BF6BB53F-73C8-48A8-B425-0EA3654ACEA5}" presName="parentText" presStyleLbl="node1" presStyleIdx="0" presStyleCnt="5" custScaleX="157296" custScaleY="187010">
        <dgm:presLayoutVars>
          <dgm:chMax val="0"/>
          <dgm:bulletEnabled val="1"/>
        </dgm:presLayoutVars>
      </dgm:prSet>
      <dgm:spPr/>
    </dgm:pt>
    <dgm:pt modelId="{B0E5AF55-C470-47F2-8233-54CE3F1C2C11}" type="pres">
      <dgm:prSet presAssocID="{BF6BB53F-73C8-48A8-B425-0EA3654ACEA5}" presName="negativeSpace" presStyleCnt="0"/>
      <dgm:spPr/>
    </dgm:pt>
    <dgm:pt modelId="{5E9A2773-F7BE-44D9-96C3-72C3DD80C6A8}" type="pres">
      <dgm:prSet presAssocID="{BF6BB53F-73C8-48A8-B425-0EA3654ACEA5}" presName="childText" presStyleLbl="conFgAcc1" presStyleIdx="0" presStyleCnt="5">
        <dgm:presLayoutVars>
          <dgm:bulletEnabled val="1"/>
        </dgm:presLayoutVars>
      </dgm:prSet>
      <dgm:spPr/>
    </dgm:pt>
    <dgm:pt modelId="{F29181A8-26C1-44E3-9A91-4C74B5EF1DA1}" type="pres">
      <dgm:prSet presAssocID="{3D5B67FB-2FB4-4936-8C33-B17FBFD31200}" presName="spaceBetweenRectangles" presStyleCnt="0"/>
      <dgm:spPr/>
    </dgm:pt>
    <dgm:pt modelId="{E2272F58-60E7-4744-9244-6A44ABD7D9DD}" type="pres">
      <dgm:prSet presAssocID="{7A879A64-D39A-429D-AD38-DD7683B90044}" presName="parentLin" presStyleCnt="0"/>
      <dgm:spPr/>
    </dgm:pt>
    <dgm:pt modelId="{C5E45F32-809F-4F72-9B49-73144C666C44}" type="pres">
      <dgm:prSet presAssocID="{7A879A64-D39A-429D-AD38-DD7683B90044}" presName="parentLeftMargin" presStyleLbl="node1" presStyleIdx="0" presStyleCnt="5"/>
      <dgm:spPr/>
    </dgm:pt>
    <dgm:pt modelId="{C2C40060-4A06-4AE6-8A9F-B4057F4AB622}" type="pres">
      <dgm:prSet presAssocID="{7A879A64-D39A-429D-AD38-DD7683B90044}" presName="parentText" presStyleLbl="node1" presStyleIdx="1" presStyleCnt="5" custScaleX="142857">
        <dgm:presLayoutVars>
          <dgm:chMax val="0"/>
          <dgm:bulletEnabled val="1"/>
        </dgm:presLayoutVars>
      </dgm:prSet>
      <dgm:spPr/>
    </dgm:pt>
    <dgm:pt modelId="{DE2C3297-97D2-4705-86C3-EBFADE22C853}" type="pres">
      <dgm:prSet presAssocID="{7A879A64-D39A-429D-AD38-DD7683B90044}" presName="negativeSpace" presStyleCnt="0"/>
      <dgm:spPr/>
    </dgm:pt>
    <dgm:pt modelId="{1EDF48E1-9AC8-4D9F-BF75-09C4D71E6603}" type="pres">
      <dgm:prSet presAssocID="{7A879A64-D39A-429D-AD38-DD7683B90044}" presName="childText" presStyleLbl="conFgAcc1" presStyleIdx="1" presStyleCnt="5">
        <dgm:presLayoutVars>
          <dgm:bulletEnabled val="1"/>
        </dgm:presLayoutVars>
      </dgm:prSet>
      <dgm:spPr/>
    </dgm:pt>
    <dgm:pt modelId="{45F6F92C-F60C-45AD-8698-C089F5CEEE0C}" type="pres">
      <dgm:prSet presAssocID="{03D60F4A-A4D5-4D49-BFB8-8E3230DD69CB}" presName="spaceBetweenRectangles" presStyleCnt="0"/>
      <dgm:spPr/>
    </dgm:pt>
    <dgm:pt modelId="{02D3B225-6B83-4DB6-AB0E-7D138A6609B1}" type="pres">
      <dgm:prSet presAssocID="{D503F197-92A4-40BE-989F-AAF79CEFAE25}" presName="parentLin" presStyleCnt="0"/>
      <dgm:spPr/>
    </dgm:pt>
    <dgm:pt modelId="{128FD5D8-9EB3-4557-B940-5F990FD1CCC8}" type="pres">
      <dgm:prSet presAssocID="{D503F197-92A4-40BE-989F-AAF79CEFAE25}" presName="parentLeftMargin" presStyleLbl="node1" presStyleIdx="1" presStyleCnt="5"/>
      <dgm:spPr/>
    </dgm:pt>
    <dgm:pt modelId="{64C9A1C9-8E0E-4D1B-A5A8-38A6BD5952DC}" type="pres">
      <dgm:prSet presAssocID="{D503F197-92A4-40BE-989F-AAF79CEFAE25}" presName="parentText" presStyleLbl="node1" presStyleIdx="2" presStyleCnt="5" custScaleX="142857" custScaleY="146980">
        <dgm:presLayoutVars>
          <dgm:chMax val="0"/>
          <dgm:bulletEnabled val="1"/>
        </dgm:presLayoutVars>
      </dgm:prSet>
      <dgm:spPr/>
    </dgm:pt>
    <dgm:pt modelId="{1890BFAC-E269-40C2-8FA8-E9D7192C5450}" type="pres">
      <dgm:prSet presAssocID="{D503F197-92A4-40BE-989F-AAF79CEFAE25}" presName="negativeSpace" presStyleCnt="0"/>
      <dgm:spPr/>
    </dgm:pt>
    <dgm:pt modelId="{B3C6B63C-61A2-4AD6-B2E3-D12163C16F1F}" type="pres">
      <dgm:prSet presAssocID="{D503F197-92A4-40BE-989F-AAF79CEFAE25}" presName="childText" presStyleLbl="conFgAcc1" presStyleIdx="2" presStyleCnt="5">
        <dgm:presLayoutVars>
          <dgm:bulletEnabled val="1"/>
        </dgm:presLayoutVars>
      </dgm:prSet>
      <dgm:spPr/>
    </dgm:pt>
    <dgm:pt modelId="{B150C031-D49C-4C29-AFD0-6304127B49EF}" type="pres">
      <dgm:prSet presAssocID="{6525826B-6CF8-42C5-AB45-FFDA5E63BC7F}" presName="spaceBetweenRectangles" presStyleCnt="0"/>
      <dgm:spPr/>
    </dgm:pt>
    <dgm:pt modelId="{2F388C8B-A8AD-4668-8C17-EF77DFA9512D}" type="pres">
      <dgm:prSet presAssocID="{4F651C49-390C-45EB-A04F-ADF918895C91}" presName="parentLin" presStyleCnt="0"/>
      <dgm:spPr/>
    </dgm:pt>
    <dgm:pt modelId="{C3FE4AC0-F5AE-4AC4-9749-8AED42824A98}" type="pres">
      <dgm:prSet presAssocID="{4F651C49-390C-45EB-A04F-ADF918895C91}" presName="parentLeftMargin" presStyleLbl="node1" presStyleIdx="2" presStyleCnt="5"/>
      <dgm:spPr/>
    </dgm:pt>
    <dgm:pt modelId="{11427158-439B-4010-BDC4-CCAF6E5DA3B3}" type="pres">
      <dgm:prSet presAssocID="{4F651C49-390C-45EB-A04F-ADF918895C91}" presName="parentText" presStyleLbl="node1" presStyleIdx="3" presStyleCnt="5" custScaleX="142857" custScaleY="145448">
        <dgm:presLayoutVars>
          <dgm:chMax val="0"/>
          <dgm:bulletEnabled val="1"/>
        </dgm:presLayoutVars>
      </dgm:prSet>
      <dgm:spPr/>
    </dgm:pt>
    <dgm:pt modelId="{080E7BC2-8098-47E4-9C9D-F2A19C9FF47B}" type="pres">
      <dgm:prSet presAssocID="{4F651C49-390C-45EB-A04F-ADF918895C91}" presName="negativeSpace" presStyleCnt="0"/>
      <dgm:spPr/>
    </dgm:pt>
    <dgm:pt modelId="{E284FCEF-430A-4E41-92BA-1A2967018B85}" type="pres">
      <dgm:prSet presAssocID="{4F651C49-390C-45EB-A04F-ADF918895C91}" presName="childText" presStyleLbl="conFgAcc1" presStyleIdx="3" presStyleCnt="5">
        <dgm:presLayoutVars>
          <dgm:bulletEnabled val="1"/>
        </dgm:presLayoutVars>
      </dgm:prSet>
      <dgm:spPr/>
    </dgm:pt>
    <dgm:pt modelId="{B33811DD-01FC-4D15-8D98-A4281A220E41}" type="pres">
      <dgm:prSet presAssocID="{536F6073-768A-4B8E-B5B8-9969A56A0BF9}" presName="spaceBetweenRectangles" presStyleCnt="0"/>
      <dgm:spPr/>
    </dgm:pt>
    <dgm:pt modelId="{28F5D550-D5E5-4DA2-A173-FD4DCA7C783F}" type="pres">
      <dgm:prSet presAssocID="{A1F2E4D5-F135-4239-A26F-FC2B2362ACDF}" presName="parentLin" presStyleCnt="0"/>
      <dgm:spPr/>
    </dgm:pt>
    <dgm:pt modelId="{678AD09A-A25E-4D7E-9D8D-B51921489FF7}" type="pres">
      <dgm:prSet presAssocID="{A1F2E4D5-F135-4239-A26F-FC2B2362ACDF}" presName="parentLeftMargin" presStyleLbl="node1" presStyleIdx="3" presStyleCnt="5"/>
      <dgm:spPr/>
    </dgm:pt>
    <dgm:pt modelId="{D3051EFD-8B32-44A3-9B8D-F26C10FFB3DE}" type="pres">
      <dgm:prSet presAssocID="{A1F2E4D5-F135-4239-A26F-FC2B2362ACDF}" presName="parentText" presStyleLbl="node1" presStyleIdx="4" presStyleCnt="5" custScaleX="150037">
        <dgm:presLayoutVars>
          <dgm:chMax val="0"/>
          <dgm:bulletEnabled val="1"/>
        </dgm:presLayoutVars>
      </dgm:prSet>
      <dgm:spPr/>
    </dgm:pt>
    <dgm:pt modelId="{5B819BE6-EC79-4E79-B631-17237F269BE2}" type="pres">
      <dgm:prSet presAssocID="{A1F2E4D5-F135-4239-A26F-FC2B2362ACDF}" presName="negativeSpace" presStyleCnt="0"/>
      <dgm:spPr/>
    </dgm:pt>
    <dgm:pt modelId="{560D1442-B463-4815-B3DC-3A4E8A5A32FA}" type="pres">
      <dgm:prSet presAssocID="{A1F2E4D5-F135-4239-A26F-FC2B2362ACD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D63B970D-02B5-4273-B34D-7AC2727EBD54}" type="presOf" srcId="{D503F197-92A4-40BE-989F-AAF79CEFAE25}" destId="{64C9A1C9-8E0E-4D1B-A5A8-38A6BD5952DC}" srcOrd="1" destOrd="0" presId="urn:microsoft.com/office/officeart/2005/8/layout/list1"/>
    <dgm:cxn modelId="{BD44FC0D-8BF6-437D-B2FD-A6FF94974546}" type="presOf" srcId="{BF6BB53F-73C8-48A8-B425-0EA3654ACEA5}" destId="{02B6A679-4409-47DE-8914-4536E55DE580}" srcOrd="0" destOrd="0" presId="urn:microsoft.com/office/officeart/2005/8/layout/list1"/>
    <dgm:cxn modelId="{74EB9211-0F8F-49FA-AFB6-8559F9EAA954}" srcId="{9F60938E-50F1-4A5B-9FF2-C832B6ADBC05}" destId="{BF6BB53F-73C8-48A8-B425-0EA3654ACEA5}" srcOrd="0" destOrd="0" parTransId="{8EE98FF9-AD47-4D5E-BC23-591CE4BBC6F6}" sibTransId="{3D5B67FB-2FB4-4936-8C33-B17FBFD31200}"/>
    <dgm:cxn modelId="{CCEEEA22-33F8-4BD1-B48D-2B21FC79F358}" type="presOf" srcId="{4F651C49-390C-45EB-A04F-ADF918895C91}" destId="{11427158-439B-4010-BDC4-CCAF6E5DA3B3}" srcOrd="1" destOrd="0" presId="urn:microsoft.com/office/officeart/2005/8/layout/list1"/>
    <dgm:cxn modelId="{C8F52729-8CE8-4E55-9507-A76610A60293}" type="presOf" srcId="{BF6BB53F-73C8-48A8-B425-0EA3654ACEA5}" destId="{CFE3E30B-B6CA-4FA4-BC2F-1F699E738D02}" srcOrd="1" destOrd="0" presId="urn:microsoft.com/office/officeart/2005/8/layout/list1"/>
    <dgm:cxn modelId="{27B42731-D887-4F8A-AB67-9FB35FA16F1A}" type="presOf" srcId="{A1F2E4D5-F135-4239-A26F-FC2B2362ACDF}" destId="{678AD09A-A25E-4D7E-9D8D-B51921489FF7}" srcOrd="0" destOrd="0" presId="urn:microsoft.com/office/officeart/2005/8/layout/list1"/>
    <dgm:cxn modelId="{4D0D7F33-D154-42E3-980F-1B4AD159C0D8}" type="presOf" srcId="{D503F197-92A4-40BE-989F-AAF79CEFAE25}" destId="{128FD5D8-9EB3-4557-B940-5F990FD1CCC8}" srcOrd="0" destOrd="0" presId="urn:microsoft.com/office/officeart/2005/8/layout/list1"/>
    <dgm:cxn modelId="{071B5861-5F55-4BDE-9A0E-DAA35BEEE4A0}" srcId="{9F60938E-50F1-4A5B-9FF2-C832B6ADBC05}" destId="{4F651C49-390C-45EB-A04F-ADF918895C91}" srcOrd="3" destOrd="0" parTransId="{1A7417B1-F753-4FBD-B7A8-89A6A27AAAE8}" sibTransId="{536F6073-768A-4B8E-B5B8-9969A56A0BF9}"/>
    <dgm:cxn modelId="{762DA462-2368-461A-96CF-9EBB4883E5D2}" type="presOf" srcId="{7A879A64-D39A-429D-AD38-DD7683B90044}" destId="{C2C40060-4A06-4AE6-8A9F-B4057F4AB622}" srcOrd="1" destOrd="0" presId="urn:microsoft.com/office/officeart/2005/8/layout/list1"/>
    <dgm:cxn modelId="{52059E6D-BF3C-4021-850C-480F5EBEB7DE}" srcId="{9F60938E-50F1-4A5B-9FF2-C832B6ADBC05}" destId="{D503F197-92A4-40BE-989F-AAF79CEFAE25}" srcOrd="2" destOrd="0" parTransId="{A75E3634-C7E2-428B-85F5-4B6A37874210}" sibTransId="{6525826B-6CF8-42C5-AB45-FFDA5E63BC7F}"/>
    <dgm:cxn modelId="{F4ADCC80-125F-4AD5-BB0D-FBA26B9A78F9}" type="presOf" srcId="{7A879A64-D39A-429D-AD38-DD7683B90044}" destId="{C5E45F32-809F-4F72-9B49-73144C666C44}" srcOrd="0" destOrd="0" presId="urn:microsoft.com/office/officeart/2005/8/layout/list1"/>
    <dgm:cxn modelId="{82800185-52D4-4E16-B150-73D93627FE12}" type="presOf" srcId="{A1F2E4D5-F135-4239-A26F-FC2B2362ACDF}" destId="{D3051EFD-8B32-44A3-9B8D-F26C10FFB3DE}" srcOrd="1" destOrd="0" presId="urn:microsoft.com/office/officeart/2005/8/layout/list1"/>
    <dgm:cxn modelId="{94E1B595-F4E8-49AE-9EC5-EB3EF0378257}" srcId="{9F60938E-50F1-4A5B-9FF2-C832B6ADBC05}" destId="{7A879A64-D39A-429D-AD38-DD7683B90044}" srcOrd="1" destOrd="0" parTransId="{0899CC7F-C80D-49FF-91C0-F255D869D4BD}" sibTransId="{03D60F4A-A4D5-4D49-BFB8-8E3230DD69CB}"/>
    <dgm:cxn modelId="{DEB329AC-1478-4154-843C-90EFB8572ADA}" srcId="{9F60938E-50F1-4A5B-9FF2-C832B6ADBC05}" destId="{A1F2E4D5-F135-4239-A26F-FC2B2362ACDF}" srcOrd="4" destOrd="0" parTransId="{C8100EC2-C72C-42B3-9CE7-7FED6199B92C}" sibTransId="{B0FBCE18-C658-4404-928D-A0790D400696}"/>
    <dgm:cxn modelId="{2B647FC6-E5D0-43A5-9996-0187F96DC8ED}" type="presOf" srcId="{4F651C49-390C-45EB-A04F-ADF918895C91}" destId="{C3FE4AC0-F5AE-4AC4-9749-8AED42824A98}" srcOrd="0" destOrd="0" presId="urn:microsoft.com/office/officeart/2005/8/layout/list1"/>
    <dgm:cxn modelId="{18748BE0-A291-4B4F-B5FE-0686F9C33B46}" type="presOf" srcId="{9F60938E-50F1-4A5B-9FF2-C832B6ADBC05}" destId="{32FB0C74-9088-465E-85C6-F666B7BCA0E9}" srcOrd="0" destOrd="0" presId="urn:microsoft.com/office/officeart/2005/8/layout/list1"/>
    <dgm:cxn modelId="{78D08829-0D91-4AE0-9FCD-79FA061E9794}" type="presParOf" srcId="{32FB0C74-9088-465E-85C6-F666B7BCA0E9}" destId="{B697D160-1757-4F44-97D2-65F96BE6A7E4}" srcOrd="0" destOrd="0" presId="urn:microsoft.com/office/officeart/2005/8/layout/list1"/>
    <dgm:cxn modelId="{23555EA5-1E34-4EAD-828A-17D9ABC31807}" type="presParOf" srcId="{B697D160-1757-4F44-97D2-65F96BE6A7E4}" destId="{02B6A679-4409-47DE-8914-4536E55DE580}" srcOrd="0" destOrd="0" presId="urn:microsoft.com/office/officeart/2005/8/layout/list1"/>
    <dgm:cxn modelId="{B05702B3-DDAF-47DD-931F-D8167DE63F36}" type="presParOf" srcId="{B697D160-1757-4F44-97D2-65F96BE6A7E4}" destId="{CFE3E30B-B6CA-4FA4-BC2F-1F699E738D02}" srcOrd="1" destOrd="0" presId="urn:microsoft.com/office/officeart/2005/8/layout/list1"/>
    <dgm:cxn modelId="{0ACAD8F4-73D2-4A31-BFA7-68D8182C825B}" type="presParOf" srcId="{32FB0C74-9088-465E-85C6-F666B7BCA0E9}" destId="{B0E5AF55-C470-47F2-8233-54CE3F1C2C11}" srcOrd="1" destOrd="0" presId="urn:microsoft.com/office/officeart/2005/8/layout/list1"/>
    <dgm:cxn modelId="{C83736AA-4666-45AF-B466-F5DCCFF12E52}" type="presParOf" srcId="{32FB0C74-9088-465E-85C6-F666B7BCA0E9}" destId="{5E9A2773-F7BE-44D9-96C3-72C3DD80C6A8}" srcOrd="2" destOrd="0" presId="urn:microsoft.com/office/officeart/2005/8/layout/list1"/>
    <dgm:cxn modelId="{74A6AE9A-F602-4A05-B015-6D8A8F064904}" type="presParOf" srcId="{32FB0C74-9088-465E-85C6-F666B7BCA0E9}" destId="{F29181A8-26C1-44E3-9A91-4C74B5EF1DA1}" srcOrd="3" destOrd="0" presId="urn:microsoft.com/office/officeart/2005/8/layout/list1"/>
    <dgm:cxn modelId="{D4E84CC5-FA2D-414A-A696-33D39413D69F}" type="presParOf" srcId="{32FB0C74-9088-465E-85C6-F666B7BCA0E9}" destId="{E2272F58-60E7-4744-9244-6A44ABD7D9DD}" srcOrd="4" destOrd="0" presId="urn:microsoft.com/office/officeart/2005/8/layout/list1"/>
    <dgm:cxn modelId="{0F2EA225-1252-4629-BBE7-2E0C433DE945}" type="presParOf" srcId="{E2272F58-60E7-4744-9244-6A44ABD7D9DD}" destId="{C5E45F32-809F-4F72-9B49-73144C666C44}" srcOrd="0" destOrd="0" presId="urn:microsoft.com/office/officeart/2005/8/layout/list1"/>
    <dgm:cxn modelId="{0AE7EBC2-5F60-47EF-805F-8934AD13BBF4}" type="presParOf" srcId="{E2272F58-60E7-4744-9244-6A44ABD7D9DD}" destId="{C2C40060-4A06-4AE6-8A9F-B4057F4AB622}" srcOrd="1" destOrd="0" presId="urn:microsoft.com/office/officeart/2005/8/layout/list1"/>
    <dgm:cxn modelId="{F8243A8A-3A1F-422E-BF5F-F0213E939E4A}" type="presParOf" srcId="{32FB0C74-9088-465E-85C6-F666B7BCA0E9}" destId="{DE2C3297-97D2-4705-86C3-EBFADE22C853}" srcOrd="5" destOrd="0" presId="urn:microsoft.com/office/officeart/2005/8/layout/list1"/>
    <dgm:cxn modelId="{736D2DA5-3EB7-4B70-85C0-DAAC19234B6E}" type="presParOf" srcId="{32FB0C74-9088-465E-85C6-F666B7BCA0E9}" destId="{1EDF48E1-9AC8-4D9F-BF75-09C4D71E6603}" srcOrd="6" destOrd="0" presId="urn:microsoft.com/office/officeart/2005/8/layout/list1"/>
    <dgm:cxn modelId="{4717332B-2193-464A-A6EE-213F987714F8}" type="presParOf" srcId="{32FB0C74-9088-465E-85C6-F666B7BCA0E9}" destId="{45F6F92C-F60C-45AD-8698-C089F5CEEE0C}" srcOrd="7" destOrd="0" presId="urn:microsoft.com/office/officeart/2005/8/layout/list1"/>
    <dgm:cxn modelId="{E228ABD9-0A99-4E59-BEA0-BF246377276C}" type="presParOf" srcId="{32FB0C74-9088-465E-85C6-F666B7BCA0E9}" destId="{02D3B225-6B83-4DB6-AB0E-7D138A6609B1}" srcOrd="8" destOrd="0" presId="urn:microsoft.com/office/officeart/2005/8/layout/list1"/>
    <dgm:cxn modelId="{59300B07-D03A-4D05-B223-9698EB79F06E}" type="presParOf" srcId="{02D3B225-6B83-4DB6-AB0E-7D138A6609B1}" destId="{128FD5D8-9EB3-4557-B940-5F990FD1CCC8}" srcOrd="0" destOrd="0" presId="urn:microsoft.com/office/officeart/2005/8/layout/list1"/>
    <dgm:cxn modelId="{8C6626A2-6BFE-46D5-A09D-B5A502718C7D}" type="presParOf" srcId="{02D3B225-6B83-4DB6-AB0E-7D138A6609B1}" destId="{64C9A1C9-8E0E-4D1B-A5A8-38A6BD5952DC}" srcOrd="1" destOrd="0" presId="urn:microsoft.com/office/officeart/2005/8/layout/list1"/>
    <dgm:cxn modelId="{95961F8F-E52B-448A-B1DC-B6F7070AB389}" type="presParOf" srcId="{32FB0C74-9088-465E-85C6-F666B7BCA0E9}" destId="{1890BFAC-E269-40C2-8FA8-E9D7192C5450}" srcOrd="9" destOrd="0" presId="urn:microsoft.com/office/officeart/2005/8/layout/list1"/>
    <dgm:cxn modelId="{FA516C1D-8CAE-4663-BE8A-D40BE68D5A9F}" type="presParOf" srcId="{32FB0C74-9088-465E-85C6-F666B7BCA0E9}" destId="{B3C6B63C-61A2-4AD6-B2E3-D12163C16F1F}" srcOrd="10" destOrd="0" presId="urn:microsoft.com/office/officeart/2005/8/layout/list1"/>
    <dgm:cxn modelId="{724C0087-7AE1-474B-B541-526C71D8CB86}" type="presParOf" srcId="{32FB0C74-9088-465E-85C6-F666B7BCA0E9}" destId="{B150C031-D49C-4C29-AFD0-6304127B49EF}" srcOrd="11" destOrd="0" presId="urn:microsoft.com/office/officeart/2005/8/layout/list1"/>
    <dgm:cxn modelId="{F64ABC02-6680-4071-A361-3530CC60EEDE}" type="presParOf" srcId="{32FB0C74-9088-465E-85C6-F666B7BCA0E9}" destId="{2F388C8B-A8AD-4668-8C17-EF77DFA9512D}" srcOrd="12" destOrd="0" presId="urn:microsoft.com/office/officeart/2005/8/layout/list1"/>
    <dgm:cxn modelId="{09938FA7-2CE8-4A4A-9F0C-F95E408F672B}" type="presParOf" srcId="{2F388C8B-A8AD-4668-8C17-EF77DFA9512D}" destId="{C3FE4AC0-F5AE-4AC4-9749-8AED42824A98}" srcOrd="0" destOrd="0" presId="urn:microsoft.com/office/officeart/2005/8/layout/list1"/>
    <dgm:cxn modelId="{CBEC40F3-1491-4640-9888-0CE269FBF95A}" type="presParOf" srcId="{2F388C8B-A8AD-4668-8C17-EF77DFA9512D}" destId="{11427158-439B-4010-BDC4-CCAF6E5DA3B3}" srcOrd="1" destOrd="0" presId="urn:microsoft.com/office/officeart/2005/8/layout/list1"/>
    <dgm:cxn modelId="{1C9F0F1A-F47C-4F82-8721-3ABF0A3D8251}" type="presParOf" srcId="{32FB0C74-9088-465E-85C6-F666B7BCA0E9}" destId="{080E7BC2-8098-47E4-9C9D-F2A19C9FF47B}" srcOrd="13" destOrd="0" presId="urn:microsoft.com/office/officeart/2005/8/layout/list1"/>
    <dgm:cxn modelId="{1D8A38F5-60A3-4D91-BED0-C6F85ECCE442}" type="presParOf" srcId="{32FB0C74-9088-465E-85C6-F666B7BCA0E9}" destId="{E284FCEF-430A-4E41-92BA-1A2967018B85}" srcOrd="14" destOrd="0" presId="urn:microsoft.com/office/officeart/2005/8/layout/list1"/>
    <dgm:cxn modelId="{8046E15D-3FB1-4C87-A9B3-023A247A95CA}" type="presParOf" srcId="{32FB0C74-9088-465E-85C6-F666B7BCA0E9}" destId="{B33811DD-01FC-4D15-8D98-A4281A220E41}" srcOrd="15" destOrd="0" presId="urn:microsoft.com/office/officeart/2005/8/layout/list1"/>
    <dgm:cxn modelId="{25D8F881-71A6-43B1-8E4F-68A0CA33918A}" type="presParOf" srcId="{32FB0C74-9088-465E-85C6-F666B7BCA0E9}" destId="{28F5D550-D5E5-4DA2-A173-FD4DCA7C783F}" srcOrd="16" destOrd="0" presId="urn:microsoft.com/office/officeart/2005/8/layout/list1"/>
    <dgm:cxn modelId="{3B7AD5B7-0ED4-4EA5-93A7-81D4C720AC0A}" type="presParOf" srcId="{28F5D550-D5E5-4DA2-A173-FD4DCA7C783F}" destId="{678AD09A-A25E-4D7E-9D8D-B51921489FF7}" srcOrd="0" destOrd="0" presId="urn:microsoft.com/office/officeart/2005/8/layout/list1"/>
    <dgm:cxn modelId="{A0A87AD1-1005-4D56-92CE-21556C3822BC}" type="presParOf" srcId="{28F5D550-D5E5-4DA2-A173-FD4DCA7C783F}" destId="{D3051EFD-8B32-44A3-9B8D-F26C10FFB3DE}" srcOrd="1" destOrd="0" presId="urn:microsoft.com/office/officeart/2005/8/layout/list1"/>
    <dgm:cxn modelId="{45CEC3AC-8DB3-475D-B432-3A2258B01304}" type="presParOf" srcId="{32FB0C74-9088-465E-85C6-F666B7BCA0E9}" destId="{5B819BE6-EC79-4E79-B631-17237F269BE2}" srcOrd="17" destOrd="0" presId="urn:microsoft.com/office/officeart/2005/8/layout/list1"/>
    <dgm:cxn modelId="{BBDC8887-D6FD-4331-BBA7-2C5C6F5CDF7D}" type="presParOf" srcId="{32FB0C74-9088-465E-85C6-F666B7BCA0E9}" destId="{560D1442-B463-4815-B3DC-3A4E8A5A32F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896360-CB8A-4457-B01E-CE945D9617F4}" type="doc">
      <dgm:prSet loTypeId="urn:microsoft.com/office/officeart/2005/8/layout/v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507F81E-C683-4740-82C6-0BD2F75F7FB4}">
      <dgm:prSet phldrT="[Текст]"/>
      <dgm:spPr/>
      <dgm:t>
        <a:bodyPr/>
        <a:lstStyle/>
        <a:p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за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призначенням</a:t>
          </a:r>
          <a:r>
            <a:rPr lang="ru-RU" b="1" i="1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залежно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цільового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3CA983-14D1-4A65-ACF6-AB4918968A53}" type="parTrans" cxnId="{A7101001-2585-411D-92F1-EE05C114110C}">
      <dgm:prSet/>
      <dgm:spPr/>
      <dgm:t>
        <a:bodyPr/>
        <a:lstStyle/>
        <a:p>
          <a:endParaRPr lang="uk-UA"/>
        </a:p>
      </dgm:t>
    </dgm:pt>
    <dgm:pt modelId="{943A546E-AC3A-46E5-BC79-B28B83244B2A}" type="sibTrans" cxnId="{A7101001-2585-411D-92F1-EE05C114110C}">
      <dgm:prSet/>
      <dgm:spPr/>
      <dgm:t>
        <a:bodyPr/>
        <a:lstStyle/>
        <a:p>
          <a:endParaRPr lang="uk-UA"/>
        </a:p>
      </dgm:t>
    </dgm:pt>
    <dgm:pt modelId="{00D1A7CD-D529-4B8C-9087-D5CD35E63A61}">
      <dgm:prSet phldrT="[Текст]"/>
      <dgm:spPr/>
      <dgm:t>
        <a:bodyPr/>
        <a:lstStyle/>
        <a:p>
          <a:pPr marL="0" indent="450000" algn="just">
            <a:lnSpc>
              <a:spcPct val="100000"/>
            </a:lnSpc>
            <a:spcAft>
              <a:spcPts val="0"/>
            </a:spcAft>
          </a:pP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Багатоцільові (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як правило, 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регіональні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ГІС,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призначені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розв'язання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широкого спектра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завдань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пов'язаних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регіональним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керуванням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BF0CFA-89E6-4883-9D49-ED2137C549F2}" type="parTrans" cxnId="{A816C145-899E-4464-BC31-1D5FDE67AEC9}">
      <dgm:prSet/>
      <dgm:spPr/>
      <dgm:t>
        <a:bodyPr/>
        <a:lstStyle/>
        <a:p>
          <a:endParaRPr lang="uk-UA"/>
        </a:p>
      </dgm:t>
    </dgm:pt>
    <dgm:pt modelId="{B962A49D-D441-48BF-A638-1E2EE5909A3C}" type="sibTrans" cxnId="{A816C145-899E-4464-BC31-1D5FDE67AEC9}">
      <dgm:prSet/>
      <dgm:spPr/>
      <dgm:t>
        <a:bodyPr/>
        <a:lstStyle/>
        <a:p>
          <a:endParaRPr lang="uk-UA"/>
        </a:p>
      </dgm:t>
    </dgm:pt>
    <dgm:pt modelId="{7FB4905B-2DE3-4EFB-9D27-893AD3AE2AFF}">
      <dgm:prSet phldrT="[Текст]"/>
      <dgm:spPr/>
      <dgm:t>
        <a:bodyPr/>
        <a:lstStyle/>
        <a:p>
          <a:pPr marL="0" indent="450000" algn="just">
            <a:lnSpc>
              <a:spcPct val="100000"/>
            </a:lnSpc>
            <a:spcAft>
              <a:spcPts val="0"/>
            </a:spcAft>
          </a:pP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Спеціалізовані (</a:t>
          </a:r>
          <a:r>
            <a:rPr lang="uk-UA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забезпечують виконання однієї або кількох близьких функцій)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D535D7AF-0B44-4DE3-BBB8-A41E120F7CFF}" type="parTrans" cxnId="{81E25AB5-3887-45BB-BBE3-2E6742495F26}">
      <dgm:prSet/>
      <dgm:spPr/>
      <dgm:t>
        <a:bodyPr/>
        <a:lstStyle/>
        <a:p>
          <a:endParaRPr lang="uk-UA"/>
        </a:p>
      </dgm:t>
    </dgm:pt>
    <dgm:pt modelId="{689E6318-7C57-4771-933F-B3B06347080B}" type="sibTrans" cxnId="{81E25AB5-3887-45BB-BBE3-2E6742495F26}">
      <dgm:prSet/>
      <dgm:spPr/>
      <dgm:t>
        <a:bodyPr/>
        <a:lstStyle/>
        <a:p>
          <a:endParaRPr lang="uk-UA"/>
        </a:p>
      </dgm:t>
    </dgm:pt>
    <dgm:pt modelId="{DEB7D795-1A03-423B-BDD0-C4E503417F2C}">
      <dgm:prSet phldrT="[Текст]"/>
      <dgm:spPr/>
      <dgm:t>
        <a:bodyPr/>
        <a:lstStyle/>
        <a:p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за проблемно–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тематичною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орієнтацією</a:t>
          </a:r>
          <a:r>
            <a:rPr lang="ru-RU" b="1" i="1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залежно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сфери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0E5DEF-EF15-4419-B1B2-2E071B13A412}" type="parTrans" cxnId="{A6061996-0E0B-44C8-8686-372FF1F7B71F}">
      <dgm:prSet/>
      <dgm:spPr/>
      <dgm:t>
        <a:bodyPr/>
        <a:lstStyle/>
        <a:p>
          <a:endParaRPr lang="uk-UA"/>
        </a:p>
      </dgm:t>
    </dgm:pt>
    <dgm:pt modelId="{1CDE0C5F-BDD7-49A7-B3A0-C267912D6FD3}" type="sibTrans" cxnId="{A6061996-0E0B-44C8-8686-372FF1F7B71F}">
      <dgm:prSet/>
      <dgm:spPr/>
      <dgm:t>
        <a:bodyPr/>
        <a:lstStyle/>
        <a:p>
          <a:endParaRPr lang="uk-UA"/>
        </a:p>
      </dgm:t>
    </dgm:pt>
    <dgm:pt modelId="{B1C0B063-A407-46F2-8B5C-4D0C6B2D7A2A}">
      <dgm:prSet phldrT="[Текст]"/>
      <dgm:spPr/>
      <dgm:t>
        <a:bodyPr/>
        <a:lstStyle/>
        <a:p>
          <a:pPr marL="0" indent="450000"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b="0" i="0" u="none" dirty="0"/>
            <a:t> </a:t>
          </a:r>
          <a:r>
            <a:rPr lang="uk-UA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земельно-кадастрові, екологічні і </a:t>
          </a:r>
          <a:r>
            <a:rPr lang="uk-UA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природокористувальницькі</a:t>
          </a:r>
          <a:r>
            <a:rPr lang="uk-UA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інженерних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комунікацій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міського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господарства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надзвичайних ситуацій, навігаційні, соціально-економічні, геологічні, транспортні, торгово-маркетингові, археологічні; військові, інші.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B22D7E-B3BD-4B23-B5F4-D721B2E7DD6B}" type="parTrans" cxnId="{39CDDDAB-9DC5-471D-B571-213D1483B8E4}">
      <dgm:prSet/>
      <dgm:spPr/>
      <dgm:t>
        <a:bodyPr/>
        <a:lstStyle/>
        <a:p>
          <a:endParaRPr lang="uk-UA"/>
        </a:p>
      </dgm:t>
    </dgm:pt>
    <dgm:pt modelId="{D5A98943-258B-409E-90CA-C05A0C8089ED}" type="sibTrans" cxnId="{39CDDDAB-9DC5-471D-B571-213D1483B8E4}">
      <dgm:prSet/>
      <dgm:spPr/>
      <dgm:t>
        <a:bodyPr/>
        <a:lstStyle/>
        <a:p>
          <a:endParaRPr lang="uk-UA"/>
        </a:p>
      </dgm:t>
    </dgm:pt>
    <dgm:pt modelId="{8BAD2B4E-5E7F-4469-8EBD-78DBBD7C9686}">
      <dgm:prSet/>
      <dgm:spPr/>
      <dgm:t>
        <a:bodyPr/>
        <a:lstStyle/>
        <a:p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за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територіальним</a:t>
          </a:r>
          <a:r>
            <a:rPr lang="ru-RU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охопленням</a:t>
          </a:r>
          <a:r>
            <a:rPr lang="ru-RU" b="1" i="1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залежно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розміру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території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і масштабного ряду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цифрових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картографічних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складають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базу </a:t>
          </a:r>
          <a:r>
            <a:rPr lang="ru-RU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ГІС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26C250-D099-4BB3-815F-F4979C1D0007}" type="parTrans" cxnId="{9824B6B7-4938-4CC4-91D2-F73D5091DDEA}">
      <dgm:prSet/>
      <dgm:spPr/>
      <dgm:t>
        <a:bodyPr/>
        <a:lstStyle/>
        <a:p>
          <a:endParaRPr lang="uk-UA"/>
        </a:p>
      </dgm:t>
    </dgm:pt>
    <dgm:pt modelId="{60849E1E-BE09-439A-85C0-15841F0ED620}" type="sibTrans" cxnId="{9824B6B7-4938-4CC4-91D2-F73D5091DDEA}">
      <dgm:prSet/>
      <dgm:spPr/>
      <dgm:t>
        <a:bodyPr/>
        <a:lstStyle/>
        <a:p>
          <a:endParaRPr lang="uk-UA"/>
        </a:p>
      </dgm:t>
    </dgm:pt>
    <dgm:pt modelId="{C7B02F45-4A86-4D51-A680-7CD22F5EA14C}">
      <dgm:prSet/>
      <dgm:spPr/>
      <dgm:t>
        <a:bodyPr/>
        <a:lstStyle/>
        <a:p>
          <a:pPr marL="0" indent="450000"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глобальні; 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74F62E-A4C4-4CA7-B8BB-CCBE97CBBDA2}" type="parTrans" cxnId="{8B16BC87-9A04-47ED-A290-486319332E42}">
      <dgm:prSet/>
      <dgm:spPr/>
    </dgm:pt>
    <dgm:pt modelId="{2876C8A9-E730-48BF-A49F-CE0D34A9D82B}" type="sibTrans" cxnId="{8B16BC87-9A04-47ED-A290-486319332E42}">
      <dgm:prSet/>
      <dgm:spPr/>
    </dgm:pt>
    <dgm:pt modelId="{2F933F36-8F0A-44FC-A358-6A4E563B2092}">
      <dgm:prSet/>
      <dgm:spPr/>
      <dgm:t>
        <a:bodyPr/>
        <a:lstStyle/>
        <a:p>
          <a:pPr marL="0" indent="450000"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загальнонаціональні; </a:t>
          </a:r>
          <a:endParaRPr lang="uk-UA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A20DE0-0C22-4678-A75C-61791D9C51C6}" type="parTrans" cxnId="{531BFEB9-3A92-4CA9-A9A6-E6842B892609}">
      <dgm:prSet/>
      <dgm:spPr/>
      <dgm:t>
        <a:bodyPr/>
        <a:lstStyle/>
        <a:p>
          <a:endParaRPr lang="uk-UA"/>
        </a:p>
      </dgm:t>
    </dgm:pt>
    <dgm:pt modelId="{A6EDC5A6-6199-43FA-A89C-D76A45049C32}" type="sibTrans" cxnId="{531BFEB9-3A92-4CA9-A9A6-E6842B892609}">
      <dgm:prSet/>
      <dgm:spPr/>
      <dgm:t>
        <a:bodyPr/>
        <a:lstStyle/>
        <a:p>
          <a:endParaRPr lang="uk-UA"/>
        </a:p>
      </dgm:t>
    </dgm:pt>
    <dgm:pt modelId="{0BA129E2-E56C-4585-BF25-3F77954B3845}">
      <dgm:prSet/>
      <dgm:spPr/>
      <dgm:t>
        <a:bodyPr/>
        <a:lstStyle/>
        <a:p>
          <a:pPr marL="0" indent="450000"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регіональні;</a:t>
          </a:r>
          <a:endParaRPr lang="uk-UA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4A4E37-E6E6-4DA6-8EC0-5CF487E00C7B}" type="parTrans" cxnId="{F3847A8D-1E9B-47C8-8A8D-D0F7E2186BA4}">
      <dgm:prSet/>
      <dgm:spPr/>
      <dgm:t>
        <a:bodyPr/>
        <a:lstStyle/>
        <a:p>
          <a:endParaRPr lang="uk-UA"/>
        </a:p>
      </dgm:t>
    </dgm:pt>
    <dgm:pt modelId="{B11BD352-2AC5-451C-9D97-F04BFB8F8B02}" type="sibTrans" cxnId="{F3847A8D-1E9B-47C8-8A8D-D0F7E2186BA4}">
      <dgm:prSet/>
      <dgm:spPr/>
      <dgm:t>
        <a:bodyPr/>
        <a:lstStyle/>
        <a:p>
          <a:endParaRPr lang="uk-UA"/>
        </a:p>
      </dgm:t>
    </dgm:pt>
    <dgm:pt modelId="{0B2B1F76-0C1A-4792-8B31-376B85D90079}">
      <dgm:prSet/>
      <dgm:spPr/>
      <dgm:t>
        <a:bodyPr/>
        <a:lstStyle/>
        <a:p>
          <a:pPr marL="0" indent="450000" algn="just">
            <a:lnSpc>
              <a:spcPct val="100000"/>
            </a:lnSpc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локальні.</a:t>
          </a:r>
          <a:endParaRPr lang="uk-UA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5A6D86-4C51-4E2C-96C6-651DA7021853}" type="parTrans" cxnId="{2EDB5134-6DE3-46F3-A627-8971581653D3}">
      <dgm:prSet/>
      <dgm:spPr/>
      <dgm:t>
        <a:bodyPr/>
        <a:lstStyle/>
        <a:p>
          <a:endParaRPr lang="uk-UA"/>
        </a:p>
      </dgm:t>
    </dgm:pt>
    <dgm:pt modelId="{40A93560-6BD3-4C40-806C-86622F315EFE}" type="sibTrans" cxnId="{2EDB5134-6DE3-46F3-A627-8971581653D3}">
      <dgm:prSet/>
      <dgm:spPr/>
      <dgm:t>
        <a:bodyPr/>
        <a:lstStyle/>
        <a:p>
          <a:endParaRPr lang="uk-UA"/>
        </a:p>
      </dgm:t>
    </dgm:pt>
    <dgm:pt modelId="{300C5B25-4B9E-4E68-89D8-068046D8689C}" type="pres">
      <dgm:prSet presAssocID="{27896360-CB8A-4457-B01E-CE945D9617F4}" presName="Name0" presStyleCnt="0">
        <dgm:presLayoutVars>
          <dgm:dir/>
          <dgm:animLvl val="lvl"/>
          <dgm:resizeHandles/>
        </dgm:presLayoutVars>
      </dgm:prSet>
      <dgm:spPr/>
    </dgm:pt>
    <dgm:pt modelId="{9A31FEFD-F487-465B-AB18-B85153F2E39D}" type="pres">
      <dgm:prSet presAssocID="{2507F81E-C683-4740-82C6-0BD2F75F7FB4}" presName="linNode" presStyleCnt="0"/>
      <dgm:spPr/>
    </dgm:pt>
    <dgm:pt modelId="{980DE060-851A-4A59-83CC-06CFAC3CA8F4}" type="pres">
      <dgm:prSet presAssocID="{2507F81E-C683-4740-82C6-0BD2F75F7FB4}" presName="parentShp" presStyleLbl="node1" presStyleIdx="0" presStyleCnt="3">
        <dgm:presLayoutVars>
          <dgm:bulletEnabled val="1"/>
        </dgm:presLayoutVars>
      </dgm:prSet>
      <dgm:spPr/>
    </dgm:pt>
    <dgm:pt modelId="{FA6D7413-DD05-42DB-9E07-82049C635F33}" type="pres">
      <dgm:prSet presAssocID="{2507F81E-C683-4740-82C6-0BD2F75F7FB4}" presName="childShp" presStyleLbl="bgAccFollowNode1" presStyleIdx="0" presStyleCnt="3">
        <dgm:presLayoutVars>
          <dgm:bulletEnabled val="1"/>
        </dgm:presLayoutVars>
      </dgm:prSet>
      <dgm:spPr/>
    </dgm:pt>
    <dgm:pt modelId="{8D95CEDE-CE27-439E-9487-6366C5E6CC94}" type="pres">
      <dgm:prSet presAssocID="{943A546E-AC3A-46E5-BC79-B28B83244B2A}" presName="spacing" presStyleCnt="0"/>
      <dgm:spPr/>
    </dgm:pt>
    <dgm:pt modelId="{97029F4E-6111-41AF-83CC-2DF81D693D38}" type="pres">
      <dgm:prSet presAssocID="{DEB7D795-1A03-423B-BDD0-C4E503417F2C}" presName="linNode" presStyleCnt="0"/>
      <dgm:spPr/>
    </dgm:pt>
    <dgm:pt modelId="{1F06FD69-6E9F-44D7-BEC3-F64AADFC9620}" type="pres">
      <dgm:prSet presAssocID="{DEB7D795-1A03-423B-BDD0-C4E503417F2C}" presName="parentShp" presStyleLbl="node1" presStyleIdx="1" presStyleCnt="3">
        <dgm:presLayoutVars>
          <dgm:bulletEnabled val="1"/>
        </dgm:presLayoutVars>
      </dgm:prSet>
      <dgm:spPr/>
    </dgm:pt>
    <dgm:pt modelId="{A2725B9B-66EB-4918-87C7-47D911F98747}" type="pres">
      <dgm:prSet presAssocID="{DEB7D795-1A03-423B-BDD0-C4E503417F2C}" presName="childShp" presStyleLbl="bgAccFollowNode1" presStyleIdx="1" presStyleCnt="3">
        <dgm:presLayoutVars>
          <dgm:bulletEnabled val="1"/>
        </dgm:presLayoutVars>
      </dgm:prSet>
      <dgm:spPr/>
    </dgm:pt>
    <dgm:pt modelId="{1D724AD3-AAA7-4A21-BF3E-E22278940072}" type="pres">
      <dgm:prSet presAssocID="{1CDE0C5F-BDD7-49A7-B3A0-C267912D6FD3}" presName="spacing" presStyleCnt="0"/>
      <dgm:spPr/>
    </dgm:pt>
    <dgm:pt modelId="{4EFAFD58-BBC0-4C82-8A8A-7F64D70D3249}" type="pres">
      <dgm:prSet presAssocID="{8BAD2B4E-5E7F-4469-8EBD-78DBBD7C9686}" presName="linNode" presStyleCnt="0"/>
      <dgm:spPr/>
    </dgm:pt>
    <dgm:pt modelId="{34FB436A-F814-4DB2-A26C-8D9880F80124}" type="pres">
      <dgm:prSet presAssocID="{8BAD2B4E-5E7F-4469-8EBD-78DBBD7C9686}" presName="parentShp" presStyleLbl="node1" presStyleIdx="2" presStyleCnt="3">
        <dgm:presLayoutVars>
          <dgm:bulletEnabled val="1"/>
        </dgm:presLayoutVars>
      </dgm:prSet>
      <dgm:spPr/>
    </dgm:pt>
    <dgm:pt modelId="{10594CBE-8C2A-40AB-B361-6C70AC07A3FE}" type="pres">
      <dgm:prSet presAssocID="{8BAD2B4E-5E7F-4469-8EBD-78DBBD7C9686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A7101001-2585-411D-92F1-EE05C114110C}" srcId="{27896360-CB8A-4457-B01E-CE945D9617F4}" destId="{2507F81E-C683-4740-82C6-0BD2F75F7FB4}" srcOrd="0" destOrd="0" parTransId="{833CA983-14D1-4A65-ACF6-AB4918968A53}" sibTransId="{943A546E-AC3A-46E5-BC79-B28B83244B2A}"/>
    <dgm:cxn modelId="{AF16DA02-AEA6-46F6-B421-62FDA794B27B}" type="presOf" srcId="{8BAD2B4E-5E7F-4469-8EBD-78DBBD7C9686}" destId="{34FB436A-F814-4DB2-A26C-8D9880F80124}" srcOrd="0" destOrd="0" presId="urn:microsoft.com/office/officeart/2005/8/layout/vList6"/>
    <dgm:cxn modelId="{D19C1D08-2EC5-4516-8D98-E778DA12B086}" type="presOf" srcId="{DEB7D795-1A03-423B-BDD0-C4E503417F2C}" destId="{1F06FD69-6E9F-44D7-BEC3-F64AADFC9620}" srcOrd="0" destOrd="0" presId="urn:microsoft.com/office/officeart/2005/8/layout/vList6"/>
    <dgm:cxn modelId="{7A58BA1A-ABE2-448F-A4C1-237D9E0B89F0}" type="presOf" srcId="{27896360-CB8A-4457-B01E-CE945D9617F4}" destId="{300C5B25-4B9E-4E68-89D8-068046D8689C}" srcOrd="0" destOrd="0" presId="urn:microsoft.com/office/officeart/2005/8/layout/vList6"/>
    <dgm:cxn modelId="{2EDB5134-6DE3-46F3-A627-8971581653D3}" srcId="{8BAD2B4E-5E7F-4469-8EBD-78DBBD7C9686}" destId="{0B2B1F76-0C1A-4792-8B31-376B85D90079}" srcOrd="3" destOrd="0" parTransId="{385A6D86-4C51-4E2C-96C6-651DA7021853}" sibTransId="{40A93560-6BD3-4C40-806C-86622F315EFE}"/>
    <dgm:cxn modelId="{04A0D85E-D7A9-43A7-9997-698E905FB2D1}" type="presOf" srcId="{0B2B1F76-0C1A-4792-8B31-376B85D90079}" destId="{10594CBE-8C2A-40AB-B361-6C70AC07A3FE}" srcOrd="0" destOrd="3" presId="urn:microsoft.com/office/officeart/2005/8/layout/vList6"/>
    <dgm:cxn modelId="{E5BB8963-C8A9-46A8-84C8-9F06ACD022ED}" type="presOf" srcId="{2F933F36-8F0A-44FC-A358-6A4E563B2092}" destId="{10594CBE-8C2A-40AB-B361-6C70AC07A3FE}" srcOrd="0" destOrd="1" presId="urn:microsoft.com/office/officeart/2005/8/layout/vList6"/>
    <dgm:cxn modelId="{A816C145-899E-4464-BC31-1D5FDE67AEC9}" srcId="{2507F81E-C683-4740-82C6-0BD2F75F7FB4}" destId="{00D1A7CD-D529-4B8C-9087-D5CD35E63A61}" srcOrd="0" destOrd="0" parTransId="{65BF0CFA-89E6-4883-9D49-ED2137C549F2}" sibTransId="{B962A49D-D441-48BF-A638-1E2EE5909A3C}"/>
    <dgm:cxn modelId="{C2FFAB4A-D2B7-4873-8F85-89AA62511607}" type="presOf" srcId="{00D1A7CD-D529-4B8C-9087-D5CD35E63A61}" destId="{FA6D7413-DD05-42DB-9E07-82049C635F33}" srcOrd="0" destOrd="0" presId="urn:microsoft.com/office/officeart/2005/8/layout/vList6"/>
    <dgm:cxn modelId="{8B16BC87-9A04-47ED-A290-486319332E42}" srcId="{8BAD2B4E-5E7F-4469-8EBD-78DBBD7C9686}" destId="{C7B02F45-4A86-4D51-A680-7CD22F5EA14C}" srcOrd="0" destOrd="0" parTransId="{0E74F62E-A4C4-4CA7-B8BB-CCBE97CBBDA2}" sibTransId="{2876C8A9-E730-48BF-A49F-CE0D34A9D82B}"/>
    <dgm:cxn modelId="{F3847A8D-1E9B-47C8-8A8D-D0F7E2186BA4}" srcId="{8BAD2B4E-5E7F-4469-8EBD-78DBBD7C9686}" destId="{0BA129E2-E56C-4585-BF25-3F77954B3845}" srcOrd="2" destOrd="0" parTransId="{534A4E37-E6E6-4DA6-8EC0-5CF487E00C7B}" sibTransId="{B11BD352-2AC5-451C-9D97-F04BFB8F8B02}"/>
    <dgm:cxn modelId="{9F139290-49FF-4F88-B7BA-E1A1CD87C7F0}" type="presOf" srcId="{7FB4905B-2DE3-4EFB-9D27-893AD3AE2AFF}" destId="{FA6D7413-DD05-42DB-9E07-82049C635F33}" srcOrd="0" destOrd="1" presId="urn:microsoft.com/office/officeart/2005/8/layout/vList6"/>
    <dgm:cxn modelId="{A6061996-0E0B-44C8-8686-372FF1F7B71F}" srcId="{27896360-CB8A-4457-B01E-CE945D9617F4}" destId="{DEB7D795-1A03-423B-BDD0-C4E503417F2C}" srcOrd="1" destOrd="0" parTransId="{380E5DEF-EF15-4419-B1B2-2E071B13A412}" sibTransId="{1CDE0C5F-BDD7-49A7-B3A0-C267912D6FD3}"/>
    <dgm:cxn modelId="{7C7AA6A2-3964-448C-8F0D-6488DC78C2BB}" type="presOf" srcId="{2507F81E-C683-4740-82C6-0BD2F75F7FB4}" destId="{980DE060-851A-4A59-83CC-06CFAC3CA8F4}" srcOrd="0" destOrd="0" presId="urn:microsoft.com/office/officeart/2005/8/layout/vList6"/>
    <dgm:cxn modelId="{C93F63A8-2BDD-428E-A234-99C68521D0FD}" type="presOf" srcId="{C7B02F45-4A86-4D51-A680-7CD22F5EA14C}" destId="{10594CBE-8C2A-40AB-B361-6C70AC07A3FE}" srcOrd="0" destOrd="0" presId="urn:microsoft.com/office/officeart/2005/8/layout/vList6"/>
    <dgm:cxn modelId="{39CDDDAB-9DC5-471D-B571-213D1483B8E4}" srcId="{DEB7D795-1A03-423B-BDD0-C4E503417F2C}" destId="{B1C0B063-A407-46F2-8B5C-4D0C6B2D7A2A}" srcOrd="0" destOrd="0" parTransId="{43B22D7E-B3BD-4B23-B5F4-D721B2E7DD6B}" sibTransId="{D5A98943-258B-409E-90CA-C05A0C8089ED}"/>
    <dgm:cxn modelId="{FAC8C5B1-20A7-4400-A910-557B45D68B4D}" type="presOf" srcId="{B1C0B063-A407-46F2-8B5C-4D0C6B2D7A2A}" destId="{A2725B9B-66EB-4918-87C7-47D911F98747}" srcOrd="0" destOrd="0" presId="urn:microsoft.com/office/officeart/2005/8/layout/vList6"/>
    <dgm:cxn modelId="{81E25AB5-3887-45BB-BBE3-2E6742495F26}" srcId="{2507F81E-C683-4740-82C6-0BD2F75F7FB4}" destId="{7FB4905B-2DE3-4EFB-9D27-893AD3AE2AFF}" srcOrd="1" destOrd="0" parTransId="{D535D7AF-0B44-4DE3-BBB8-A41E120F7CFF}" sibTransId="{689E6318-7C57-4771-933F-B3B06347080B}"/>
    <dgm:cxn modelId="{9824B6B7-4938-4CC4-91D2-F73D5091DDEA}" srcId="{27896360-CB8A-4457-B01E-CE945D9617F4}" destId="{8BAD2B4E-5E7F-4469-8EBD-78DBBD7C9686}" srcOrd="2" destOrd="0" parTransId="{2C26C250-D099-4BB3-815F-F4979C1D0007}" sibTransId="{60849E1E-BE09-439A-85C0-15841F0ED620}"/>
    <dgm:cxn modelId="{531BFEB9-3A92-4CA9-A9A6-E6842B892609}" srcId="{8BAD2B4E-5E7F-4469-8EBD-78DBBD7C9686}" destId="{2F933F36-8F0A-44FC-A358-6A4E563B2092}" srcOrd="1" destOrd="0" parTransId="{81A20DE0-0C22-4678-A75C-61791D9C51C6}" sibTransId="{A6EDC5A6-6199-43FA-A89C-D76A45049C32}"/>
    <dgm:cxn modelId="{947E25CD-85F0-4A81-8A0D-6FF88CD111BF}" type="presOf" srcId="{0BA129E2-E56C-4585-BF25-3F77954B3845}" destId="{10594CBE-8C2A-40AB-B361-6C70AC07A3FE}" srcOrd="0" destOrd="2" presId="urn:microsoft.com/office/officeart/2005/8/layout/vList6"/>
    <dgm:cxn modelId="{DDE61629-5A9B-4604-BE4D-910B25A7A171}" type="presParOf" srcId="{300C5B25-4B9E-4E68-89D8-068046D8689C}" destId="{9A31FEFD-F487-465B-AB18-B85153F2E39D}" srcOrd="0" destOrd="0" presId="urn:microsoft.com/office/officeart/2005/8/layout/vList6"/>
    <dgm:cxn modelId="{B902B840-367B-41FF-826F-790D004DFD65}" type="presParOf" srcId="{9A31FEFD-F487-465B-AB18-B85153F2E39D}" destId="{980DE060-851A-4A59-83CC-06CFAC3CA8F4}" srcOrd="0" destOrd="0" presId="urn:microsoft.com/office/officeart/2005/8/layout/vList6"/>
    <dgm:cxn modelId="{CDB750D8-5C65-4DC1-BFA0-07709BD814B8}" type="presParOf" srcId="{9A31FEFD-F487-465B-AB18-B85153F2E39D}" destId="{FA6D7413-DD05-42DB-9E07-82049C635F33}" srcOrd="1" destOrd="0" presId="urn:microsoft.com/office/officeart/2005/8/layout/vList6"/>
    <dgm:cxn modelId="{8ADB3433-D737-440B-AA37-12E095B33F8A}" type="presParOf" srcId="{300C5B25-4B9E-4E68-89D8-068046D8689C}" destId="{8D95CEDE-CE27-439E-9487-6366C5E6CC94}" srcOrd="1" destOrd="0" presId="urn:microsoft.com/office/officeart/2005/8/layout/vList6"/>
    <dgm:cxn modelId="{7997198D-E255-4725-81B3-46E42EFF1AEF}" type="presParOf" srcId="{300C5B25-4B9E-4E68-89D8-068046D8689C}" destId="{97029F4E-6111-41AF-83CC-2DF81D693D38}" srcOrd="2" destOrd="0" presId="urn:microsoft.com/office/officeart/2005/8/layout/vList6"/>
    <dgm:cxn modelId="{06F1ADED-C8B6-4938-A6B1-F25EAC2CDCA7}" type="presParOf" srcId="{97029F4E-6111-41AF-83CC-2DF81D693D38}" destId="{1F06FD69-6E9F-44D7-BEC3-F64AADFC9620}" srcOrd="0" destOrd="0" presId="urn:microsoft.com/office/officeart/2005/8/layout/vList6"/>
    <dgm:cxn modelId="{1834ABF6-358C-4457-8E4E-BCE2ED930FCD}" type="presParOf" srcId="{97029F4E-6111-41AF-83CC-2DF81D693D38}" destId="{A2725B9B-66EB-4918-87C7-47D911F98747}" srcOrd="1" destOrd="0" presId="urn:microsoft.com/office/officeart/2005/8/layout/vList6"/>
    <dgm:cxn modelId="{2A4E0A4B-DDF6-41D3-BAA9-8D5926A99623}" type="presParOf" srcId="{300C5B25-4B9E-4E68-89D8-068046D8689C}" destId="{1D724AD3-AAA7-4A21-BF3E-E22278940072}" srcOrd="3" destOrd="0" presId="urn:microsoft.com/office/officeart/2005/8/layout/vList6"/>
    <dgm:cxn modelId="{8EEDD7F6-49AB-4CF7-A3BF-88B5E77D8D4D}" type="presParOf" srcId="{300C5B25-4B9E-4E68-89D8-068046D8689C}" destId="{4EFAFD58-BBC0-4C82-8A8A-7F64D70D3249}" srcOrd="4" destOrd="0" presId="urn:microsoft.com/office/officeart/2005/8/layout/vList6"/>
    <dgm:cxn modelId="{F929426F-D4A1-4751-9CE6-19714FBE957E}" type="presParOf" srcId="{4EFAFD58-BBC0-4C82-8A8A-7F64D70D3249}" destId="{34FB436A-F814-4DB2-A26C-8D9880F80124}" srcOrd="0" destOrd="0" presId="urn:microsoft.com/office/officeart/2005/8/layout/vList6"/>
    <dgm:cxn modelId="{2636982D-363D-4821-B79E-0225AFA3AE94}" type="presParOf" srcId="{4EFAFD58-BBC0-4C82-8A8A-7F64D70D3249}" destId="{10594CBE-8C2A-40AB-B361-6C70AC07A3F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10A42-1851-4B76-BA77-BCC2FC115A0A}">
      <dsp:nvSpPr>
        <dsp:cNvPr id="0" name=""/>
        <dsp:cNvSpPr/>
      </dsp:nvSpPr>
      <dsp:spPr>
        <a:xfrm>
          <a:off x="0" y="342643"/>
          <a:ext cx="9152879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C37435-6F95-4EDD-823F-F59AE270339D}">
      <dsp:nvSpPr>
        <dsp:cNvPr id="0" name=""/>
        <dsp:cNvSpPr/>
      </dsp:nvSpPr>
      <dsp:spPr>
        <a:xfrm>
          <a:off x="457643" y="3163"/>
          <a:ext cx="6407015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2170" tIns="0" rIns="24217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i="0" u="none" kern="12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засоби для введення, зберігання й перетворення географічних даних.</a:t>
          </a:r>
          <a:endParaRPr lang="uk-UA" sz="2000" b="1" kern="1200" noProof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0787" y="36307"/>
        <a:ext cx="6340727" cy="612672"/>
      </dsp:txXfrm>
    </dsp:sp>
    <dsp:sp modelId="{AAE671F1-211E-4840-A279-CEEF691D9582}">
      <dsp:nvSpPr>
        <dsp:cNvPr id="0" name=""/>
        <dsp:cNvSpPr/>
      </dsp:nvSpPr>
      <dsp:spPr>
        <a:xfrm>
          <a:off x="0" y="1385923"/>
          <a:ext cx="9152879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0667FB-8482-4DE5-AC20-17A2AFB223E1}">
      <dsp:nvSpPr>
        <dsp:cNvPr id="0" name=""/>
        <dsp:cNvSpPr/>
      </dsp:nvSpPr>
      <dsp:spPr>
        <a:xfrm>
          <a:off x="457643" y="1046443"/>
          <a:ext cx="6407015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2170" tIns="0" rIns="24217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20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система керування базою даних. </a:t>
          </a:r>
          <a:endParaRPr lang="uk-UA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0787" y="1079587"/>
        <a:ext cx="6340727" cy="612672"/>
      </dsp:txXfrm>
    </dsp:sp>
    <dsp:sp modelId="{7521E00A-13AE-4052-B465-490E89FBE623}">
      <dsp:nvSpPr>
        <dsp:cNvPr id="0" name=""/>
        <dsp:cNvSpPr/>
      </dsp:nvSpPr>
      <dsp:spPr>
        <a:xfrm>
          <a:off x="0" y="2817384"/>
          <a:ext cx="9152879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ADEBDC-0A2B-4E16-B985-36F1E608CEBA}">
      <dsp:nvSpPr>
        <dsp:cNvPr id="0" name=""/>
        <dsp:cNvSpPr/>
      </dsp:nvSpPr>
      <dsp:spPr>
        <a:xfrm>
          <a:off x="457643" y="2089723"/>
          <a:ext cx="8555415" cy="10671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2170" tIns="0" rIns="24217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2000" b="1" i="0" u="none" kern="1200" noProof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програмні засоби, що забезпечують візуалізацію інформації, редагування даних, підтримку запитів і географічний аналіз, графічний інтерфейс користувача, що полегшує використання програмних засобів. </a:t>
          </a:r>
        </a:p>
      </dsp:txBody>
      <dsp:txXfrm>
        <a:off x="509737" y="2141817"/>
        <a:ext cx="8451227" cy="9629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0B12B-4EEA-4316-8FCC-859E8B088F03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Інформація</a:t>
          </a:r>
          <a:r>
            <a:rPr lang="ru-RU" sz="17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будь–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відомості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навколишній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світ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про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процеси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відбуваються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у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ньому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17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9687"/>
        <a:ext cx="3286125" cy="1971675"/>
      </dsp:txXfrm>
    </dsp:sp>
    <dsp:sp modelId="{8BC34D91-CB6F-4F70-B5A5-D17C045230CF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Інформація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фіксована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певній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формі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придатної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наступної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обробки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зберігання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передачі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називається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даними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17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14737" y="39687"/>
        <a:ext cx="3286125" cy="1971675"/>
      </dsp:txXfrm>
    </dsp:sp>
    <dsp:sp modelId="{905EB576-4314-4D72-94A0-1C1A9BB9BDA2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Організований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певним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чином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масив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збережений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обчислювальній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системі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називається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базою </a:t>
          </a:r>
          <a:r>
            <a:rPr lang="ru-RU" sz="17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17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29475" y="39687"/>
        <a:ext cx="3286125" cy="1971675"/>
      </dsp:txXfrm>
    </dsp:sp>
    <dsp:sp modelId="{CBD37552-C798-4417-930C-1BFBBC41825B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баз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для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маніпулювання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інформацією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зберігається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них (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уведенням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пошуком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т.п.)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використовуються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спеціальні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пакети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носять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назву</a:t>
          </a:r>
          <a:r>
            <a:rPr lang="ru-RU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системи</a:t>
          </a:r>
          <a:r>
            <a:rPr lang="ru-RU" sz="17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керування</a:t>
          </a:r>
          <a:r>
            <a:rPr lang="ru-RU" sz="17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базами </a:t>
          </a:r>
          <a:r>
            <a:rPr lang="ru-RU" sz="17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sz="17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(СКБД).</a:t>
          </a:r>
          <a:endParaRPr lang="uk-UA" sz="17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07368" y="2339975"/>
        <a:ext cx="3286125" cy="1971675"/>
      </dsp:txXfrm>
    </dsp:sp>
    <dsp:sp modelId="{3B68905A-18C9-4539-995A-89CEDD90B251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Комплекс баз даних і спеціальних методів і засобів (програмних, організаційних і </a:t>
          </a:r>
          <a:r>
            <a:rPr lang="uk-UA" sz="17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т.п</a:t>
          </a:r>
          <a:r>
            <a:rPr lang="uk-UA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.), що дозволяють працювати з інформацією в широкому колі користувачів, називається </a:t>
          </a:r>
          <a:r>
            <a:rPr lang="uk-UA" sz="17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інформаційною системою</a:t>
          </a:r>
          <a:r>
            <a:rPr lang="uk-UA" sz="17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uk-UA" sz="17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2106" y="2339975"/>
        <a:ext cx="3286125" cy="1971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4654FE-1B78-47FE-8790-7C6C7D3CE20E}">
      <dsp:nvSpPr>
        <dsp:cNvPr id="0" name=""/>
        <dsp:cNvSpPr/>
      </dsp:nvSpPr>
      <dsp:spPr>
        <a:xfrm>
          <a:off x="11706" y="200987"/>
          <a:ext cx="3198837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u="none" kern="1200" dirty="0"/>
            <a:t>Науково – пізнавальний підхід</a:t>
          </a:r>
          <a:r>
            <a:rPr lang="uk-UA" sz="1500" b="0" i="0" u="none" kern="1200" dirty="0"/>
            <a:t>.</a:t>
          </a:r>
          <a:endParaRPr lang="uk-UA" sz="1500" kern="1200" dirty="0"/>
        </a:p>
      </dsp:txBody>
      <dsp:txXfrm>
        <a:off x="11706" y="200987"/>
        <a:ext cx="3198837" cy="432000"/>
      </dsp:txXfrm>
    </dsp:sp>
    <dsp:sp modelId="{572AA2A8-1F81-4D22-8FE2-DE23D24E2C44}">
      <dsp:nvSpPr>
        <dsp:cNvPr id="0" name=""/>
        <dsp:cNvSpPr/>
      </dsp:nvSpPr>
      <dsp:spPr>
        <a:xfrm>
          <a:off x="31" y="632987"/>
          <a:ext cx="3222188" cy="21822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0" lvl="1" indent="450000" algn="just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5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Геоінформатика – наукова дисципліна, що вивчає природні й соціально–економічні геосистеми (їх структуру, зв’язки, динаміку, функціонування в просторі – часі) за допомогою комп</a:t>
          </a: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`</a:t>
          </a:r>
          <a:r>
            <a:rPr lang="uk-UA" sz="15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ютерного</a:t>
          </a:r>
          <a:r>
            <a:rPr lang="uk-U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моделювання на основі баз даних і географічних знань. ГІС–засіб моделювання і пізнання геосистем. </a:t>
          </a:r>
        </a:p>
      </dsp:txBody>
      <dsp:txXfrm>
        <a:off x="31" y="632987"/>
        <a:ext cx="3222188" cy="2182275"/>
      </dsp:txXfrm>
    </dsp:sp>
    <dsp:sp modelId="{77C629CD-A396-4E8C-B654-E664F7540851}">
      <dsp:nvSpPr>
        <dsp:cNvPr id="0" name=""/>
        <dsp:cNvSpPr/>
      </dsp:nvSpPr>
      <dsp:spPr>
        <a:xfrm>
          <a:off x="3670057" y="200987"/>
          <a:ext cx="3198837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u="none" kern="1200" dirty="0"/>
            <a:t>Технологічний підхід</a:t>
          </a:r>
          <a:r>
            <a:rPr lang="uk-UA" sz="1500" b="0" i="0" u="none" kern="1200" dirty="0"/>
            <a:t>.</a:t>
          </a:r>
          <a:endParaRPr lang="uk-UA" sz="1500" kern="1200" dirty="0"/>
        </a:p>
      </dsp:txBody>
      <dsp:txXfrm>
        <a:off x="3670057" y="200987"/>
        <a:ext cx="3198837" cy="432000"/>
      </dsp:txXfrm>
    </dsp:sp>
    <dsp:sp modelId="{0CC37FCA-10EA-49B4-9F9B-87818136B1F0}">
      <dsp:nvSpPr>
        <dsp:cNvPr id="0" name=""/>
        <dsp:cNvSpPr/>
      </dsp:nvSpPr>
      <dsp:spPr>
        <a:xfrm>
          <a:off x="3670057" y="632987"/>
          <a:ext cx="3198837" cy="21822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0" lvl="1" indent="450000" algn="just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5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500" b="0" i="0" u="none" kern="0" spc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Геоінформатика–технологія (ГІС–технологія) збору, збереження, перетворення, відображення і поширення просторово– координованої інформації, з метою забезпечення вирішення завдань інвентаризації, оптимізації, управління геосистемами.</a:t>
          </a:r>
          <a:endParaRPr lang="uk-UA" sz="1500" kern="0" spc="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70057" y="632987"/>
        <a:ext cx="3198837" cy="2182275"/>
      </dsp:txXfrm>
    </dsp:sp>
    <dsp:sp modelId="{8C86117D-005D-4534-A8C5-FDD2223FDB62}">
      <dsp:nvSpPr>
        <dsp:cNvPr id="0" name=""/>
        <dsp:cNvSpPr/>
      </dsp:nvSpPr>
      <dsp:spPr>
        <a:xfrm>
          <a:off x="7316731" y="200987"/>
          <a:ext cx="3198837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u="none" kern="1200" dirty="0"/>
            <a:t>Виробничий підхід.</a:t>
          </a:r>
          <a:endParaRPr lang="uk-UA" sz="1500" kern="1200" dirty="0"/>
        </a:p>
      </dsp:txBody>
      <dsp:txXfrm>
        <a:off x="7316731" y="200987"/>
        <a:ext cx="3198837" cy="432000"/>
      </dsp:txXfrm>
    </dsp:sp>
    <dsp:sp modelId="{0339E795-360B-49C4-B2DD-C3D9BBC4C523}">
      <dsp:nvSpPr>
        <dsp:cNvPr id="0" name=""/>
        <dsp:cNvSpPr/>
      </dsp:nvSpPr>
      <dsp:spPr>
        <a:xfrm>
          <a:off x="7316731" y="632987"/>
          <a:ext cx="3198837" cy="21822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0" lvl="1" indent="450000" algn="just" defTabSz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500" b="0" i="0" u="none" kern="1200" dirty="0"/>
            <a:t> </a:t>
          </a:r>
          <a:r>
            <a:rPr lang="uk-UA" sz="1500" b="0" i="0" u="none" kern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Геоінформатика–виробництво (геоінформаційна індустрія) метою якого є виготовлення апаратних засобів і програмної продукції, стандартних (комерційних) ГІС </a:t>
          </a:r>
          <a:r>
            <a:rPr lang="uk-UA" sz="1500" b="0" i="0" u="none" kern="0" baseline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різноцільового</a:t>
          </a:r>
          <a:r>
            <a:rPr lang="uk-UA" sz="1500" b="0" i="0" u="none" kern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призначення й проблемної орієнтації. </a:t>
          </a:r>
          <a:endParaRPr lang="uk-UA" sz="1500" kern="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1500" kern="1200" dirty="0"/>
        </a:p>
      </dsp:txBody>
      <dsp:txXfrm>
        <a:off x="7316731" y="632987"/>
        <a:ext cx="3198837" cy="21822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5E483-F67A-4B8D-916D-CD0B2672003D}">
      <dsp:nvSpPr>
        <dsp:cNvPr id="0" name=""/>
        <dsp:cNvSpPr/>
      </dsp:nvSpPr>
      <dsp:spPr>
        <a:xfrm rot="5400000">
          <a:off x="-189830" y="193199"/>
          <a:ext cx="1265539" cy="885877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кінець 1950–х –1970–х років </a:t>
          </a:r>
          <a:endParaRPr lang="uk-UA" sz="1200" kern="1200" dirty="0"/>
        </a:p>
      </dsp:txBody>
      <dsp:txXfrm rot="-5400000">
        <a:off x="2" y="446307"/>
        <a:ext cx="885877" cy="379662"/>
      </dsp:txXfrm>
    </dsp:sp>
    <dsp:sp modelId="{23AC82BB-BD03-4D1F-94D0-B15B34CEA22A}">
      <dsp:nvSpPr>
        <dsp:cNvPr id="0" name=""/>
        <dsp:cNvSpPr/>
      </dsp:nvSpPr>
      <dsp:spPr>
        <a:xfrm rot="5400000">
          <a:off x="5289222" y="-4399976"/>
          <a:ext cx="823033" cy="9629723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Перший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етап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разом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зі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створенням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перших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географічних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інформаційних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систем, перш за все в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Канаді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і США,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характеризується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розробленням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перших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систем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просторового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растрових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зображень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автоматизованого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картографування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використанням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лінійних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пір'яних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плотерів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85878" y="43545"/>
        <a:ext cx="9589546" cy="742679"/>
      </dsp:txXfrm>
    </dsp:sp>
    <dsp:sp modelId="{1E0A9104-D2C8-4995-960A-D5251108746F}">
      <dsp:nvSpPr>
        <dsp:cNvPr id="0" name=""/>
        <dsp:cNvSpPr/>
      </dsp:nvSpPr>
      <dsp:spPr>
        <a:xfrm rot="5400000">
          <a:off x="-189830" y="1280004"/>
          <a:ext cx="1265539" cy="885877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80–ті роки </a:t>
          </a:r>
          <a:endParaRPr lang="uk-UA" sz="1200" kern="1200" dirty="0"/>
        </a:p>
      </dsp:txBody>
      <dsp:txXfrm rot="-5400000">
        <a:off x="2" y="1533112"/>
        <a:ext cx="885877" cy="379662"/>
      </dsp:txXfrm>
    </dsp:sp>
    <dsp:sp modelId="{5ACDF249-D9ED-4994-AA45-D25D643E06FF}">
      <dsp:nvSpPr>
        <dsp:cNvPr id="0" name=""/>
        <dsp:cNvSpPr/>
      </dsp:nvSpPr>
      <dsp:spPr>
        <a:xfrm rot="5400000">
          <a:off x="5289438" y="-3313387"/>
          <a:ext cx="822600" cy="9629723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другій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половині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70–х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років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на початку 80–х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років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XX ст. на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Заході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розробку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ГІС–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технологій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були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зроблені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значні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інвестиції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урядовими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так і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приватними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агентствами, особливо в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Північній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Америці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У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цей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період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були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створені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сотні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програм</a:t>
          </a:r>
          <a:r>
            <a:rPr lang="ru-RU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і систем.</a:t>
          </a:r>
          <a:endParaRPr lang="uk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85877" y="1130330"/>
        <a:ext cx="9589567" cy="742288"/>
      </dsp:txXfrm>
    </dsp:sp>
    <dsp:sp modelId="{3D9FA2C1-652D-4B87-81FB-A3F4E53BACAA}">
      <dsp:nvSpPr>
        <dsp:cNvPr id="0" name=""/>
        <dsp:cNvSpPr/>
      </dsp:nvSpPr>
      <dsp:spPr>
        <a:xfrm rot="5400000">
          <a:off x="-189830" y="2713845"/>
          <a:ext cx="1265539" cy="885877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90–ті роки 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XX </a:t>
          </a: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століття – початок </a:t>
          </a: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XXI </a:t>
          </a: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ст. </a:t>
          </a:r>
          <a:endParaRPr lang="uk-UA" sz="1200" kern="1200" dirty="0"/>
        </a:p>
      </dsp:txBody>
      <dsp:txXfrm rot="-5400000">
        <a:off x="2" y="2966953"/>
        <a:ext cx="885877" cy="379662"/>
      </dsp:txXfrm>
    </dsp:sp>
    <dsp:sp modelId="{ADAE1298-7E01-4258-BF3B-D3D973275C3A}">
      <dsp:nvSpPr>
        <dsp:cNvPr id="0" name=""/>
        <dsp:cNvSpPr/>
      </dsp:nvSpPr>
      <dsp:spPr>
        <a:xfrm rot="5400000">
          <a:off x="4942404" y="-1879547"/>
          <a:ext cx="1516670" cy="9629723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Прогрес у ГІС–технології в 90–ті роки минулого століття значною мірою був пов'язаний з прогресом апаратних засобів, причому як комп'ютерів – виникненням 32– бітових, а потім 64–бітових міні– і </a:t>
          </a:r>
          <a:r>
            <a:rPr lang="uk-UA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мікроЕОМ</a:t>
          </a:r>
          <a:r>
            <a:rPr lang="uk-UA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так і засобів введення і виведення просторової інформації – </a:t>
          </a:r>
          <a:r>
            <a:rPr lang="uk-UA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дигітайзерів</a:t>
          </a:r>
          <a:r>
            <a:rPr lang="uk-UA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сканерів, графічних дисплеїв і </a:t>
          </a:r>
          <a:r>
            <a:rPr lang="uk-UA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плотерів</a:t>
          </a:r>
          <a:r>
            <a:rPr lang="uk-UA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У розвинутих країнах світу ГІС–технологія стає повсюдно використовуваною технологією обробки, аналізу і представлення просторово-координованої інформації при вирішенні різних завдань у географії, геології, екології.</a:t>
          </a:r>
          <a:endParaRPr lang="uk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85878" y="2251017"/>
        <a:ext cx="9555685" cy="13685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A2773-F7BE-44D9-96C3-72C3DD80C6A8}">
      <dsp:nvSpPr>
        <dsp:cNvPr id="0" name=""/>
        <dsp:cNvSpPr/>
      </dsp:nvSpPr>
      <dsp:spPr>
        <a:xfrm>
          <a:off x="0" y="739469"/>
          <a:ext cx="10377996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3E30B-B6CA-4FA4-BC2F-1F699E738D02}">
      <dsp:nvSpPr>
        <dsp:cNvPr id="0" name=""/>
        <dsp:cNvSpPr/>
      </dsp:nvSpPr>
      <dsp:spPr>
        <a:xfrm>
          <a:off x="450490" y="132789"/>
          <a:ext cx="9920441" cy="828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584" tIns="0" rIns="274584" bIns="0" numCol="1" spcCol="1270" anchor="ctr" anchorCtr="0">
          <a:noAutofit/>
        </a:bodyPr>
        <a:lstStyle/>
        <a:p>
          <a:pPr marL="0" lvl="0" indent="457200" algn="just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None/>
          </a:pPr>
          <a:r>
            <a:rPr lang="ru-RU" sz="11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Інформаційно</a:t>
          </a:r>
          <a:r>
            <a:rPr lang="ru-RU" sz="11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</a:t>
          </a:r>
          <a:r>
            <a:rPr lang="ru-RU" sz="11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довідкова</a:t>
          </a:r>
          <a:r>
            <a:rPr lang="ru-RU" sz="11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1100" b="0" i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ведення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банків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просторово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координованої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інформації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у тому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числі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 </a:t>
          </a:r>
          <a:r>
            <a:rPr lang="uk-UA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 цифрових (електронних) атласів,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ведення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банків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систем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моніторингу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 й експлуатація кадастрових систем, у першу чергу автоматизованих земельних інформаційних систем (АЗІС), або </a:t>
          </a:r>
          <a:r>
            <a:rPr lang="en-US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Land Information Systems (LIS), </a:t>
          </a:r>
          <a:r>
            <a:rPr lang="uk-UA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 муніципальних (або міських) автоматизованих інформаційних систем (МАІС), а також просторово–розподілених автоматизованих інформаційних систем водного і лісового кадастрів, кадастрів нерухомості та ін. </a:t>
          </a:r>
          <a:endParaRPr lang="uk-UA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0914" y="173213"/>
        <a:ext cx="9839593" cy="747232"/>
      </dsp:txXfrm>
    </dsp:sp>
    <dsp:sp modelId="{1EDF48E1-9AC8-4D9F-BF75-09C4D71E6603}">
      <dsp:nvSpPr>
        <dsp:cNvPr id="0" name=""/>
        <dsp:cNvSpPr/>
      </dsp:nvSpPr>
      <dsp:spPr>
        <a:xfrm>
          <a:off x="0" y="1419869"/>
          <a:ext cx="10377996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C40060-4A06-4AE6-8A9F-B4057F4AB622}">
      <dsp:nvSpPr>
        <dsp:cNvPr id="0" name=""/>
        <dsp:cNvSpPr/>
      </dsp:nvSpPr>
      <dsp:spPr>
        <a:xfrm>
          <a:off x="494069" y="1198469"/>
          <a:ext cx="9881382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584" tIns="0" rIns="274584" bIns="0" numCol="1" spcCol="1270" anchor="ctr" anchorCtr="0">
          <a:noAutofit/>
        </a:bodyPr>
        <a:lstStyle/>
        <a:p>
          <a:pPr marL="0" lvl="0" indent="457200" algn="just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+mj-lt"/>
            <a:buNone/>
          </a:pPr>
          <a:r>
            <a:rPr lang="uk-UA" sz="11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 автоматизованого картографування</a:t>
          </a:r>
          <a:r>
            <a:rPr lang="uk-UA" sz="1100" b="0" i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uk-UA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створення високоякісних </a:t>
          </a:r>
          <a:r>
            <a:rPr lang="uk-UA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загальногеографічних</a:t>
          </a:r>
          <a:r>
            <a:rPr lang="uk-UA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тематичних карт, що задовольняють сучасні вимоги до картографічної продукції.. </a:t>
          </a:r>
          <a:endParaRPr lang="uk-UA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5685" y="1220085"/>
        <a:ext cx="9838150" cy="399568"/>
      </dsp:txXfrm>
    </dsp:sp>
    <dsp:sp modelId="{B3C6B63C-61A2-4AD6-B2E3-D12163C16F1F}">
      <dsp:nvSpPr>
        <dsp:cNvPr id="0" name=""/>
        <dsp:cNvSpPr/>
      </dsp:nvSpPr>
      <dsp:spPr>
        <a:xfrm>
          <a:off x="0" y="2308296"/>
          <a:ext cx="10377996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C9A1C9-8E0E-4D1B-A5A8-38A6BD5952DC}">
      <dsp:nvSpPr>
        <dsp:cNvPr id="0" name=""/>
        <dsp:cNvSpPr/>
      </dsp:nvSpPr>
      <dsp:spPr>
        <a:xfrm>
          <a:off x="494069" y="1878869"/>
          <a:ext cx="9881382" cy="6508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584" tIns="0" rIns="274584" bIns="0" numCol="1" spcCol="1270" anchor="ctr" anchorCtr="0">
          <a:noAutofit/>
        </a:bodyPr>
        <a:lstStyle/>
        <a:p>
          <a:pPr marL="0" lvl="0" indent="457200" algn="just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+mj-lt"/>
            <a:buNone/>
          </a:pPr>
          <a:r>
            <a:rPr lang="ru-RU" sz="11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</a:t>
          </a:r>
          <a:r>
            <a:rPr lang="ru-RU" sz="11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просторового</a:t>
          </a:r>
          <a:r>
            <a:rPr lang="ru-RU" sz="11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аналізу</a:t>
          </a:r>
          <a:r>
            <a:rPr lang="ru-RU" sz="11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100" b="1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моделювання</a:t>
          </a:r>
          <a:r>
            <a:rPr lang="ru-RU" sz="1100" b="0" i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природних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природно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господарських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соціально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–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економічних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територіальних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систем,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ґрунтується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унікальних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можливостях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наданих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картографічною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алгеброю,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геостатистикою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мережним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аналізом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складають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основу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аналітичних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блоків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інструментальних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ГІС з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розвинутими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аналітичними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b="0" i="0" u="none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можливостями</a:t>
          </a:r>
          <a:r>
            <a:rPr lang="ru-RU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uk-UA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840" y="1910640"/>
        <a:ext cx="9817840" cy="587285"/>
      </dsp:txXfrm>
    </dsp:sp>
    <dsp:sp modelId="{E284FCEF-430A-4E41-92BA-1A2967018B85}">
      <dsp:nvSpPr>
        <dsp:cNvPr id="0" name=""/>
        <dsp:cNvSpPr/>
      </dsp:nvSpPr>
      <dsp:spPr>
        <a:xfrm>
          <a:off x="0" y="3189940"/>
          <a:ext cx="10377996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427158-439B-4010-BDC4-CCAF6E5DA3B3}">
      <dsp:nvSpPr>
        <dsp:cNvPr id="0" name=""/>
        <dsp:cNvSpPr/>
      </dsp:nvSpPr>
      <dsp:spPr>
        <a:xfrm>
          <a:off x="494069" y="2767296"/>
          <a:ext cx="9881382" cy="644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584" tIns="0" rIns="274584" bIns="0" numCol="1" spcCol="1270" anchor="ctr" anchorCtr="0">
          <a:noAutofit/>
        </a:bodyPr>
        <a:lstStyle/>
        <a:p>
          <a:pPr marL="0" lvl="0" indent="457200" algn="just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+mj-lt"/>
            <a:buNone/>
          </a:pPr>
          <a:r>
            <a:rPr lang="uk-UA" sz="11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 моделювання процесів</a:t>
          </a:r>
          <a:r>
            <a:rPr lang="uk-UA" sz="1100" b="0" i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 природних, природно-господарських і соціально-економічних територіальних системах. Реалізується при оцінці і прогнозі поведінки природних і природно–господарських територіальних систем та їх компонентів при вирішенні різних наукових і прикладних завдань, у тому числі пов'язаних з охороною і раціональним використанням природних ресурсів. </a:t>
          </a:r>
          <a:endParaRPr lang="uk-UA" sz="1100" b="1" i="0" u="none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509" y="2798736"/>
        <a:ext cx="9818502" cy="581163"/>
      </dsp:txXfrm>
    </dsp:sp>
    <dsp:sp modelId="{560D1442-B463-4815-B3DC-3A4E8A5A32FA}">
      <dsp:nvSpPr>
        <dsp:cNvPr id="0" name=""/>
        <dsp:cNvSpPr/>
      </dsp:nvSpPr>
      <dsp:spPr>
        <a:xfrm>
          <a:off x="0" y="3870340"/>
          <a:ext cx="10377996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051EFD-8B32-44A3-9B8D-F26C10FFB3DE}">
      <dsp:nvSpPr>
        <dsp:cNvPr id="0" name=""/>
        <dsp:cNvSpPr/>
      </dsp:nvSpPr>
      <dsp:spPr>
        <a:xfrm>
          <a:off x="471266" y="3648940"/>
          <a:ext cx="9899035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584" tIns="0" rIns="274584" bIns="0" numCol="1" spcCol="1270" anchor="ctr" anchorCtr="0">
          <a:noAutofit/>
        </a:bodyPr>
        <a:lstStyle/>
        <a:p>
          <a:pPr marL="0" lvl="0" indent="457200" algn="just" defTabSz="4889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100" b="1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Функція підтримки прийняття рішень</a:t>
          </a:r>
          <a:r>
            <a:rPr lang="uk-UA" sz="1100" b="0" i="1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100" b="0" i="0" u="none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 плануванні, проектуванні та управлінні. Найбільш активно цей напрямок в Україні розвивається в містобудівному плануванні і проектуванні. Певні успіхи є в галузі геоінформаційного забезпечення надзвичайних ситуацій. </a:t>
          </a:r>
          <a:endParaRPr lang="uk-UA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2882" y="3670556"/>
        <a:ext cx="9855803" cy="3995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D7413-DD05-42DB-9E07-82049C635F33}">
      <dsp:nvSpPr>
        <dsp:cNvPr id="0" name=""/>
        <dsp:cNvSpPr/>
      </dsp:nvSpPr>
      <dsp:spPr>
        <a:xfrm>
          <a:off x="4206239" y="0"/>
          <a:ext cx="6309360" cy="13597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0" lvl="1" indent="450000" algn="just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Багатоцільові (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як правило, 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регіональні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ГІС,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призначені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розв'язання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широкого спектра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завдань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пов'язаних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регіональним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керуванням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uk-UA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1" indent="450000" algn="just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Спеціалізовані (</a:t>
          </a:r>
          <a:r>
            <a:rPr lang="uk-UA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забезпечують виконання однієї або кількох близьких функцій)</a:t>
          </a:r>
          <a:r>
            <a:rPr lang="uk-UA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4206239" y="169974"/>
        <a:ext cx="5799438" cy="1019845"/>
      </dsp:txXfrm>
    </dsp:sp>
    <dsp:sp modelId="{980DE060-851A-4A59-83CC-06CFAC3CA8F4}">
      <dsp:nvSpPr>
        <dsp:cNvPr id="0" name=""/>
        <dsp:cNvSpPr/>
      </dsp:nvSpPr>
      <dsp:spPr>
        <a:xfrm>
          <a:off x="0" y="0"/>
          <a:ext cx="4206240" cy="13597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</a:t>
          </a:r>
          <a:r>
            <a:rPr lang="ru-RU" sz="17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призначенням</a:t>
          </a:r>
          <a:r>
            <a:rPr lang="ru-RU" sz="1700" b="1" i="1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залежно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цільового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використання</a:t>
          </a:r>
          <a:endParaRPr lang="uk-UA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380" y="66380"/>
        <a:ext cx="4073480" cy="1227033"/>
      </dsp:txXfrm>
    </dsp:sp>
    <dsp:sp modelId="{A2725B9B-66EB-4918-87C7-47D911F98747}">
      <dsp:nvSpPr>
        <dsp:cNvPr id="0" name=""/>
        <dsp:cNvSpPr/>
      </dsp:nvSpPr>
      <dsp:spPr>
        <a:xfrm>
          <a:off x="4206239" y="1495772"/>
          <a:ext cx="6309360" cy="13597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0" lvl="1" indent="450000" algn="just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sz="1300" b="0" i="0" u="none" kern="1200" dirty="0"/>
            <a:t> </a:t>
          </a:r>
          <a:r>
            <a:rPr lang="uk-UA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земельно-кадастрові, екологічні і </a:t>
          </a:r>
          <a:r>
            <a:rPr lang="uk-UA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природокористувальницькі</a:t>
          </a:r>
          <a:r>
            <a:rPr lang="uk-UA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інженерних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комунікацій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міського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3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господарства</a:t>
          </a:r>
          <a:r>
            <a:rPr lang="ru-RU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uk-UA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надзвичайних ситуацій, навігаційні, соціально-економічні, геологічні, транспортні, торгово-маркетингові, археологічні; військові, інші.</a:t>
          </a:r>
          <a:endParaRPr lang="uk-UA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6239" y="1665746"/>
        <a:ext cx="5799438" cy="1019845"/>
      </dsp:txXfrm>
    </dsp:sp>
    <dsp:sp modelId="{1F06FD69-6E9F-44D7-BEC3-F64AADFC9620}">
      <dsp:nvSpPr>
        <dsp:cNvPr id="0" name=""/>
        <dsp:cNvSpPr/>
      </dsp:nvSpPr>
      <dsp:spPr>
        <a:xfrm>
          <a:off x="0" y="1495772"/>
          <a:ext cx="4206240" cy="13597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проблемно–</a:t>
          </a:r>
          <a:r>
            <a:rPr lang="ru-RU" sz="17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тематичною</a:t>
          </a:r>
          <a:r>
            <a:rPr lang="ru-RU" sz="17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орієнтацією</a:t>
          </a:r>
          <a:r>
            <a:rPr lang="ru-RU" sz="1700" b="1" i="1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залежно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сфери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</a:t>
          </a:r>
          <a:endParaRPr lang="uk-UA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380" y="1562152"/>
        <a:ext cx="4073480" cy="1227033"/>
      </dsp:txXfrm>
    </dsp:sp>
    <dsp:sp modelId="{10594CBE-8C2A-40AB-B361-6C70AC07A3FE}">
      <dsp:nvSpPr>
        <dsp:cNvPr id="0" name=""/>
        <dsp:cNvSpPr/>
      </dsp:nvSpPr>
      <dsp:spPr>
        <a:xfrm>
          <a:off x="4206240" y="2991544"/>
          <a:ext cx="6309360" cy="135979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0" lvl="1" indent="450000" algn="just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глобальні; </a:t>
          </a:r>
          <a:endParaRPr lang="uk-UA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1" indent="450000" algn="just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загальнонаціональні; </a:t>
          </a:r>
          <a:endParaRPr lang="uk-UA" sz="1300" b="1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1" indent="450000" algn="just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регіональні;</a:t>
          </a:r>
          <a:endParaRPr lang="uk-UA" sz="1300" b="1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1" indent="450000" algn="just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uk-UA" sz="13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локальні.</a:t>
          </a:r>
          <a:endParaRPr lang="uk-UA" sz="1300" b="1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6240" y="3161518"/>
        <a:ext cx="5799438" cy="1019845"/>
      </dsp:txXfrm>
    </dsp:sp>
    <dsp:sp modelId="{34FB436A-F814-4DB2-A26C-8D9880F80124}">
      <dsp:nvSpPr>
        <dsp:cNvPr id="0" name=""/>
        <dsp:cNvSpPr/>
      </dsp:nvSpPr>
      <dsp:spPr>
        <a:xfrm>
          <a:off x="0" y="2991544"/>
          <a:ext cx="4206240" cy="135979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</a:t>
          </a:r>
          <a:r>
            <a:rPr lang="ru-RU" sz="17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територіальним</a:t>
          </a:r>
          <a:r>
            <a:rPr lang="ru-RU" sz="17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охопленням</a:t>
          </a:r>
          <a:r>
            <a:rPr lang="ru-RU" sz="1700" b="1" i="1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залежно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розміру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території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і масштабного ряду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цифрових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картографічних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складають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базу </a:t>
          </a:r>
          <a:r>
            <a:rPr lang="ru-RU" sz="17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даних</a:t>
          </a:r>
          <a:r>
            <a:rPr lang="ru-RU" sz="17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ГІС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380" y="3057924"/>
        <a:ext cx="4073480" cy="12270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CBD4333-8765-4373-994B-B2C4CD30C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02E359-43A8-4663-B374-AFF6F46ED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17E991-6BF7-42FB-BD5A-381824A00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2ACFB8-7506-482D-B231-C980C2D8F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C199F4-016C-452B-B92B-FD7594D6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34184A-E97B-4C44-A738-C6808DD2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57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52A-445B-4003-8330-C9C1F8D1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6384515-B604-4B81-958B-46C790F03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575CF8-AA8A-4D65-81AB-92AA624C8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0C2321-D046-43DC-822E-2B925CBA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DF8C07-8301-4549-A144-486E743A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38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57117D0-51FF-462F-87A5-8F763DB29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F9D19D-DDD9-442E-A974-5F562456F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332ADB-FF6B-4182-A33F-F14AA33DE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C536EC-5EE7-4A1D-AB65-56333D74E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528C87-E0CC-4401-80B2-1A5FE0BC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8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1CE25-4CC8-4524-BC78-945C03B81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62EFDD-9C97-4DFA-B7EF-AA3097E58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11039C-F79B-42AD-9BEE-8CAB91121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B3BBB-379E-452D-98B8-D8F092976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B9BBEE-97C2-4DE1-9006-388B69B1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80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1288A-C689-4F3C-A5D6-7DFC82AEC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1F03C4-D983-4605-8DDC-22969BB07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F1836-FDAE-4D30-9F24-CA0C31656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B648A3-3C2E-4580-86E1-FF7C49CF3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98BB75-5A23-4C9E-A6FC-F0D54090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36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0E8138-14BB-479F-8605-6229E0BBB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2C7E9-342B-4821-B80C-A1735E154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929AAF-2AEE-463F-87B7-30D4C837A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44FC70-6B0C-4C37-9243-D068CA353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4D70FB-2759-4EF1-A94D-A626DEB0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15A50F-847C-4446-9B00-F674A888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1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C5604-E9BD-4F6E-9BF9-7530919B2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5D398E-C1B1-4ABE-B800-2CB4B42C8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A75FA8E-4762-45B3-AAA3-EF59D8E88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BC3476-8D2B-4747-A6DA-4E52D434E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A3CD930-E2D9-45CB-9825-F84B23C72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1AF7561-EABF-431C-A944-66AF5BB6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63B115A-3794-4F0E-A7BC-357B63B7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8DC624C-5A8D-47E2-99D3-1B8ADAA81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25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82B8A-6393-4839-911C-43F299D5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532EC08-A86C-43AF-8549-E8558FB4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06BBC2-C32C-4CC3-8AC2-FAA8B526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288163-F7B8-45C6-B5DC-795CA5FAA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08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3CBDD11-2CE3-4DBE-ABA9-CF73E3431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31AB9AE-55CF-47DB-9199-08CD7E4C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59D9D63-08B9-457F-B339-7BA8E489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4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89639-1F31-423A-BEA4-025341FE3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5936EB-4833-428D-9D0D-85E67C5BD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4EE994-AAE4-4140-BEBC-A18F27FB5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F5E72C-0030-4918-BE76-309E94441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DB6F35-947F-412D-9DEB-BCCDDC9A3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541BDB-D5E8-4538-8253-C81DEFC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88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518AA-415E-4B9E-B6CE-3D9512DC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757C97-FB6D-45E9-86D6-4D17B9E46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7D716E-729A-4CEE-A527-D5A88DC2C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E5531C1-0989-42F3-8B55-ED2B6369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A5DC33-81AA-4C8B-9524-D9DBAF26C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2AD5DE-476C-4848-A5E6-177BF17C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02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5B0211F-5DAB-494F-AF3E-16B93A60ABC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A4367-D87A-4656-9B82-E7F93FA2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BF2EBB-B7FB-4F01-8B69-0598994E4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4841F7-36A3-4C94-A4C4-CB9E46D09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36F46-D373-4305-8DD8-28FCC05803E0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15597-1FA5-476A-9CF9-902C4952C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B2BF89-047B-45E4-8349-A678D5B03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C1024-499E-4324-A73D-2CC3F9B7708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11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9BE6E-42CD-4DE4-B5B6-5BCA9FB33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8109" y="1648836"/>
            <a:ext cx="6299200" cy="2387600"/>
          </a:xfrm>
          <a:noFill/>
        </p:spPr>
        <p:txBody>
          <a:bodyPr>
            <a:normAutofit fontScale="90000"/>
          </a:bodyPr>
          <a:lstStyle/>
          <a:p>
            <a:r>
              <a:rPr lang="ru-RU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Геоінформаційні технології в сучасному світі</a:t>
            </a:r>
            <a:endParaRPr lang="uk-UA" sz="6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934C232-B14D-41D5-879C-C24B3FF9D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976" y="4127475"/>
            <a:ext cx="4296793" cy="2292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916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9706928-238A-486B-9BDE-050D4AF2E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549"/>
            <a:ext cx="10515600" cy="6589451"/>
          </a:xfrm>
        </p:spPr>
        <p:txBody>
          <a:bodyPr>
            <a:normAutofit fontScale="25000" lnSpcReduction="20000"/>
          </a:bodyPr>
          <a:lstStyle/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апаратно–програмний людино–машинний комплекс, що забезпечує збір, обробку, відображення і поширення просторово–координованих даних, інтеграцію даних і знань про територію для ефективного використання при рішенні наукових і прикладних географічних завдань, пов'язаних з інвентаризацією, аналізом, моделюванням, прогнозуванням і керуванням навколишнім</a:t>
            </a:r>
            <a:r>
              <a:rPr lang="uk-UA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середовищем і територіальною організацією суспільства ;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науково–с комплекси автоматизованого збору, систематизації, переробки і представлення (видачі) </a:t>
            </a:r>
            <a:r>
              <a:rPr lang="uk-UA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геоінформації</a:t>
            </a: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новій якості з умовою одержання знань про досліджувані просторові системи; 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апаратно–програмних засобів і алгоритмічних процедур, призначених для збору, введення, зберігання, математико–картографічного моделювання і образного представлення </a:t>
            </a:r>
            <a:r>
              <a:rPr lang="uk-UA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геопросторової</a:t>
            </a: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інформації;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технічних, програмних і інформаційних засобів, що забезпечують введення, збереження, обробку, математико–картографічне моделювання й образне інтегроване представлення географічних і співвіднесених з ними атрибутивних даних для вирішення проблем територіального планування і керування;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 система, що забезпечує збір, зберігання, обробку, доступ, відображення і поширення просторово–координованих (просторових) даних.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Будь–яка </a:t>
            </a:r>
            <a:r>
              <a:rPr lang="ru-RU" sz="8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географічна</a:t>
            </a:r>
            <a:r>
              <a:rPr lang="ru-RU" sz="8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</a:t>
            </a:r>
            <a:r>
              <a:rPr lang="ru-RU" sz="8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8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8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8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апаратного</a:t>
            </a:r>
            <a:r>
              <a:rPr lang="ru-RU" sz="8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комплексу,  </a:t>
            </a:r>
            <a:r>
              <a:rPr lang="ru-RU" sz="8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8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і </a:t>
            </a:r>
            <a:r>
              <a:rPr lang="ru-RU" sz="8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sz="8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блока. </a:t>
            </a:r>
            <a:endParaRPr lang="uk-UA" sz="8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924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1C31F1-CCEE-44EC-A922-D35E5A1E0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938"/>
            <a:ext cx="10515600" cy="1325563"/>
          </a:xfrm>
        </p:spPr>
        <p:txBody>
          <a:bodyPr/>
          <a:lstStyle/>
          <a:p>
            <a:pPr algn="ctr"/>
            <a:r>
              <a:rPr lang="uk-UA" b="1" dirty="0">
                <a:latin typeface="Century Schoolbook" panose="02040604050505020304" pitchFamily="18" charset="0"/>
              </a:rPr>
              <a:t>Історія розвитку геоінформаційних технологій</a:t>
            </a:r>
            <a:endParaRPr lang="uk-UA" dirty="0">
              <a:latin typeface="Century Schoolbook" panose="020406040505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E7D2EA-FE6F-4D5E-AC8E-4B358DDFC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725"/>
            <a:ext cx="10515600" cy="448627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У межах вже більш як п'ятдесятилітнього періоду історії розвитку геоінформаційних технологій можна з певною мірою умовності виділити такі етапи: 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AD288DB8-5217-4699-B5AF-E1D9C9175A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9710496"/>
              </p:ext>
            </p:extLst>
          </p:nvPr>
        </p:nvGraphicFramePr>
        <p:xfrm>
          <a:off x="838200" y="2723288"/>
          <a:ext cx="10515601" cy="3792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5747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DE61B3-549F-4BEE-BCC0-BCDB7B44F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8460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Century Schoolbook" panose="02040604050505020304" pitchFamily="18" charset="0"/>
              </a:rPr>
              <a:t>Стан </a:t>
            </a:r>
            <a:r>
              <a:rPr lang="ru-RU" b="1" dirty="0" err="1">
                <a:latin typeface="Century Schoolbook" panose="02040604050505020304" pitchFamily="18" charset="0"/>
              </a:rPr>
              <a:t>розвитку</a:t>
            </a:r>
            <a:r>
              <a:rPr lang="ru-RU" b="1" dirty="0">
                <a:latin typeface="Century Schoolbook" panose="02040604050505020304" pitchFamily="18" charset="0"/>
              </a:rPr>
              <a:t> ГІС–</a:t>
            </a:r>
            <a:r>
              <a:rPr lang="ru-RU" b="1" dirty="0" err="1">
                <a:latin typeface="Century Schoolbook" panose="02040604050505020304" pitchFamily="18" charset="0"/>
              </a:rPr>
              <a:t>технології</a:t>
            </a:r>
            <a:r>
              <a:rPr lang="ru-RU" b="1" dirty="0">
                <a:latin typeface="Century Schoolbook" panose="02040604050505020304" pitchFamily="18" charset="0"/>
              </a:rPr>
              <a:t> в </a:t>
            </a:r>
            <a:r>
              <a:rPr lang="ru-RU" b="1" dirty="0" err="1">
                <a:latin typeface="Century Schoolbook" panose="02040604050505020304" pitchFamily="18" charset="0"/>
              </a:rPr>
              <a:t>Україні</a:t>
            </a:r>
            <a:r>
              <a:rPr lang="ru-RU" b="1" dirty="0">
                <a:latin typeface="Century Schoolbook" panose="02040604050505020304" pitchFamily="18" charset="0"/>
              </a:rPr>
              <a:t> в </a:t>
            </a:r>
            <a:r>
              <a:rPr lang="ru-RU" b="1" dirty="0" err="1">
                <a:latin typeface="Century Schoolbook" panose="02040604050505020304" pitchFamily="18" charset="0"/>
              </a:rPr>
              <a:t>чотирьох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основних</a:t>
            </a:r>
            <a:r>
              <a:rPr lang="ru-RU" b="1" dirty="0">
                <a:latin typeface="Century Schoolbook" panose="02040604050505020304" pitchFamily="18" charset="0"/>
              </a:rPr>
              <a:t> аспектах   </a:t>
            </a:r>
            <a:br>
              <a:rPr lang="ru-RU" dirty="0"/>
            </a:b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01510C0-2D4F-4424-9603-3343C5973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 засоби створення ГІС можуть базуватися (для невеликих систем) на персональних комп’ютерах (РС), але, як правило, вони далеко недостатні, необхідне потужне обладнання, а саме – робочі станції. 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комерційні засоби. Тут ситуація практично така ж, як і по першій позиції, тому що сучасні найефективніші програми інколи коштують значно дорожче від обладнання. Програмні пакети, які надходять різними шляхами, як правило, не укомплектовані необхідною документацією і відповідним захистом, тому практично неможливо опанувати їх в цілому. 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інформації (враховуючи її підготовку та введення). Інформаційна база, яка існує в Україні і може розглядатися як потенційна база для ГІС різних рівнів. Важливою позитивною передумовою є наявність цифрової топографічної карти України в масштабі 1:500000, створеної в системі ГУГКК та військово–топографічної служби. Великомасштабні тематичні карти на всю територію України на точній основі представлені фактично тільки геологічною, гідрологічною та ґрунтів.   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системи. До процесу створення ГІС залучені: ГІС–менеджер; ГІС–координатор; ГІС–аналітики (фахівці з кваліфікацією в галузі ГІС); менеджер системи (фахівець в галузі </a:t>
            </a:r>
            <a:r>
              <a:rPr lang="uk-UA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геоінформатики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розробник стратегії вирішення проблем); створювачі системи (створюють прикладні програми на базі програмної оболонки); програмісти (для вирішення багатьох дрібних завдань: сумісних даних, драйвери та ін.); </a:t>
            </a:r>
            <a:r>
              <a:rPr lang="uk-UA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кодувачі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(підготовка інформації для введення, організація декодування); користувачі ГІС (плановики, дослідники довкілля, геологи та ін. Фахівці користувачі системи, замовники та експерти). 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118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16A380-01B4-4208-B776-88EDCDCB5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86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latin typeface="Century Schoolbook" panose="02040604050505020304" pitchFamily="18" charset="0"/>
              </a:rPr>
              <a:t>Функції</a:t>
            </a:r>
            <a:r>
              <a:rPr lang="ru-RU" b="1" dirty="0">
                <a:latin typeface="Century Schoolbook" panose="02040604050505020304" pitchFamily="18" charset="0"/>
              </a:rPr>
              <a:t> й </a:t>
            </a:r>
            <a:r>
              <a:rPr lang="ru-RU" b="1" dirty="0" err="1">
                <a:latin typeface="Century Schoolbook" panose="02040604050505020304" pitchFamily="18" charset="0"/>
              </a:rPr>
              <a:t>галузі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застосування</a:t>
            </a:r>
            <a:r>
              <a:rPr lang="ru-RU" b="1" dirty="0">
                <a:latin typeface="Century Schoolbook" panose="02040604050505020304" pitchFamily="18" charset="0"/>
              </a:rPr>
              <a:t> ГІС і </a:t>
            </a:r>
            <a:r>
              <a:rPr lang="ru-RU" b="1" dirty="0" err="1">
                <a:latin typeface="Century Schoolbook" panose="02040604050505020304" pitchFamily="18" charset="0"/>
              </a:rPr>
              <a:t>геоінформаційних</a:t>
            </a:r>
            <a:r>
              <a:rPr lang="ru-RU" b="1" dirty="0">
                <a:latin typeface="Century Schoolbook" panose="02040604050505020304" pitchFamily="18" charset="0"/>
              </a:rPr>
              <a:t> </a:t>
            </a:r>
            <a:r>
              <a:rPr lang="ru-RU" b="1" dirty="0" err="1">
                <a:latin typeface="Century Schoolbook" panose="02040604050505020304" pitchFamily="18" charset="0"/>
              </a:rPr>
              <a:t>технологій</a:t>
            </a:r>
            <a:endParaRPr lang="uk-UA" dirty="0">
              <a:latin typeface="Century Schoolbook" panose="020406040505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A59010-C807-43F2-B0EC-D5F945430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222" y="1347511"/>
            <a:ext cx="10515600" cy="4678532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ГІС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належать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геоінформаційних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розвинулися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десятиліттям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0" indent="0">
              <a:buNone/>
            </a:pPr>
            <a:br>
              <a:rPr lang="ru-RU" dirty="0"/>
            </a:br>
            <a:endParaRPr lang="uk-UA" dirty="0"/>
          </a:p>
        </p:txBody>
      </p:sp>
      <p:graphicFrame>
        <p:nvGraphicFramePr>
          <p:cNvPr id="17" name="Схема 16">
            <a:extLst>
              <a:ext uri="{FF2B5EF4-FFF2-40B4-BE49-F238E27FC236}">
                <a16:creationId xmlns:a16="http://schemas.microsoft.com/office/drawing/2014/main" id="{BB780F3E-9718-4DE1-82CF-BFF4C9646B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3046294"/>
              </p:ext>
            </p:extLst>
          </p:nvPr>
        </p:nvGraphicFramePr>
        <p:xfrm>
          <a:off x="909222" y="2228295"/>
          <a:ext cx="10377996" cy="4381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6172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350B4-7064-47E5-B463-3460FBFBF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latin typeface="Century Schoolbook" panose="02040604050505020304" pitchFamily="18" charset="0"/>
              </a:rPr>
              <a:t>Класифікація сучасних ГІС</a:t>
            </a:r>
            <a:br>
              <a:rPr lang="uk-UA" b="1" dirty="0"/>
            </a:br>
            <a:endParaRPr lang="uk-UA" dirty="0"/>
          </a:p>
        </p:txBody>
      </p:sp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id="{F3022839-3C6A-43D4-B223-A07187CA7D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1084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3944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146A6-5D1E-4D9E-A646-4D3ECC6F9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Контрольні запитання і завдання для самостійної роботи 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67A6AAF-19BD-4FD9-8A32-D6D250C85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518"/>
            <a:ext cx="10515600" cy="523954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b="1" dirty="0"/>
              <a:t> </a:t>
            </a:r>
            <a:endParaRPr lang="uk-UA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Які компоненти складають ядро ГІС?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Охарактеризуйте ключові компоненти програмного забезпечення 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Наведіть схематичне зображення компонентів ГІС.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Дайте характеристику сферам застосування ГІС–технологій.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Що таке інформаційні технології?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Дайте характеристику основним етапам розвитку геоінформаційних технологій.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Що таке географічні </a:t>
            </a:r>
            <a:r>
              <a:rPr lang="uk-UA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інформаиійні</a:t>
            </a: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системи?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Поясніть відмінність ГІС від інших інформаційних систем.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Охарактеризуйте інформаційно–довідкову функцію застосування ГІС– технологій.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Як ви розумієте функцію автоматизованого картографування ГІС– технологій?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В чому основні відмінності функції просторового аналізу і моделювання від функції моделювання процесів? 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Наведіть приклад функції підтримки прийняття рішень  ГІС– технологій.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Назвіть основні галузі застосовування ГІС у наш час.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Дайте характеристику класифікації ГІС за призначенням</a:t>
            </a:r>
            <a:r>
              <a:rPr lang="uk-UA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uk-UA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Що означає класифікація ГІС за проблемно–тематичною орієнтацією?  </a:t>
            </a:r>
          </a:p>
          <a:p>
            <a:pPr marL="0" indent="45720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Назвіть типи ГІС за територіальним охопленням.</a:t>
            </a:r>
            <a:r>
              <a:rPr lang="uk-UA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uk-UA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uk-UA" dirty="0"/>
            </a:b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7964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39528-A488-4C64-A503-8EC5F30DB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>
                <a:latin typeface="Century Schoolbook" panose="02040604050505020304" pitchFamily="18" charset="0"/>
              </a:rPr>
              <a:t>ПЛАН</a:t>
            </a: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F2BA2E71-DC01-4D5E-AED6-EF4C0AE402F8}"/>
              </a:ext>
            </a:extLst>
          </p:cNvPr>
          <p:cNvGrpSpPr>
            <a:grpSpLocks/>
          </p:cNvGrpSpPr>
          <p:nvPr/>
        </p:nvGrpSpPr>
        <p:grpSpPr bwMode="auto">
          <a:xfrm>
            <a:off x="2448723" y="4272819"/>
            <a:ext cx="7605713" cy="555625"/>
            <a:chOff x="1248" y="1440"/>
            <a:chExt cx="4791" cy="350"/>
          </a:xfrm>
        </p:grpSpPr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5314DF18-AABC-4B0B-B244-31BC89A163C3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AD3CA9B3-3BC8-4172-8569-87EF83E75A0F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0534EB7D-6FD0-4F93-9EE0-EBC1969D395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54" y="1482"/>
              <a:ext cx="4185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/>
              <a:r>
                <a:rPr lang="uk-UA" sz="2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Історія розвитку геоінформаційних технологій</a:t>
              </a:r>
              <a:r>
                <a:rPr lang="uk-UA" dirty="0"/>
                <a:t> </a:t>
              </a:r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D2E6B006-9F4A-4FB5-BC38-A73DCF762BE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14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>
            <a:extLst>
              <a:ext uri="{FF2B5EF4-FFF2-40B4-BE49-F238E27FC236}">
                <a16:creationId xmlns:a16="http://schemas.microsoft.com/office/drawing/2014/main" id="{19D21F89-7A0F-4C61-9E8C-FE24B8455A8D}"/>
              </a:ext>
            </a:extLst>
          </p:cNvPr>
          <p:cNvGrpSpPr>
            <a:grpSpLocks/>
          </p:cNvGrpSpPr>
          <p:nvPr/>
        </p:nvGrpSpPr>
        <p:grpSpPr bwMode="auto">
          <a:xfrm>
            <a:off x="1062101" y="1369653"/>
            <a:ext cx="10755003" cy="530481"/>
            <a:chOff x="1248" y="2030"/>
            <a:chExt cx="5418" cy="350"/>
          </a:xfrm>
        </p:grpSpPr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F9F3D652-6D35-4788-B859-C06C2F8E4D9C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FF8DA88F-D311-414C-A7B6-A744AD4B19C6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E0375F19-64A9-4C40-8A9A-39ED63748B7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703" y="2056"/>
              <a:ext cx="4963" cy="3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uk-UA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Поняття про геоінформаційні системи</a:t>
              </a:r>
              <a:endParaRPr lang="en-US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11">
              <a:extLst>
                <a:ext uri="{FF2B5EF4-FFF2-40B4-BE49-F238E27FC236}">
                  <a16:creationId xmlns:a16="http://schemas.microsoft.com/office/drawing/2014/main" id="{821B2740-82CE-4FC6-9401-30512F20208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:a16="http://schemas.microsoft.com/office/drawing/2014/main" id="{4A690E77-0127-454C-976C-4B17B9F3E156}"/>
              </a:ext>
            </a:extLst>
          </p:cNvPr>
          <p:cNvGrpSpPr>
            <a:grpSpLocks/>
          </p:cNvGrpSpPr>
          <p:nvPr/>
        </p:nvGrpSpPr>
        <p:grpSpPr bwMode="auto">
          <a:xfrm>
            <a:off x="1251751" y="2433918"/>
            <a:ext cx="10449850" cy="535285"/>
            <a:chOff x="1252" y="2654"/>
            <a:chExt cx="3324" cy="336"/>
          </a:xfrm>
        </p:grpSpPr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1023AE55-8AE1-471B-B607-E1CE0476841D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94A60F29-704C-4379-8E62-A36A063FC6F1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37" y="2694"/>
              <a:ext cx="286" cy="256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A77E2FAE-8A14-41D8-B0AD-1DAAE9321A3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591" y="2682"/>
              <a:ext cx="2985" cy="2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fontAlgn="base"/>
              <a:r>
                <a:rPr lang="uk-UA" sz="2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Інформатика, </a:t>
              </a:r>
              <a:r>
                <a:rPr lang="uk-UA" sz="2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геоінформатика</a:t>
              </a:r>
              <a:r>
                <a:rPr lang="uk-UA" sz="2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геоінформаційні технології і географія</a:t>
              </a:r>
              <a:r>
                <a:rPr lang="ru-RU" sz="25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170A2FCB-C6CE-4FB9-ADE4-4960320B9D04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6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>
            <a:extLst>
              <a:ext uri="{FF2B5EF4-FFF2-40B4-BE49-F238E27FC236}">
                <a16:creationId xmlns:a16="http://schemas.microsoft.com/office/drawing/2014/main" id="{C6ED0906-B0B4-4DD9-B2C5-8308A3059A4D}"/>
              </a:ext>
            </a:extLst>
          </p:cNvPr>
          <p:cNvGrpSpPr>
            <a:grpSpLocks/>
          </p:cNvGrpSpPr>
          <p:nvPr/>
        </p:nvGrpSpPr>
        <p:grpSpPr bwMode="auto">
          <a:xfrm>
            <a:off x="1855550" y="3382643"/>
            <a:ext cx="10173292" cy="651823"/>
            <a:chOff x="1248" y="3230"/>
            <a:chExt cx="5189" cy="350"/>
          </a:xfrm>
        </p:grpSpPr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DFF356C5-A195-45CD-953E-5ED9829EC866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7B47B1AF-2A30-4FB8-90F2-1D55C2B92063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2" name="Text Box 20">
              <a:extLst>
                <a:ext uri="{FF2B5EF4-FFF2-40B4-BE49-F238E27FC236}">
                  <a16:creationId xmlns:a16="http://schemas.microsoft.com/office/drawing/2014/main" id="{63419F33-2A84-46C2-9EFF-2FFFAE292CB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727" y="3272"/>
              <a:ext cx="4710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uk-UA" sz="2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 ГІС. Відмінність ГІС від інших інформаційних систем</a:t>
              </a:r>
              <a:endPara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A8A33593-6210-40D3-BEE1-E28DFA2FB80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24" name="Group 22">
            <a:extLst>
              <a:ext uri="{FF2B5EF4-FFF2-40B4-BE49-F238E27FC236}">
                <a16:creationId xmlns:a16="http://schemas.microsoft.com/office/drawing/2014/main" id="{C7050B03-E7BD-4C7D-99DD-F64B5A2C2F00}"/>
              </a:ext>
            </a:extLst>
          </p:cNvPr>
          <p:cNvGrpSpPr>
            <a:grpSpLocks/>
          </p:cNvGrpSpPr>
          <p:nvPr/>
        </p:nvGrpSpPr>
        <p:grpSpPr bwMode="auto">
          <a:xfrm>
            <a:off x="3147208" y="5232773"/>
            <a:ext cx="10864852" cy="907404"/>
            <a:chOff x="1248" y="3230"/>
            <a:chExt cx="6844" cy="352"/>
          </a:xfrm>
        </p:grpSpPr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711D54E6-1FDE-4E5D-808C-4AF358E80B32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7CCB68D4-FC36-48FA-94CD-764BC89E7482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7" name="Text Box 25">
              <a:extLst>
                <a:ext uri="{FF2B5EF4-FFF2-40B4-BE49-F238E27FC236}">
                  <a16:creationId xmlns:a16="http://schemas.microsoft.com/office/drawing/2014/main" id="{30735A67-84D1-4B5C-BEA4-603DB5CC447E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736" y="3272"/>
              <a:ext cx="635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uk-UA" sz="2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Функції й галузі застосування ГІС і геоінформаційних </a:t>
              </a:r>
            </a:p>
            <a:p>
              <a:r>
                <a:rPr lang="uk-UA" sz="2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технологій</a:t>
              </a:r>
              <a:r>
                <a:rPr lang="ru-RU" sz="2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К</a:t>
              </a:r>
              <a:r>
                <a:rPr lang="uk-UA" sz="2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ласифікація</a:t>
              </a:r>
              <a:r>
                <a:rPr lang="uk-UA" sz="2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сучасних ГІС.</a:t>
              </a:r>
              <a:endPara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 Box 26">
              <a:extLst>
                <a:ext uri="{FF2B5EF4-FFF2-40B4-BE49-F238E27FC236}">
                  <a16:creationId xmlns:a16="http://schemas.microsoft.com/office/drawing/2014/main" id="{BCF038F9-C365-433B-99FF-FE99BABCBB5F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solidFill>
                    <a:srgbClr val="FFFFFF"/>
                  </a:solidFill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6528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4B07FF-695F-4946-893F-C6541B33E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latin typeface="Century Schoolbook" panose="02040604050505020304" pitchFamily="18" charset="0"/>
              </a:rPr>
              <a:t>Поняття про геоінформаційні системи</a:t>
            </a:r>
            <a:endParaRPr lang="uk-UA" dirty="0">
              <a:latin typeface="Century Schoolbook" panose="020406040505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BB3F03-6D79-4435-B2D7-AE79D8954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4500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визначення, що належить Інституту системних досліджень навколишнього середовища (</a:t>
            </a:r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System Research Institute – ESRI) </a:t>
            </a:r>
            <a:r>
              <a:rPr lang="uk-UA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якого термін </a:t>
            </a:r>
            <a:r>
              <a:rPr lang="uk-UA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географічна інформаційна система (ГІС)</a:t>
            </a:r>
            <a:r>
              <a:rPr lang="uk-UA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організований набір </a:t>
            </a:r>
            <a:r>
              <a:rPr lang="uk-UA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апаратур</a:t>
            </a:r>
            <a:r>
              <a:rPr lang="uk-UA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програмного забезпечення, географічних даних і персоналу, призначений для ефективного уведення, зберігання, відновлення, обробки, аналізу й візуалізації всіх видів географічно прив'язаної інформації. </a:t>
            </a:r>
          </a:p>
          <a:p>
            <a:pPr marL="0" indent="45000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Ядро ГІС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989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3F5164-7F61-485D-909E-69437ABCE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586" y="435005"/>
            <a:ext cx="10236802" cy="2325950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– це найважливіший компонент ГІС, що описує досліджувану територію. Географічні інформаційні системи працюють із даними двох основних типів: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9559D7C-3FFB-479F-A93F-CC5B51651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5190" y="3236327"/>
            <a:ext cx="5157787" cy="823912"/>
          </a:xfrm>
        </p:spPr>
        <p:txBody>
          <a:bodyPr>
            <a:noAutofit/>
          </a:bodyPr>
          <a:lstStyle/>
          <a:p>
            <a:pPr algn="ctr"/>
            <a:endParaRPr lang="uk-U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Просторові (синонім: географічні)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E8DA552-6FD4-4774-B5CB-DB6715B15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213" y="4290133"/>
            <a:ext cx="5157787" cy="2984824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дані, що описують положення й форму географічних об'єктів, а також просторові зв'язки між ними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E478791-3E93-438F-A927-4372D0E273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3236327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uk-U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Описові (синоніми: атрибутивні, табличні)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FD33C9E-E80A-4FB0-A428-D63565648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36987" y="4290133"/>
            <a:ext cx="5183188" cy="2760663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про географічні об'єкти, що складаються з наборів чисел, текстів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8817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DD5D55-3840-4B61-91C6-654293D8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84607"/>
          </a:xfrm>
        </p:spPr>
        <p:txBody>
          <a:bodyPr>
            <a:normAutofit fontScale="90000"/>
          </a:bodyPr>
          <a:lstStyle/>
          <a:p>
            <a:pPr indent="450000" algn="just">
              <a:lnSpc>
                <a:spcPct val="100000"/>
              </a:lnSpc>
            </a:pPr>
            <a:br>
              <a:rPr lang="ru-RU" dirty="0"/>
            </a:br>
            <a:br>
              <a:rPr lang="ru-RU" dirty="0"/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 забезпечення дозволяє вводити, зберігати, аналізувати й відображати географічну інформацію. Ключовими компонентами програмного забезпечення є:</a:t>
            </a:r>
            <a:r>
              <a:rPr lang="ru-RU" dirty="0"/>
              <a:t> </a:t>
            </a:r>
            <a:br>
              <a:rPr lang="ru-RU" dirty="0"/>
            </a:br>
            <a:br>
              <a:rPr lang="ru-RU" dirty="0"/>
            </a:br>
            <a:endParaRPr lang="uk-UA" dirty="0"/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96697FBF-0096-47B2-8E63-EA63AD8CC8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273004"/>
              </p:ext>
            </p:extLst>
          </p:nvPr>
        </p:nvGraphicFramePr>
        <p:xfrm>
          <a:off x="1562468" y="2920754"/>
          <a:ext cx="9152879" cy="3400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8293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4FF5C0-FDAE-4886-BDC5-3D7FC2421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запам’ятати: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E589F474-D40E-4726-BDA1-3BC240579E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4147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5126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4B07FF-695F-4946-893F-C6541B33E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258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 </a:t>
            </a:r>
            <a:br>
              <a:rPr lang="ru-RU" b="1" dirty="0"/>
            </a:br>
            <a:br>
              <a:rPr lang="ru-RU" b="1" dirty="0"/>
            </a:br>
            <a:r>
              <a:rPr lang="uk-UA" sz="4900" b="1" dirty="0">
                <a:latin typeface="Century Schoolbook" panose="02040604050505020304" pitchFamily="18" charset="0"/>
              </a:rPr>
              <a:t>Інформатика , </a:t>
            </a:r>
            <a:r>
              <a:rPr lang="uk-UA" sz="4900" b="1" dirty="0" err="1">
                <a:latin typeface="Century Schoolbook" panose="02040604050505020304" pitchFamily="18" charset="0"/>
              </a:rPr>
              <a:t>геоінформатика</a:t>
            </a:r>
            <a:r>
              <a:rPr lang="uk-UA" sz="4900" b="1" dirty="0">
                <a:latin typeface="Century Schoolbook" panose="02040604050505020304" pitchFamily="18" charset="0"/>
              </a:rPr>
              <a:t>, геоінформаційні технології і географія</a:t>
            </a:r>
            <a:br>
              <a:rPr lang="uk-UA" sz="4900" dirty="0">
                <a:latin typeface="Century Schoolbook" panose="02040604050505020304" pitchFamily="18" charset="0"/>
              </a:rPr>
            </a:br>
            <a:br>
              <a:rPr lang="ru-RU" dirty="0"/>
            </a:br>
            <a:endParaRPr lang="uk-UA" dirty="0">
              <a:latin typeface="Century Schoolbook" panose="020406040505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BB3F03-6D79-4435-B2D7-AE79D8954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0313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«інформатика»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informatics, information science)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тому розумінні, у якому він сьогодні вживається, виник на початку 60–х років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у французькій мові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informatique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«інформатика» асоціюється з двома поняттями – інформація і автоматика.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Інформатика</a:t>
            </a:r>
            <a:r>
              <a:rPr lang="uk-UA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наука про засоби, методи і способи збору, обміну, збереження й обробки інформації за допомогою автоматизованих засобів.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технології</a:t>
            </a:r>
            <a:r>
              <a:rPr lang="uk-UA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процедур перетворення інформації з метою формування, обробки, розповсюдження і використовування інформації.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Інформатика як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 промисловості</a:t>
            </a:r>
            <a:r>
              <a:rPr lang="uk-UA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 всі забезпечувальні підприємства та організації з обробки даних і виробництву алгоритмів, програм і засобів обчислювальної техніки.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Геоінформатика</a:t>
            </a:r>
            <a:r>
              <a:rPr lang="uk-UA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наука, технологія і прикладна діяльність, пов'язані зі збором, збереженням, обробкою, аналізом і відображенням просторових даних, а також із проектуванням, створенням і використанням географічних інформаційних систем. 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засобів, способів і методів автоматизованого збору, зберігання, маніпулювання, аналізу і відображення (представлення) просторової інформації об'єднують під загальною назвою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«геоінформаційні технології».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uk-UA" dirty="0"/>
            </a:br>
            <a:endParaRPr lang="uk-UA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33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207105-27A4-49B6-AA2F-992CA0741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450000" algn="just">
              <a:lnSpc>
                <a:spcPct val="100000"/>
              </a:lnSpc>
            </a:pPr>
            <a:b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У цілому </a:t>
            </a:r>
            <a:r>
              <a:rPr lang="uk-UA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геоінформатика</a:t>
            </a: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тісно пов'язана з </a:t>
            </a:r>
            <a:r>
              <a:rPr lang="uk-UA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географічними інформаційними системами</a:t>
            </a:r>
            <a:r>
              <a:rPr lang="uk-UA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основні теоретичні ідеї </a:t>
            </a:r>
            <a:r>
              <a:rPr lang="uk-UA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геоінформатики</a:t>
            </a: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науки реалізуються в сучасних ГІС на технічному і технологічному рівнях. Це дає підставу розглядати </a:t>
            </a:r>
            <a:r>
              <a:rPr lang="uk-UA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геоінформатику</a:t>
            </a: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«науку, технологію і виробничу діяльність з наукового обґрунтовування, проектування, створення, експлуатації і використання географічних інформаційних систем». 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6DB4E9C-F9A4-4603-BA0D-11ECE13625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195903"/>
              </p:ext>
            </p:extLst>
          </p:nvPr>
        </p:nvGraphicFramePr>
        <p:xfrm>
          <a:off x="838200" y="3160713"/>
          <a:ext cx="10515600" cy="3016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0683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84E18-C8D9-4E69-B861-F9CD9BD0D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5024"/>
            <a:ext cx="10515600" cy="1325563"/>
          </a:xfrm>
        </p:spPr>
        <p:txBody>
          <a:bodyPr/>
          <a:lstStyle/>
          <a:p>
            <a:pPr algn="ctr"/>
            <a:r>
              <a:rPr lang="uk-UA" b="1" dirty="0">
                <a:latin typeface="Century Schoolbook" panose="02040604050505020304" pitchFamily="18" charset="0"/>
              </a:rPr>
              <a:t>Визначення ГІС. Відмінність ГІС від інших інформаційних систем</a:t>
            </a:r>
            <a:endParaRPr lang="uk-UA" dirty="0">
              <a:latin typeface="Century Schoolbook" panose="020406040505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3FB7B5-B970-4A16-B7E5-44487C5F4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0934"/>
            <a:ext cx="10977979" cy="4770484"/>
          </a:xfrm>
        </p:spPr>
        <p:txBody>
          <a:bodyPr>
            <a:normAutofit fontScale="25000" lnSpcReduction="20000"/>
          </a:bodyPr>
          <a:lstStyle/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визначень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географічних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відмінного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характеризуючись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того ж,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повноти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них, </a:t>
            </a:r>
            <a:r>
              <a:rPr lang="ru-RU" sz="10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географічні</a:t>
            </a:r>
            <a:r>
              <a:rPr lang="ru-RU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 система, що може забезпечити введення, маніпулювання й аналіз географічно визначених даних для підтримки прийняття рішень;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реалізоване за допомогою автоматизованих засобів (ЕОМ) сховище системи знань про територіальний аспект взаємодії природи і суспільства, а також програмного забезпечення, що моделює функції пошуку, введення, моделювання та ін.;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набір засобів для збору, збереження, пошуку, трансформації і відображення даних про навколишній світ з певною метою; </a:t>
            </a:r>
          </a:p>
          <a:p>
            <a:pPr marL="0" indent="450000" algn="just" fontAlgn="base">
              <a:lnSpc>
                <a:spcPct val="120000"/>
              </a:lnSpc>
              <a:spcBef>
                <a:spcPts val="0"/>
              </a:spcBef>
            </a:pP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 система, призначена для роботи з просторовими, чи географічними, координатами;</a:t>
            </a:r>
            <a:r>
              <a:rPr lang="uk-UA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77151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1256</Words>
  <Application>Microsoft Office PowerPoint</Application>
  <PresentationFormat>Широкий екран</PresentationFormat>
  <Paragraphs>115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Schoolbook</vt:lpstr>
      <vt:lpstr>Times New Roman</vt:lpstr>
      <vt:lpstr>Тема Office</vt:lpstr>
      <vt:lpstr>ТЕМА 1. Геоінформаційні технології в сучасному світі</vt:lpstr>
      <vt:lpstr>ПЛАН</vt:lpstr>
      <vt:lpstr>Поняття про геоінформаційні системи</vt:lpstr>
      <vt:lpstr>Дані – це найважливіший компонент ГІС, що описує досліджувану територію. Географічні інформаційні системи працюють із даними двох основних типів:</vt:lpstr>
      <vt:lpstr>  Програмне забезпечення дозволяє вводити, зберігати, аналізувати й відображати географічну інформацію. Ключовими компонентами програмного забезпечення є:   </vt:lpstr>
      <vt:lpstr>Варто запам’ятати:</vt:lpstr>
      <vt:lpstr>   Інформатика , геоінформатика, геоінформаційні технології і географія  </vt:lpstr>
      <vt:lpstr>          У цілому геоінформатика тісно пов'язана з географічними інформаційними системами, оскільки основні теоретичні ідеї геоінформатики як науки реалізуються в сучасних ГІС на технічному і технологічному рівнях. Це дає підставу розглядати геоінформатику як «науку, технологію і виробничу діяльність з наукового обґрунтовування, проектування, створення, експлуатації і використання географічних інформаційних систем». </vt:lpstr>
      <vt:lpstr>Визначення ГІС. Відмінність ГІС від інших інформаційних систем</vt:lpstr>
      <vt:lpstr>Презентація PowerPoint</vt:lpstr>
      <vt:lpstr>Історія розвитку геоінформаційних технологій</vt:lpstr>
      <vt:lpstr>Стан розвитку ГІС–технології в Україні в чотирьох основних аспектах     </vt:lpstr>
      <vt:lpstr>Функції й галузі застосування ГІС і геоінформаційних технологій</vt:lpstr>
      <vt:lpstr>Класифікація сучасних ГІС </vt:lpstr>
      <vt:lpstr>Контрольні запитання і завдання для самостійної роботи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Ярик</cp:lastModifiedBy>
  <cp:revision>26</cp:revision>
  <dcterms:created xsi:type="dcterms:W3CDTF">2021-04-14T06:25:05Z</dcterms:created>
  <dcterms:modified xsi:type="dcterms:W3CDTF">2021-09-02T13:03:58Z</dcterms:modified>
</cp:coreProperties>
</file>